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2192000" cy="6858000"/>
  <p:notesSz cx="6858000" cy="9144000"/>
  <p:embeddedFontLst>
    <p:embeddedFont>
      <p:font typeface="Raleway"/>
      <p:regular r:id="rId58"/>
    </p:embeddedFont>
    <p:embeddedFont>
      <p:font typeface="Lato" panose="020F0502020204030203"/>
      <p:regular r:id="rId59"/>
    </p:embeddedFont>
    <p:embeddedFont>
      <p:font typeface="Century Gothic" panose="020B0502020202020204"/>
      <p:regular r:id="rId60"/>
    </p:embeddedFont>
    <p:embeddedFont>
      <p:font typeface="Alfa Slab One" panose="0000050000000000000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04" userDrawn="1">
          <p15:clr>
            <a:srgbClr val="A4A3A4"/>
          </p15:clr>
        </p15:guide>
        <p15:guide id="4" orient="horz" pos="1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62"/>
  </p:normalViewPr>
  <p:slideViewPr>
    <p:cSldViewPr snapToGrid="0" showGuides="1">
      <p:cViewPr varScale="1">
        <p:scale>
          <a:sx n="91" d="100"/>
          <a:sy n="91" d="100"/>
        </p:scale>
        <p:origin x="640" y="176"/>
      </p:cViewPr>
      <p:guideLst>
        <p:guide orient="horz" pos="2160"/>
        <p:guide pos="3840"/>
        <p:guide pos="504"/>
        <p:guide orient="horz" pos="1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font" Target="fonts/font4.fntdata"/><Relationship Id="rId60" Type="http://schemas.openxmlformats.org/officeDocument/2006/relationships/font" Target="fonts/font3.fntdata"/><Relationship Id="rId6" Type="http://schemas.openxmlformats.org/officeDocument/2006/relationships/slide" Target="slides/slide3.xml"/><Relationship Id="rId59" Type="http://schemas.openxmlformats.org/officeDocument/2006/relationships/font" Target="fonts/font2.fntdata"/><Relationship Id="rId58" Type="http://schemas.openxmlformats.org/officeDocument/2006/relationships/font" Target="fonts/font1.fntdata"/><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9pPr>
          </a:lstStyle>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9pPr>
          </a:lstStyle>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9pPr>
          </a:lstStyle>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a:ea typeface="Calibri"/>
                <a:cs typeface="Calibri"/>
                <a:sym typeface="Calibri"/>
              </a:defRPr>
            </a:lvl9pPr>
          </a:lstStyle>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sz="1200" b="0" i="0" u="none" strike="noStrike" cap="none">
                <a:solidFill>
                  <a:schemeClr val="dk1"/>
                </a:solidFill>
                <a:latin typeface="Calibri"/>
                <a:ea typeface="Calibri"/>
                <a:cs typeface="Calibri"/>
                <a:sym typeface="Calibri"/>
              </a:rPr>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9"/>
        <p:cNvGrpSpPr/>
        <p:nvPr/>
      </p:nvGrpSpPr>
      <p:grpSpPr>
        <a:xfrm>
          <a:off x="0" y="0"/>
          <a:ext cx="0" cy="0"/>
          <a:chOff x="0" y="0"/>
          <a:chExt cx="0" cy="0"/>
        </a:xfrm>
      </p:grpSpPr>
      <p:sp>
        <p:nvSpPr>
          <p:cNvPr id="210" name="Google Shape;210;g363f670c471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363f670c471_0_1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12" name="Google Shape;212;g363f670c471_0_1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3"/>
        <p:cNvGrpSpPr/>
        <p:nvPr/>
      </p:nvGrpSpPr>
      <p:grpSpPr>
        <a:xfrm>
          <a:off x="0" y="0"/>
          <a:ext cx="0" cy="0"/>
          <a:chOff x="0" y="0"/>
          <a:chExt cx="0" cy="0"/>
        </a:xfrm>
      </p:grpSpPr>
      <p:sp>
        <p:nvSpPr>
          <p:cNvPr id="344" name="Google Shape;344;g36e4a8a1517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36e4a8a1517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346" name="Google Shape;346;g36e4a8a1517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6"/>
        <p:cNvGrpSpPr/>
        <p:nvPr/>
      </p:nvGrpSpPr>
      <p:grpSpPr>
        <a:xfrm>
          <a:off x="0" y="0"/>
          <a:ext cx="0" cy="0"/>
          <a:chOff x="0" y="0"/>
          <a:chExt cx="0" cy="0"/>
        </a:xfrm>
      </p:grpSpPr>
      <p:sp>
        <p:nvSpPr>
          <p:cNvPr id="357" name="Google Shape;357;g3736289329d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3736289329d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359" name="Google Shape;359;g3736289329d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6"/>
        <p:cNvGrpSpPr/>
        <p:nvPr/>
      </p:nvGrpSpPr>
      <p:grpSpPr>
        <a:xfrm>
          <a:off x="0" y="0"/>
          <a:ext cx="0" cy="0"/>
          <a:chOff x="0" y="0"/>
          <a:chExt cx="0" cy="0"/>
        </a:xfrm>
      </p:grpSpPr>
      <p:sp>
        <p:nvSpPr>
          <p:cNvPr id="387" name="Google Shape;387;g373017e6876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73017e6876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389" name="Google Shape;389;g373017e6876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4"/>
        <p:cNvGrpSpPr/>
        <p:nvPr/>
      </p:nvGrpSpPr>
      <p:grpSpPr>
        <a:xfrm>
          <a:off x="0" y="0"/>
          <a:ext cx="0" cy="0"/>
          <a:chOff x="0" y="0"/>
          <a:chExt cx="0" cy="0"/>
        </a:xfrm>
      </p:grpSpPr>
      <p:sp>
        <p:nvSpPr>
          <p:cNvPr id="405" name="Google Shape;405;g372c9d333f7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372c9d333f7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07" name="Google Shape;407;g372c9d333f7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7"/>
        <p:cNvGrpSpPr/>
        <p:nvPr/>
      </p:nvGrpSpPr>
      <p:grpSpPr>
        <a:xfrm>
          <a:off x="0" y="0"/>
          <a:ext cx="0" cy="0"/>
          <a:chOff x="0" y="0"/>
          <a:chExt cx="0" cy="0"/>
        </a:xfrm>
      </p:grpSpPr>
      <p:sp>
        <p:nvSpPr>
          <p:cNvPr id="418" name="Google Shape;418;g373017e6876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373017e6876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420" name="Google Shape;420;g373017e6876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6"/>
        <p:cNvGrpSpPr/>
        <p:nvPr/>
      </p:nvGrpSpPr>
      <p:grpSpPr>
        <a:xfrm>
          <a:off x="0" y="0"/>
          <a:ext cx="0" cy="0"/>
          <a:chOff x="0" y="0"/>
          <a:chExt cx="0" cy="0"/>
        </a:xfrm>
      </p:grpSpPr>
      <p:sp>
        <p:nvSpPr>
          <p:cNvPr id="427" name="Google Shape;427;g373017e6876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73017e6876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29" name="Google Shape;429;g373017e6876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9"/>
        <p:cNvGrpSpPr/>
        <p:nvPr/>
      </p:nvGrpSpPr>
      <p:grpSpPr>
        <a:xfrm>
          <a:off x="0" y="0"/>
          <a:ext cx="0" cy="0"/>
          <a:chOff x="0" y="0"/>
          <a:chExt cx="0" cy="0"/>
        </a:xfrm>
      </p:grpSpPr>
      <p:sp>
        <p:nvSpPr>
          <p:cNvPr id="440" name="Google Shape;440;g36d72e8638c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36d72e8638c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442" name="Google Shape;442;g36d72e8638c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3"/>
        <p:cNvGrpSpPr/>
        <p:nvPr/>
      </p:nvGrpSpPr>
      <p:grpSpPr>
        <a:xfrm>
          <a:off x="0" y="0"/>
          <a:ext cx="0" cy="0"/>
          <a:chOff x="0" y="0"/>
          <a:chExt cx="0" cy="0"/>
        </a:xfrm>
      </p:grpSpPr>
      <p:sp>
        <p:nvSpPr>
          <p:cNvPr id="464" name="Google Shape;464;g373017e6876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373017e6876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466" name="Google Shape;466;g373017e6876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6"/>
        <p:cNvGrpSpPr/>
        <p:nvPr/>
      </p:nvGrpSpPr>
      <p:grpSpPr>
        <a:xfrm>
          <a:off x="0" y="0"/>
          <a:ext cx="0" cy="0"/>
          <a:chOff x="0" y="0"/>
          <a:chExt cx="0" cy="0"/>
        </a:xfrm>
      </p:grpSpPr>
      <p:sp>
        <p:nvSpPr>
          <p:cNvPr id="477" name="Google Shape;477;g3733b7e2ea0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3733b7e2ea0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479" name="Google Shape;479;g3733b7e2ea0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0"/>
        <p:cNvGrpSpPr/>
        <p:nvPr/>
      </p:nvGrpSpPr>
      <p:grpSpPr>
        <a:xfrm>
          <a:off x="0" y="0"/>
          <a:ext cx="0" cy="0"/>
          <a:chOff x="0" y="0"/>
          <a:chExt cx="0" cy="0"/>
        </a:xfrm>
      </p:grpSpPr>
      <p:sp>
        <p:nvSpPr>
          <p:cNvPr id="501" name="Google Shape;501;g3736289329d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736289329d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03" name="Google Shape;503;g3736289329d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8"/>
        <p:cNvGrpSpPr/>
        <p:nvPr/>
      </p:nvGrpSpPr>
      <p:grpSpPr>
        <a:xfrm>
          <a:off x="0" y="0"/>
          <a:ext cx="0" cy="0"/>
          <a:chOff x="0" y="0"/>
          <a:chExt cx="0" cy="0"/>
        </a:xfrm>
      </p:grpSpPr>
      <p:sp>
        <p:nvSpPr>
          <p:cNvPr id="219" name="Google Shape;219;g37b22eb529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37b22eb529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21" name="Google Shape;221;g37b22eb529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4"/>
        <p:cNvGrpSpPr/>
        <p:nvPr/>
      </p:nvGrpSpPr>
      <p:grpSpPr>
        <a:xfrm>
          <a:off x="0" y="0"/>
          <a:ext cx="0" cy="0"/>
          <a:chOff x="0" y="0"/>
          <a:chExt cx="0" cy="0"/>
        </a:xfrm>
      </p:grpSpPr>
      <p:sp>
        <p:nvSpPr>
          <p:cNvPr id="515" name="Google Shape;515;g373017e6876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73017e6876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17" name="Google Shape;517;g373017e6876_0_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3"/>
        <p:cNvGrpSpPr/>
        <p:nvPr/>
      </p:nvGrpSpPr>
      <p:grpSpPr>
        <a:xfrm>
          <a:off x="0" y="0"/>
          <a:ext cx="0" cy="0"/>
          <a:chOff x="0" y="0"/>
          <a:chExt cx="0" cy="0"/>
        </a:xfrm>
      </p:grpSpPr>
      <p:sp>
        <p:nvSpPr>
          <p:cNvPr id="524" name="Google Shape;524;g373017e6876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373017e6876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26" name="Google Shape;526;g373017e6876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2"/>
        <p:cNvGrpSpPr/>
        <p:nvPr/>
      </p:nvGrpSpPr>
      <p:grpSpPr>
        <a:xfrm>
          <a:off x="0" y="0"/>
          <a:ext cx="0" cy="0"/>
          <a:chOff x="0" y="0"/>
          <a:chExt cx="0" cy="0"/>
        </a:xfrm>
      </p:grpSpPr>
      <p:sp>
        <p:nvSpPr>
          <p:cNvPr id="533" name="Google Shape;533;g372c9d333f7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72c9d333f7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35" name="Google Shape;535;g372c9d333f7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7"/>
        <p:cNvGrpSpPr/>
        <p:nvPr/>
      </p:nvGrpSpPr>
      <p:grpSpPr>
        <a:xfrm>
          <a:off x="0" y="0"/>
          <a:ext cx="0" cy="0"/>
          <a:chOff x="0" y="0"/>
          <a:chExt cx="0" cy="0"/>
        </a:xfrm>
      </p:grpSpPr>
      <p:sp>
        <p:nvSpPr>
          <p:cNvPr id="548" name="Google Shape;548;g36d72e8638c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36d72e8638c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50" name="Google Shape;550;g36d72e8638c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0"/>
        <p:cNvGrpSpPr/>
        <p:nvPr/>
      </p:nvGrpSpPr>
      <p:grpSpPr>
        <a:xfrm>
          <a:off x="0" y="0"/>
          <a:ext cx="0" cy="0"/>
          <a:chOff x="0" y="0"/>
          <a:chExt cx="0" cy="0"/>
        </a:xfrm>
      </p:grpSpPr>
      <p:sp>
        <p:nvSpPr>
          <p:cNvPr id="571" name="Google Shape;571;g36e4a8a1517_0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36e4a8a1517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73" name="Google Shape;573;g36e4a8a1517_0_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4"/>
        <p:cNvGrpSpPr/>
        <p:nvPr/>
      </p:nvGrpSpPr>
      <p:grpSpPr>
        <a:xfrm>
          <a:off x="0" y="0"/>
          <a:ext cx="0" cy="0"/>
          <a:chOff x="0" y="0"/>
          <a:chExt cx="0" cy="0"/>
        </a:xfrm>
      </p:grpSpPr>
      <p:sp>
        <p:nvSpPr>
          <p:cNvPr id="585" name="Google Shape;585;g373017e6876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373017e6876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87" name="Google Shape;587;g373017e6876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6"/>
        <p:cNvGrpSpPr/>
        <p:nvPr/>
      </p:nvGrpSpPr>
      <p:grpSpPr>
        <a:xfrm>
          <a:off x="0" y="0"/>
          <a:ext cx="0" cy="0"/>
          <a:chOff x="0" y="0"/>
          <a:chExt cx="0" cy="0"/>
        </a:xfrm>
      </p:grpSpPr>
      <p:sp>
        <p:nvSpPr>
          <p:cNvPr id="597" name="Google Shape;597;g373017e6876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73017e6876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99" name="Google Shape;599;g373017e6876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05"/>
        <p:cNvGrpSpPr/>
        <p:nvPr/>
      </p:nvGrpSpPr>
      <p:grpSpPr>
        <a:xfrm>
          <a:off x="0" y="0"/>
          <a:ext cx="0" cy="0"/>
          <a:chOff x="0" y="0"/>
          <a:chExt cx="0" cy="0"/>
        </a:xfrm>
      </p:grpSpPr>
      <p:sp>
        <p:nvSpPr>
          <p:cNvPr id="606" name="Google Shape;606;g34f444b8f2e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34f444b8f2e_0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608" name="Google Shape;608;g34f444b8f2e_0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13"/>
        <p:cNvGrpSpPr/>
        <p:nvPr/>
      </p:nvGrpSpPr>
      <p:grpSpPr>
        <a:xfrm>
          <a:off x="0" y="0"/>
          <a:ext cx="0" cy="0"/>
          <a:chOff x="0" y="0"/>
          <a:chExt cx="0" cy="0"/>
        </a:xfrm>
      </p:grpSpPr>
      <p:sp>
        <p:nvSpPr>
          <p:cNvPr id="614" name="Google Shape;614;g3760c6b42e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760c6b42e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16" name="Google Shape;616;g3760c6b42e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3"/>
        <p:cNvGrpSpPr/>
        <p:nvPr/>
      </p:nvGrpSpPr>
      <p:grpSpPr>
        <a:xfrm>
          <a:off x="0" y="0"/>
          <a:ext cx="0" cy="0"/>
          <a:chOff x="0" y="0"/>
          <a:chExt cx="0" cy="0"/>
        </a:xfrm>
      </p:grpSpPr>
      <p:sp>
        <p:nvSpPr>
          <p:cNvPr id="624" name="Google Shape;624;g374c538400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74c538400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26" name="Google Shape;626;g374c538400f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panose="020B0604020202020204"/>
              <a:buNone/>
            </a:pPr>
            <a:fld id="{00000000-1234-1234-1234-123412341234}"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7"/>
        <p:cNvGrpSpPr/>
        <p:nvPr/>
      </p:nvGrpSpPr>
      <p:grpSpPr>
        <a:xfrm>
          <a:off x="0" y="0"/>
          <a:ext cx="0" cy="0"/>
          <a:chOff x="0" y="0"/>
          <a:chExt cx="0" cy="0"/>
        </a:xfrm>
      </p:grpSpPr>
      <p:sp>
        <p:nvSpPr>
          <p:cNvPr id="228" name="Google Shape;228;g36d566aaa73_0_8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36d566aaa73_0_8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30" name="Google Shape;230;g36d566aaa73_0_8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9"/>
        <p:cNvGrpSpPr/>
        <p:nvPr/>
      </p:nvGrpSpPr>
      <p:grpSpPr>
        <a:xfrm>
          <a:off x="0" y="0"/>
          <a:ext cx="0" cy="0"/>
          <a:chOff x="0" y="0"/>
          <a:chExt cx="0" cy="0"/>
        </a:xfrm>
      </p:grpSpPr>
      <p:sp>
        <p:nvSpPr>
          <p:cNvPr id="640" name="Google Shape;640;g37b22eb5297_0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37b22eb5297_0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642" name="Google Shape;642;g37b22eb5297_0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8"/>
        <p:cNvGrpSpPr/>
        <p:nvPr/>
      </p:nvGrpSpPr>
      <p:grpSpPr>
        <a:xfrm>
          <a:off x="0" y="0"/>
          <a:ext cx="0" cy="0"/>
          <a:chOff x="0" y="0"/>
          <a:chExt cx="0" cy="0"/>
        </a:xfrm>
      </p:grpSpPr>
      <p:sp>
        <p:nvSpPr>
          <p:cNvPr id="669" name="Google Shape;669;g37b22eb5297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37b22eb5297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671" name="Google Shape;671;g37b22eb5297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77"/>
        <p:cNvGrpSpPr/>
        <p:nvPr/>
      </p:nvGrpSpPr>
      <p:grpSpPr>
        <a:xfrm>
          <a:off x="0" y="0"/>
          <a:ext cx="0" cy="0"/>
          <a:chOff x="0" y="0"/>
          <a:chExt cx="0" cy="0"/>
        </a:xfrm>
      </p:grpSpPr>
      <p:sp>
        <p:nvSpPr>
          <p:cNvPr id="678" name="Google Shape;678;g34f444b8f2e_0_2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34f444b8f2e_0_28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680" name="Google Shape;680;g34f444b8f2e_0_28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4"/>
        <p:cNvGrpSpPr/>
        <p:nvPr/>
      </p:nvGrpSpPr>
      <p:grpSpPr>
        <a:xfrm>
          <a:off x="0" y="0"/>
          <a:ext cx="0" cy="0"/>
          <a:chOff x="0" y="0"/>
          <a:chExt cx="0" cy="0"/>
        </a:xfrm>
      </p:grpSpPr>
      <p:sp>
        <p:nvSpPr>
          <p:cNvPr id="685" name="Google Shape;685;g363f670c471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g363f670c471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687" name="Google Shape;687;g363f670c471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8"/>
        <p:cNvGrpSpPr/>
        <p:nvPr/>
      </p:nvGrpSpPr>
      <p:grpSpPr>
        <a:xfrm>
          <a:off x="0" y="0"/>
          <a:ext cx="0" cy="0"/>
          <a:chOff x="0" y="0"/>
          <a:chExt cx="0" cy="0"/>
        </a:xfrm>
      </p:grpSpPr>
      <p:sp>
        <p:nvSpPr>
          <p:cNvPr id="699" name="Google Shape;699;g3760c6b42e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3760c6b42e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01" name="Google Shape;701;g3760c6b42e3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16"/>
        <p:cNvGrpSpPr/>
        <p:nvPr/>
      </p:nvGrpSpPr>
      <p:grpSpPr>
        <a:xfrm>
          <a:off x="0" y="0"/>
          <a:ext cx="0" cy="0"/>
          <a:chOff x="0" y="0"/>
          <a:chExt cx="0" cy="0"/>
        </a:xfrm>
      </p:grpSpPr>
      <p:sp>
        <p:nvSpPr>
          <p:cNvPr id="717" name="Google Shape;717;g3760c6b42e3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g3760c6b42e3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719" name="Google Shape;719;g3760c6b42e3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1"/>
        <p:cNvGrpSpPr/>
        <p:nvPr/>
      </p:nvGrpSpPr>
      <p:grpSpPr>
        <a:xfrm>
          <a:off x="0" y="0"/>
          <a:ext cx="0" cy="0"/>
          <a:chOff x="0" y="0"/>
          <a:chExt cx="0" cy="0"/>
        </a:xfrm>
      </p:grpSpPr>
      <p:sp>
        <p:nvSpPr>
          <p:cNvPr id="732" name="Google Shape;732;g374c538400f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374c538400f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34" name="Google Shape;734;g374c538400f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3"/>
        <p:cNvGrpSpPr/>
        <p:nvPr/>
      </p:nvGrpSpPr>
      <p:grpSpPr>
        <a:xfrm>
          <a:off x="0" y="0"/>
          <a:ext cx="0" cy="0"/>
          <a:chOff x="0" y="0"/>
          <a:chExt cx="0" cy="0"/>
        </a:xfrm>
      </p:grpSpPr>
      <p:sp>
        <p:nvSpPr>
          <p:cNvPr id="744" name="Google Shape;744;g363f670c471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363f670c471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746" name="Google Shape;746;g363f670c471_0_1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7"/>
        <p:cNvGrpSpPr/>
        <p:nvPr/>
      </p:nvGrpSpPr>
      <p:grpSpPr>
        <a:xfrm>
          <a:off x="0" y="0"/>
          <a:ext cx="0" cy="0"/>
          <a:chOff x="0" y="0"/>
          <a:chExt cx="0" cy="0"/>
        </a:xfrm>
      </p:grpSpPr>
      <p:sp>
        <p:nvSpPr>
          <p:cNvPr id="758" name="Google Shape;758;g3733b7e2ea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g3733b7e2ea0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760" name="Google Shape;760;g3733b7e2ea0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4"/>
        <p:cNvGrpSpPr/>
        <p:nvPr/>
      </p:nvGrpSpPr>
      <p:grpSpPr>
        <a:xfrm>
          <a:off x="0" y="0"/>
          <a:ext cx="0" cy="0"/>
          <a:chOff x="0" y="0"/>
          <a:chExt cx="0" cy="0"/>
        </a:xfrm>
      </p:grpSpPr>
      <p:sp>
        <p:nvSpPr>
          <p:cNvPr id="765" name="Google Shape;765;g363f670c471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63f670c471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67" name="Google Shape;767;g363f670c471_0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3"/>
        <p:cNvGrpSpPr/>
        <p:nvPr/>
      </p:nvGrpSpPr>
      <p:grpSpPr>
        <a:xfrm>
          <a:off x="0" y="0"/>
          <a:ext cx="0" cy="0"/>
          <a:chOff x="0" y="0"/>
          <a:chExt cx="0" cy="0"/>
        </a:xfrm>
      </p:grpSpPr>
      <p:sp>
        <p:nvSpPr>
          <p:cNvPr id="244" name="Google Shape;244;g36d566aaa73_0_1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36d566aaa73_0_18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46" name="Google Shape;246;g36d566aaa73_0_18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panose="020B0604020202020204"/>
              <a:buNone/>
            </a:pPr>
            <a:fld id="{00000000-1234-1234-1234-123412341234}" type="slidenum">
              <a:rPr lang="en-US"/>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7"/>
        <p:cNvGrpSpPr/>
        <p:nvPr/>
      </p:nvGrpSpPr>
      <p:grpSpPr>
        <a:xfrm>
          <a:off x="0" y="0"/>
          <a:ext cx="0" cy="0"/>
          <a:chOff x="0" y="0"/>
          <a:chExt cx="0" cy="0"/>
        </a:xfrm>
      </p:grpSpPr>
      <p:sp>
        <p:nvSpPr>
          <p:cNvPr id="778" name="Google Shape;778;g3733b7e2ea0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733b7e2ea0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80" name="Google Shape;780;g3733b7e2ea0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88"/>
        <p:cNvGrpSpPr/>
        <p:nvPr/>
      </p:nvGrpSpPr>
      <p:grpSpPr>
        <a:xfrm>
          <a:off x="0" y="0"/>
          <a:ext cx="0" cy="0"/>
          <a:chOff x="0" y="0"/>
          <a:chExt cx="0" cy="0"/>
        </a:xfrm>
      </p:grpSpPr>
      <p:sp>
        <p:nvSpPr>
          <p:cNvPr id="789" name="Google Shape;789;g363f670c471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363f670c471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91" name="Google Shape;791;g363f670c471_0_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6"/>
        <p:cNvGrpSpPr/>
        <p:nvPr/>
      </p:nvGrpSpPr>
      <p:grpSpPr>
        <a:xfrm>
          <a:off x="0" y="0"/>
          <a:ext cx="0" cy="0"/>
          <a:chOff x="0" y="0"/>
          <a:chExt cx="0" cy="0"/>
        </a:xfrm>
      </p:grpSpPr>
      <p:sp>
        <p:nvSpPr>
          <p:cNvPr id="797" name="Google Shape;797;g363f670c471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63f670c471_0_1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99" name="Google Shape;799;g363f670c471_0_1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7"/>
        <p:cNvGrpSpPr/>
        <p:nvPr/>
      </p:nvGrpSpPr>
      <p:grpSpPr>
        <a:xfrm>
          <a:off x="0" y="0"/>
          <a:ext cx="0" cy="0"/>
          <a:chOff x="0" y="0"/>
          <a:chExt cx="0" cy="0"/>
        </a:xfrm>
      </p:grpSpPr>
      <p:sp>
        <p:nvSpPr>
          <p:cNvPr id="808" name="Google Shape;808;g3733b7e2ea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3733b7e2ea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810" name="Google Shape;810;g3733b7e2ea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4"/>
        <p:cNvGrpSpPr/>
        <p:nvPr/>
      </p:nvGrpSpPr>
      <p:grpSpPr>
        <a:xfrm>
          <a:off x="0" y="0"/>
          <a:ext cx="0" cy="0"/>
          <a:chOff x="0" y="0"/>
          <a:chExt cx="0" cy="0"/>
        </a:xfrm>
      </p:grpSpPr>
      <p:sp>
        <p:nvSpPr>
          <p:cNvPr id="815" name="Google Shape;815;g3736289329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3736289329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817" name="Google Shape;817;g3736289329d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2"/>
        <p:cNvGrpSpPr/>
        <p:nvPr/>
      </p:nvGrpSpPr>
      <p:grpSpPr>
        <a:xfrm>
          <a:off x="0" y="0"/>
          <a:ext cx="0" cy="0"/>
          <a:chOff x="0" y="0"/>
          <a:chExt cx="0" cy="0"/>
        </a:xfrm>
      </p:grpSpPr>
      <p:sp>
        <p:nvSpPr>
          <p:cNvPr id="833" name="Google Shape;833;g3736289329d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3736289329d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835" name="Google Shape;835;g3736289329d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42"/>
        <p:cNvGrpSpPr/>
        <p:nvPr/>
      </p:nvGrpSpPr>
      <p:grpSpPr>
        <a:xfrm>
          <a:off x="0" y="0"/>
          <a:ext cx="0" cy="0"/>
          <a:chOff x="0" y="0"/>
          <a:chExt cx="0" cy="0"/>
        </a:xfrm>
      </p:grpSpPr>
      <p:sp>
        <p:nvSpPr>
          <p:cNvPr id="843" name="Google Shape;843;g373017e6876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373017e6876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845" name="Google Shape;845;g373017e6876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49"/>
        <p:cNvGrpSpPr/>
        <p:nvPr/>
      </p:nvGrpSpPr>
      <p:grpSpPr>
        <a:xfrm>
          <a:off x="0" y="0"/>
          <a:ext cx="0" cy="0"/>
          <a:chOff x="0" y="0"/>
          <a:chExt cx="0" cy="0"/>
        </a:xfrm>
      </p:grpSpPr>
      <p:sp>
        <p:nvSpPr>
          <p:cNvPr id="850" name="Google Shape;850;g3760c6b42e3_0_8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3760c6b42e3_0_8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52" name="Google Shape;852;g3760c6b42e3_0_8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62"/>
        <p:cNvGrpSpPr/>
        <p:nvPr/>
      </p:nvGrpSpPr>
      <p:grpSpPr>
        <a:xfrm>
          <a:off x="0" y="0"/>
          <a:ext cx="0" cy="0"/>
          <a:chOff x="0" y="0"/>
          <a:chExt cx="0" cy="0"/>
        </a:xfrm>
      </p:grpSpPr>
      <p:sp>
        <p:nvSpPr>
          <p:cNvPr id="863" name="Google Shape;863;g363f670c47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g363f670c471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865" name="Google Shape;865;g363f670c471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82"/>
        <p:cNvGrpSpPr/>
        <p:nvPr/>
      </p:nvGrpSpPr>
      <p:grpSpPr>
        <a:xfrm>
          <a:off x="0" y="0"/>
          <a:ext cx="0" cy="0"/>
          <a:chOff x="0" y="0"/>
          <a:chExt cx="0" cy="0"/>
        </a:xfrm>
      </p:grpSpPr>
      <p:sp>
        <p:nvSpPr>
          <p:cNvPr id="883" name="Google Shape;883;g36e72c9b3b2_1_1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36e72c9b3b2_1_10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885" name="Google Shape;885;g36e72c9b3b2_1_10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1"/>
        <p:cNvGrpSpPr/>
        <p:nvPr/>
      </p:nvGrpSpPr>
      <p:grpSpPr>
        <a:xfrm>
          <a:off x="0" y="0"/>
          <a:ext cx="0" cy="0"/>
          <a:chOff x="0" y="0"/>
          <a:chExt cx="0" cy="0"/>
        </a:xfrm>
      </p:grpSpPr>
      <p:sp>
        <p:nvSpPr>
          <p:cNvPr id="272" name="Google Shape;272;g36d72e8638c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36d72e8638c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74" name="Google Shape;274;g36d72e8638c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8"/>
        <p:cNvGrpSpPr/>
        <p:nvPr/>
      </p:nvGrpSpPr>
      <p:grpSpPr>
        <a:xfrm>
          <a:off x="0" y="0"/>
          <a:ext cx="0" cy="0"/>
          <a:chOff x="0" y="0"/>
          <a:chExt cx="0" cy="0"/>
        </a:xfrm>
      </p:grpSpPr>
      <p:sp>
        <p:nvSpPr>
          <p:cNvPr id="899" name="Google Shape;899;g36e72c9b3b2_1_20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g36e72c9b3b2_1_20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901" name="Google Shape;901;g36e72c9b3b2_1_20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20"/>
        <p:cNvGrpSpPr/>
        <p:nvPr/>
      </p:nvGrpSpPr>
      <p:grpSpPr>
        <a:xfrm>
          <a:off x="0" y="0"/>
          <a:ext cx="0" cy="0"/>
          <a:chOff x="0" y="0"/>
          <a:chExt cx="0" cy="0"/>
        </a:xfrm>
      </p:grpSpPr>
      <p:sp>
        <p:nvSpPr>
          <p:cNvPr id="921" name="Google Shape;921;g36e72c9b3b2_1_2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36e72c9b3b2_1_22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923" name="Google Shape;923;g36e72c9b3b2_1_22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4"/>
        <p:cNvGrpSpPr/>
        <p:nvPr/>
      </p:nvGrpSpPr>
      <p:grpSpPr>
        <a:xfrm>
          <a:off x="0" y="0"/>
          <a:ext cx="0" cy="0"/>
          <a:chOff x="0" y="0"/>
          <a:chExt cx="0" cy="0"/>
        </a:xfrm>
      </p:grpSpPr>
      <p:sp>
        <p:nvSpPr>
          <p:cNvPr id="285" name="Google Shape;285;g36e4a8a1517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6e4a8a1517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287" name="Google Shape;287;g36e4a8a1517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9"/>
        <p:cNvGrpSpPr/>
        <p:nvPr/>
      </p:nvGrpSpPr>
      <p:grpSpPr>
        <a:xfrm>
          <a:off x="0" y="0"/>
          <a:ext cx="0" cy="0"/>
          <a:chOff x="0" y="0"/>
          <a:chExt cx="0" cy="0"/>
        </a:xfrm>
      </p:grpSpPr>
      <p:sp>
        <p:nvSpPr>
          <p:cNvPr id="300" name="Google Shape;300;g373017e6876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373017e6876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302" name="Google Shape;302;g373017e6876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8"/>
        <p:cNvGrpSpPr/>
        <p:nvPr/>
      </p:nvGrpSpPr>
      <p:grpSpPr>
        <a:xfrm>
          <a:off x="0" y="0"/>
          <a:ext cx="0" cy="0"/>
          <a:chOff x="0" y="0"/>
          <a:chExt cx="0" cy="0"/>
        </a:xfrm>
      </p:grpSpPr>
      <p:sp>
        <p:nvSpPr>
          <p:cNvPr id="309" name="Google Shape;309;g373017e6876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73017e6876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11" name="Google Shape;311;g373017e6876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panose="020B0604020202020204"/>
              <a:buNone/>
            </a:pPr>
            <a:fld id="{00000000-1234-1234-1234-123412341234}"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3"/>
        <p:cNvGrpSpPr/>
        <p:nvPr/>
      </p:nvGrpSpPr>
      <p:grpSpPr>
        <a:xfrm>
          <a:off x="0" y="0"/>
          <a:ext cx="0" cy="0"/>
          <a:chOff x="0" y="0"/>
          <a:chExt cx="0" cy="0"/>
        </a:xfrm>
      </p:grpSpPr>
      <p:sp>
        <p:nvSpPr>
          <p:cNvPr id="324" name="Google Shape;324;g36d72e8638c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36d72e8638c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326" name="Google Shape;326;g36d72e8638c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lt2"/>
        </a:solidFill>
        <a:effectLst/>
      </p:bgPr>
    </p:bg>
    <p:spTree>
      <p:nvGrpSpPr>
        <p:cNvPr id="1" name="Shape 13"/>
        <p:cNvGrpSpPr/>
        <p:nvPr/>
      </p:nvGrpSpPr>
      <p:grpSpPr>
        <a:xfrm>
          <a:off x="0" y="0"/>
          <a:ext cx="0" cy="0"/>
          <a:chOff x="0" y="0"/>
          <a:chExt cx="0" cy="0"/>
        </a:xfrm>
      </p:grpSpPr>
      <p:sp>
        <p:nvSpPr>
          <p:cNvPr id="14" name="Google Shape;14;g34f444b8f2e_0_193"/>
          <p:cNvSpPr/>
          <p:nvPr/>
        </p:nvSpPr>
        <p:spPr>
          <a:xfrm>
            <a:off x="0" y="0"/>
            <a:ext cx="12192000" cy="650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15" name="Google Shape;15;g34f444b8f2e_0_193"/>
          <p:cNvGrpSpPr/>
          <p:nvPr/>
        </p:nvGrpSpPr>
        <p:grpSpPr>
          <a:xfrm>
            <a:off x="1107036" y="1588427"/>
            <a:ext cx="994316" cy="61102"/>
            <a:chOff x="4580561" y="2589004"/>
            <a:chExt cx="1064464" cy="25200"/>
          </a:xfrm>
        </p:grpSpPr>
        <p:sp>
          <p:nvSpPr>
            <p:cNvPr id="16" name="Google Shape;16;g34f444b8f2e_0_193"/>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7" name="Google Shape;17;g34f444b8f2e_0_193"/>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8" name="Google Shape;18;g34f444b8f2e_0_193"/>
          <p:cNvSpPr txBox="1">
            <a:spLocks noGrp="1"/>
          </p:cNvSpPr>
          <p:nvPr>
            <p:ph type="ctrTitle"/>
          </p:nvPr>
        </p:nvSpPr>
        <p:spPr>
          <a:xfrm>
            <a:off x="972600" y="1763267"/>
            <a:ext cx="10250700" cy="2219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p:txBody>
      </p:sp>
      <p:sp>
        <p:nvSpPr>
          <p:cNvPr id="19" name="Google Shape;19;g34f444b8f2e_0_193"/>
          <p:cNvSpPr txBox="1">
            <a:spLocks noGrp="1"/>
          </p:cNvSpPr>
          <p:nvPr>
            <p:ph type="subTitle" idx="1"/>
          </p:nvPr>
        </p:nvSpPr>
        <p:spPr>
          <a:xfrm>
            <a:off x="972837" y="4230533"/>
            <a:ext cx="10250700" cy="721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0" name="Google Shape;20;g34f444b8f2e_0_193"/>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3"/>
        <p:cNvGrpSpPr/>
        <p:nvPr/>
      </p:nvGrpSpPr>
      <p:grpSpPr>
        <a:xfrm>
          <a:off x="0" y="0"/>
          <a:ext cx="0" cy="0"/>
          <a:chOff x="0" y="0"/>
          <a:chExt cx="0" cy="0"/>
        </a:xfrm>
      </p:grpSpPr>
      <p:sp>
        <p:nvSpPr>
          <p:cNvPr id="84" name="Google Shape;84;g34f444b8f2e_0_231"/>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85" name="Google Shape;85;g34f444b8f2e_0_231"/>
          <p:cNvGrpSpPr/>
          <p:nvPr/>
        </p:nvGrpSpPr>
        <p:grpSpPr>
          <a:xfrm>
            <a:off x="1107036" y="1588427"/>
            <a:ext cx="994316" cy="61102"/>
            <a:chOff x="4580561" y="2589004"/>
            <a:chExt cx="1064464" cy="25200"/>
          </a:xfrm>
        </p:grpSpPr>
        <p:sp>
          <p:nvSpPr>
            <p:cNvPr id="86" name="Google Shape;86;g34f444b8f2e_0_231"/>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7" name="Google Shape;87;g34f444b8f2e_0_231"/>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8" name="Google Shape;88;g34f444b8f2e_0_231"/>
          <p:cNvSpPr txBox="1">
            <a:spLocks noGrp="1"/>
          </p:cNvSpPr>
          <p:nvPr>
            <p:ph type="title"/>
          </p:nvPr>
        </p:nvSpPr>
        <p:spPr>
          <a:xfrm>
            <a:off x="973333" y="1758200"/>
            <a:ext cx="4401300" cy="18420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89" name="Google Shape;89;g34f444b8f2e_0_231"/>
          <p:cNvSpPr txBox="1">
            <a:spLocks noGrp="1"/>
          </p:cNvSpPr>
          <p:nvPr>
            <p:ph type="body" idx="1"/>
          </p:nvPr>
        </p:nvSpPr>
        <p:spPr>
          <a:xfrm>
            <a:off x="961633" y="3708967"/>
            <a:ext cx="4401300" cy="21300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p:txBody>
      </p:sp>
      <p:sp>
        <p:nvSpPr>
          <p:cNvPr id="90" name="Google Shape;90;g34f444b8f2e_0_23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91"/>
        <p:cNvGrpSpPr/>
        <p:nvPr/>
      </p:nvGrpSpPr>
      <p:grpSpPr>
        <a:xfrm>
          <a:off x="0" y="0"/>
          <a:ext cx="0" cy="0"/>
          <a:chOff x="0" y="0"/>
          <a:chExt cx="0" cy="0"/>
        </a:xfrm>
      </p:grpSpPr>
      <p:grpSp>
        <p:nvGrpSpPr>
          <p:cNvPr id="92" name="Google Shape;92;g34f444b8f2e_0_239"/>
          <p:cNvGrpSpPr/>
          <p:nvPr/>
        </p:nvGrpSpPr>
        <p:grpSpPr>
          <a:xfrm>
            <a:off x="1107036" y="5558926"/>
            <a:ext cx="994316" cy="61102"/>
            <a:chOff x="4580561" y="2589004"/>
            <a:chExt cx="1064464" cy="25200"/>
          </a:xfrm>
        </p:grpSpPr>
        <p:sp>
          <p:nvSpPr>
            <p:cNvPr id="93" name="Google Shape;93;g34f444b8f2e_0_239"/>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4" name="Google Shape;94;g34f444b8f2e_0_239"/>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95" name="Google Shape;95;g34f444b8f2e_0_239"/>
          <p:cNvSpPr txBox="1">
            <a:spLocks noGrp="1"/>
          </p:cNvSpPr>
          <p:nvPr>
            <p:ph type="title"/>
          </p:nvPr>
        </p:nvSpPr>
        <p:spPr>
          <a:xfrm>
            <a:off x="972600" y="1152400"/>
            <a:ext cx="9361500" cy="39801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96" name="Google Shape;96;g34f444b8f2e_0_239"/>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g34f444b8f2e_0_254"/>
          <p:cNvSpPr txBox="1">
            <a:spLocks noGrp="1"/>
          </p:cNvSpPr>
          <p:nvPr>
            <p:ph type="body" idx="1"/>
          </p:nvPr>
        </p:nvSpPr>
        <p:spPr>
          <a:xfrm>
            <a:off x="966600" y="5830068"/>
            <a:ext cx="10263300" cy="6141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1700"/>
              <a:buNone/>
              <a:defRPr/>
            </a:lvl1pPr>
          </a:lstStyle>
          <a:p/>
        </p:txBody>
      </p:sp>
      <p:sp>
        <p:nvSpPr>
          <p:cNvPr id="99" name="Google Shape;99;g34f444b8f2e_0_254"/>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00"/>
        <p:cNvGrpSpPr/>
        <p:nvPr/>
      </p:nvGrpSpPr>
      <p:grpSpPr>
        <a:xfrm>
          <a:off x="0" y="0"/>
          <a:ext cx="0" cy="0"/>
          <a:chOff x="0" y="0"/>
          <a:chExt cx="0" cy="0"/>
        </a:xfrm>
      </p:grpSpPr>
      <p:grpSp>
        <p:nvGrpSpPr>
          <p:cNvPr id="101" name="Google Shape;101;g34f444b8f2e_0_257"/>
          <p:cNvGrpSpPr/>
          <p:nvPr/>
        </p:nvGrpSpPr>
        <p:grpSpPr>
          <a:xfrm>
            <a:off x="1107036" y="5558926"/>
            <a:ext cx="994316" cy="61102"/>
            <a:chOff x="4580561" y="2589004"/>
            <a:chExt cx="1064464" cy="25200"/>
          </a:xfrm>
        </p:grpSpPr>
        <p:sp>
          <p:nvSpPr>
            <p:cNvPr id="102" name="Google Shape;102;g34f444b8f2e_0_257"/>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03" name="Google Shape;103;g34f444b8f2e_0_257"/>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104" name="Google Shape;104;g34f444b8f2e_0_257"/>
          <p:cNvSpPr txBox="1">
            <a:spLocks noGrp="1"/>
          </p:cNvSpPr>
          <p:nvPr>
            <p:ph type="title" hasCustomPrompt="1"/>
          </p:nvPr>
        </p:nvSpPr>
        <p:spPr>
          <a:xfrm>
            <a:off x="972600" y="978600"/>
            <a:ext cx="10251300" cy="1659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lt1"/>
              </a:buClr>
              <a:buSzPts val="10700"/>
              <a:buNone/>
              <a:defRPr sz="10700">
                <a:solidFill>
                  <a:schemeClr val="lt1"/>
                </a:solidFill>
              </a:defRPr>
            </a:lvl1pPr>
            <a:lvl2pPr lvl="1" algn="l">
              <a:lnSpc>
                <a:spcPct val="100000"/>
              </a:lnSpc>
              <a:spcBef>
                <a:spcPts val="0"/>
              </a:spcBef>
              <a:spcAft>
                <a:spcPts val="0"/>
              </a:spcAft>
              <a:buClr>
                <a:schemeClr val="lt1"/>
              </a:buClr>
              <a:buSzPts val="10700"/>
              <a:buNone/>
              <a:defRPr sz="10700">
                <a:solidFill>
                  <a:schemeClr val="lt1"/>
                </a:solidFill>
              </a:defRPr>
            </a:lvl2pPr>
            <a:lvl3pPr lvl="2" algn="l">
              <a:lnSpc>
                <a:spcPct val="100000"/>
              </a:lnSpc>
              <a:spcBef>
                <a:spcPts val="0"/>
              </a:spcBef>
              <a:spcAft>
                <a:spcPts val="0"/>
              </a:spcAft>
              <a:buClr>
                <a:schemeClr val="lt1"/>
              </a:buClr>
              <a:buSzPts val="10700"/>
              <a:buNone/>
              <a:defRPr sz="10700">
                <a:solidFill>
                  <a:schemeClr val="lt1"/>
                </a:solidFill>
              </a:defRPr>
            </a:lvl3pPr>
            <a:lvl4pPr lvl="3" algn="l">
              <a:lnSpc>
                <a:spcPct val="100000"/>
              </a:lnSpc>
              <a:spcBef>
                <a:spcPts val="0"/>
              </a:spcBef>
              <a:spcAft>
                <a:spcPts val="0"/>
              </a:spcAft>
              <a:buClr>
                <a:schemeClr val="lt1"/>
              </a:buClr>
              <a:buSzPts val="10700"/>
              <a:buNone/>
              <a:defRPr sz="10700">
                <a:solidFill>
                  <a:schemeClr val="lt1"/>
                </a:solidFill>
              </a:defRPr>
            </a:lvl4pPr>
            <a:lvl5pPr lvl="4" algn="l">
              <a:lnSpc>
                <a:spcPct val="100000"/>
              </a:lnSpc>
              <a:spcBef>
                <a:spcPts val="0"/>
              </a:spcBef>
              <a:spcAft>
                <a:spcPts val="0"/>
              </a:spcAft>
              <a:buClr>
                <a:schemeClr val="lt1"/>
              </a:buClr>
              <a:buSzPts val="10700"/>
              <a:buNone/>
              <a:defRPr sz="10700">
                <a:solidFill>
                  <a:schemeClr val="lt1"/>
                </a:solidFill>
              </a:defRPr>
            </a:lvl5pPr>
            <a:lvl6pPr lvl="5" algn="l">
              <a:lnSpc>
                <a:spcPct val="100000"/>
              </a:lnSpc>
              <a:spcBef>
                <a:spcPts val="0"/>
              </a:spcBef>
              <a:spcAft>
                <a:spcPts val="0"/>
              </a:spcAft>
              <a:buClr>
                <a:schemeClr val="lt1"/>
              </a:buClr>
              <a:buSzPts val="10700"/>
              <a:buNone/>
              <a:defRPr sz="10700">
                <a:solidFill>
                  <a:schemeClr val="lt1"/>
                </a:solidFill>
              </a:defRPr>
            </a:lvl6pPr>
            <a:lvl7pPr lvl="6" algn="l">
              <a:lnSpc>
                <a:spcPct val="100000"/>
              </a:lnSpc>
              <a:spcBef>
                <a:spcPts val="0"/>
              </a:spcBef>
              <a:spcAft>
                <a:spcPts val="0"/>
              </a:spcAft>
              <a:buClr>
                <a:schemeClr val="lt1"/>
              </a:buClr>
              <a:buSzPts val="10700"/>
              <a:buNone/>
              <a:defRPr sz="10700">
                <a:solidFill>
                  <a:schemeClr val="lt1"/>
                </a:solidFill>
              </a:defRPr>
            </a:lvl7pPr>
            <a:lvl8pPr lvl="7" algn="l">
              <a:lnSpc>
                <a:spcPct val="100000"/>
              </a:lnSpc>
              <a:spcBef>
                <a:spcPts val="0"/>
              </a:spcBef>
              <a:spcAft>
                <a:spcPts val="0"/>
              </a:spcAft>
              <a:buClr>
                <a:schemeClr val="lt1"/>
              </a:buClr>
              <a:buSzPts val="10700"/>
              <a:buNone/>
              <a:defRPr sz="10700">
                <a:solidFill>
                  <a:schemeClr val="lt1"/>
                </a:solidFill>
              </a:defRPr>
            </a:lvl8pPr>
            <a:lvl9pPr lvl="8" algn="l">
              <a:lnSpc>
                <a:spcPct val="100000"/>
              </a:lnSpc>
              <a:spcBef>
                <a:spcPts val="0"/>
              </a:spcBef>
              <a:spcAft>
                <a:spcPts val="0"/>
              </a:spcAft>
              <a:buClr>
                <a:schemeClr val="lt1"/>
              </a:buClr>
              <a:buSzPts val="10700"/>
              <a:buNone/>
              <a:defRPr sz="10700">
                <a:solidFill>
                  <a:schemeClr val="lt1"/>
                </a:solidFill>
              </a:defRPr>
            </a:lvl9pPr>
          </a:lstStyle>
          <a:p>
            <a:r>
              <a:t>xx%</a:t>
            </a:r>
          </a:p>
        </p:txBody>
      </p:sp>
      <p:sp>
        <p:nvSpPr>
          <p:cNvPr id="105" name="Google Shape;105;g34f444b8f2e_0_257"/>
          <p:cNvSpPr txBox="1">
            <a:spLocks noGrp="1"/>
          </p:cNvSpPr>
          <p:nvPr>
            <p:ph type="body" idx="1"/>
          </p:nvPr>
        </p:nvSpPr>
        <p:spPr>
          <a:xfrm>
            <a:off x="972600" y="3030517"/>
            <a:ext cx="10251300" cy="21072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Clr>
                <a:schemeClr val="lt1"/>
              </a:buClr>
              <a:buSzPts val="1700"/>
              <a:buChar char="●"/>
              <a:defRPr>
                <a:solidFill>
                  <a:schemeClr val="lt1"/>
                </a:solidFill>
              </a:defRPr>
            </a:lvl1pPr>
            <a:lvl2pPr marL="914400" lvl="1" indent="-323850" algn="l">
              <a:lnSpc>
                <a:spcPct val="115000"/>
              </a:lnSpc>
              <a:spcBef>
                <a:spcPts val="0"/>
              </a:spcBef>
              <a:spcAft>
                <a:spcPts val="0"/>
              </a:spcAft>
              <a:buClr>
                <a:schemeClr val="lt1"/>
              </a:buClr>
              <a:buSzPts val="1500"/>
              <a:buChar char="○"/>
              <a:defRPr>
                <a:solidFill>
                  <a:schemeClr val="lt1"/>
                </a:solidFill>
              </a:defRPr>
            </a:lvl2pPr>
            <a:lvl3pPr marL="1371600" lvl="2" indent="-323850" algn="l">
              <a:lnSpc>
                <a:spcPct val="115000"/>
              </a:lnSpc>
              <a:spcBef>
                <a:spcPts val="0"/>
              </a:spcBef>
              <a:spcAft>
                <a:spcPts val="0"/>
              </a:spcAft>
              <a:buClr>
                <a:schemeClr val="lt1"/>
              </a:buClr>
              <a:buSzPts val="1500"/>
              <a:buChar char="■"/>
              <a:defRPr>
                <a:solidFill>
                  <a:schemeClr val="lt1"/>
                </a:solidFill>
              </a:defRPr>
            </a:lvl3pPr>
            <a:lvl4pPr marL="1828800" lvl="3" indent="-323850" algn="l">
              <a:lnSpc>
                <a:spcPct val="115000"/>
              </a:lnSpc>
              <a:spcBef>
                <a:spcPts val="0"/>
              </a:spcBef>
              <a:spcAft>
                <a:spcPts val="0"/>
              </a:spcAft>
              <a:buClr>
                <a:schemeClr val="lt1"/>
              </a:buClr>
              <a:buSzPts val="1500"/>
              <a:buChar char="●"/>
              <a:defRPr>
                <a:solidFill>
                  <a:schemeClr val="lt1"/>
                </a:solidFill>
              </a:defRPr>
            </a:lvl4pPr>
            <a:lvl5pPr marL="2286000" lvl="4" indent="-323850" algn="l">
              <a:lnSpc>
                <a:spcPct val="115000"/>
              </a:lnSpc>
              <a:spcBef>
                <a:spcPts val="0"/>
              </a:spcBef>
              <a:spcAft>
                <a:spcPts val="0"/>
              </a:spcAft>
              <a:buClr>
                <a:schemeClr val="lt1"/>
              </a:buClr>
              <a:buSzPts val="1500"/>
              <a:buChar char="○"/>
              <a:defRPr>
                <a:solidFill>
                  <a:schemeClr val="lt1"/>
                </a:solidFill>
              </a:defRPr>
            </a:lvl5pPr>
            <a:lvl6pPr marL="2743200" lvl="5" indent="-323850" algn="l">
              <a:lnSpc>
                <a:spcPct val="115000"/>
              </a:lnSpc>
              <a:spcBef>
                <a:spcPts val="0"/>
              </a:spcBef>
              <a:spcAft>
                <a:spcPts val="0"/>
              </a:spcAft>
              <a:buClr>
                <a:schemeClr val="lt1"/>
              </a:buClr>
              <a:buSzPts val="1500"/>
              <a:buChar char="■"/>
              <a:defRPr>
                <a:solidFill>
                  <a:schemeClr val="lt1"/>
                </a:solidFill>
              </a:defRPr>
            </a:lvl6pPr>
            <a:lvl7pPr marL="3200400" lvl="6" indent="-323850" algn="l">
              <a:lnSpc>
                <a:spcPct val="115000"/>
              </a:lnSpc>
              <a:spcBef>
                <a:spcPts val="0"/>
              </a:spcBef>
              <a:spcAft>
                <a:spcPts val="0"/>
              </a:spcAft>
              <a:buClr>
                <a:schemeClr val="lt1"/>
              </a:buClr>
              <a:buSzPts val="1500"/>
              <a:buChar char="●"/>
              <a:defRPr>
                <a:solidFill>
                  <a:schemeClr val="lt1"/>
                </a:solidFill>
              </a:defRPr>
            </a:lvl7pPr>
            <a:lvl8pPr marL="3657600" lvl="7" indent="-323850" algn="l">
              <a:lnSpc>
                <a:spcPct val="115000"/>
              </a:lnSpc>
              <a:spcBef>
                <a:spcPts val="0"/>
              </a:spcBef>
              <a:spcAft>
                <a:spcPts val="0"/>
              </a:spcAft>
              <a:buClr>
                <a:schemeClr val="lt1"/>
              </a:buClr>
              <a:buSzPts val="1500"/>
              <a:buChar char="○"/>
              <a:defRPr>
                <a:solidFill>
                  <a:schemeClr val="lt1"/>
                </a:solidFill>
              </a:defRPr>
            </a:lvl8pPr>
            <a:lvl9pPr marL="4114800" lvl="8" indent="-323850" algn="l">
              <a:lnSpc>
                <a:spcPct val="115000"/>
              </a:lnSpc>
              <a:spcBef>
                <a:spcPts val="0"/>
              </a:spcBef>
              <a:spcAft>
                <a:spcPts val="0"/>
              </a:spcAft>
              <a:buClr>
                <a:schemeClr val="lt1"/>
              </a:buClr>
              <a:buSzPts val="1500"/>
              <a:buChar char="■"/>
              <a:defRPr>
                <a:solidFill>
                  <a:schemeClr val="lt1"/>
                </a:solidFill>
              </a:defRPr>
            </a:lvl9pPr>
          </a:lstStyle>
          <a:p/>
        </p:txBody>
      </p:sp>
      <p:sp>
        <p:nvSpPr>
          <p:cNvPr id="106" name="Google Shape;106;g34f444b8f2e_0_257"/>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07"/>
        <p:cNvGrpSpPr/>
        <p:nvPr/>
      </p:nvGrpSpPr>
      <p:grpSpPr>
        <a:xfrm>
          <a:off x="0" y="0"/>
          <a:ext cx="0" cy="0"/>
          <a:chOff x="0" y="0"/>
          <a:chExt cx="0" cy="0"/>
        </a:xfrm>
      </p:grpSpPr>
      <p:sp>
        <p:nvSpPr>
          <p:cNvPr id="108" name="Google Shape;108;g34f444b8f2e_0_264"/>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 Option 3A">
  <p:cSld name="Title Slide - Option 3A">
    <p:bg>
      <p:bgPr>
        <a:blipFill>
          <a:blip r:embed="rId2"/>
          <a:stretch>
            <a:fillRect/>
          </a:stretch>
        </a:blipFill>
        <a:effectLst/>
      </p:bgPr>
    </p:bg>
    <p:spTree>
      <p:nvGrpSpPr>
        <p:cNvPr id="1" name="Shape 109"/>
        <p:cNvGrpSpPr/>
        <p:nvPr/>
      </p:nvGrpSpPr>
      <p:grpSpPr>
        <a:xfrm>
          <a:off x="0" y="0"/>
          <a:ext cx="0" cy="0"/>
          <a:chOff x="0" y="0"/>
          <a:chExt cx="0" cy="0"/>
        </a:xfrm>
      </p:grpSpPr>
      <p:cxnSp>
        <p:nvCxnSpPr>
          <p:cNvPr id="110" name="Google Shape;110;g34f444b8f2e_0_266"/>
          <p:cNvCxnSpPr/>
          <p:nvPr/>
        </p:nvCxnSpPr>
        <p:spPr>
          <a:xfrm>
            <a:off x="0" y="5868971"/>
            <a:ext cx="12192000" cy="0"/>
          </a:xfrm>
          <a:prstGeom prst="straightConnector1">
            <a:avLst/>
          </a:prstGeom>
          <a:noFill/>
          <a:ln w="9525" cap="flat" cmpd="sng">
            <a:solidFill>
              <a:srgbClr val="3F3F3F"/>
            </a:solidFill>
            <a:prstDash val="solid"/>
            <a:miter lim="800000"/>
            <a:headEnd type="none" w="sm" len="sm"/>
            <a:tailEnd type="none" w="sm" len="sm"/>
          </a:ln>
        </p:spPr>
      </p:cxnSp>
      <p:pic>
        <p:nvPicPr>
          <p:cNvPr id="111" name="Google Shape;111;g34f444b8f2e_0_266"/>
          <p:cNvPicPr preferRelativeResize="0"/>
          <p:nvPr/>
        </p:nvPicPr>
        <p:blipFill rotWithShape="1">
          <a:blip r:embed="rId3"/>
          <a:srcRect/>
          <a:stretch>
            <a:fillRect/>
          </a:stretch>
        </p:blipFill>
        <p:spPr>
          <a:xfrm>
            <a:off x="759786" y="6147835"/>
            <a:ext cx="1734821" cy="331193"/>
          </a:xfrm>
          <a:prstGeom prst="rect">
            <a:avLst/>
          </a:prstGeom>
          <a:noFill/>
          <a:ln>
            <a:noFill/>
          </a:ln>
        </p:spPr>
      </p:pic>
      <p:pic>
        <p:nvPicPr>
          <p:cNvPr id="112" name="Google Shape;112;g34f444b8f2e_0_266"/>
          <p:cNvPicPr preferRelativeResize="0"/>
          <p:nvPr/>
        </p:nvPicPr>
        <p:blipFill rotWithShape="1">
          <a:blip r:embed="rId4"/>
          <a:srcRect/>
          <a:stretch>
            <a:fillRect/>
          </a:stretch>
        </p:blipFill>
        <p:spPr>
          <a:xfrm>
            <a:off x="9346869" y="6156021"/>
            <a:ext cx="2022943" cy="337157"/>
          </a:xfrm>
          <a:prstGeom prst="rect">
            <a:avLst/>
          </a:prstGeom>
          <a:noFill/>
          <a:ln>
            <a:noFill/>
          </a:ln>
        </p:spPr>
      </p:pic>
      <p:sp>
        <p:nvSpPr>
          <p:cNvPr id="113" name="Google Shape;113;g34f444b8f2e_0_266"/>
          <p:cNvSpPr txBox="1">
            <a:spLocks noGrp="1"/>
          </p:cNvSpPr>
          <p:nvPr>
            <p:ph type="title"/>
          </p:nvPr>
        </p:nvSpPr>
        <p:spPr>
          <a:xfrm>
            <a:off x="772725" y="501500"/>
            <a:ext cx="7023600" cy="2111100"/>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8C1515"/>
              </a:buClr>
              <a:buSzPts val="4800"/>
              <a:buNone/>
              <a:defRPr b="1">
                <a:solidFill>
                  <a:srgbClr val="8C151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34f444b8f2e_0_266"/>
          <p:cNvSpPr txBox="1">
            <a:spLocks noGrp="1"/>
          </p:cNvSpPr>
          <p:nvPr>
            <p:ph type="subTitle" idx="1"/>
          </p:nvPr>
        </p:nvSpPr>
        <p:spPr>
          <a:xfrm>
            <a:off x="814125" y="3985200"/>
            <a:ext cx="6982200" cy="400200"/>
          </a:xfrm>
          <a:prstGeom prst="rect">
            <a:avLst/>
          </a:prstGeom>
          <a:noFill/>
          <a:ln>
            <a:noFill/>
          </a:ln>
        </p:spPr>
        <p:txBody>
          <a:bodyPr spcFirstLastPara="1" wrap="square" lIns="0" tIns="45700" rIns="91425" bIns="45700" anchor="t" anchorCtr="0">
            <a:noAutofit/>
          </a:bodyPr>
          <a:lstStyle>
            <a:lvl1pPr lvl="0" algn="l">
              <a:lnSpc>
                <a:spcPct val="100000"/>
              </a:lnSpc>
              <a:spcBef>
                <a:spcPts val="500"/>
              </a:spcBef>
              <a:spcAft>
                <a:spcPts val="0"/>
              </a:spcAft>
              <a:buClr>
                <a:srgbClr val="434343"/>
              </a:buClr>
              <a:buSzPts val="2000"/>
              <a:buNone/>
              <a:defRPr sz="2000">
                <a:solidFill>
                  <a:srgbClr val="434343"/>
                </a:solidFill>
              </a:defRPr>
            </a:lvl1pPr>
            <a:lvl2pPr lvl="1" algn="l">
              <a:lnSpc>
                <a:spcPct val="100000"/>
              </a:lnSpc>
              <a:spcBef>
                <a:spcPts val="500"/>
              </a:spcBef>
              <a:spcAft>
                <a:spcPts val="0"/>
              </a:spcAft>
              <a:buClr>
                <a:srgbClr val="434343"/>
              </a:buClr>
              <a:buSzPts val="1792"/>
              <a:buNone/>
              <a:defRPr>
                <a:solidFill>
                  <a:srgbClr val="434343"/>
                </a:solidFill>
              </a:defRPr>
            </a:lvl2pPr>
            <a:lvl3pPr lvl="2" algn="l">
              <a:lnSpc>
                <a:spcPct val="100000"/>
              </a:lnSpc>
              <a:spcBef>
                <a:spcPts val="500"/>
              </a:spcBef>
              <a:spcAft>
                <a:spcPts val="0"/>
              </a:spcAft>
              <a:buClr>
                <a:srgbClr val="434343"/>
              </a:buClr>
              <a:buSzPts val="1760"/>
              <a:buNone/>
              <a:defRPr>
                <a:solidFill>
                  <a:srgbClr val="434343"/>
                </a:solidFill>
              </a:defRPr>
            </a:lvl3pPr>
            <a:lvl4pPr lvl="3" algn="l">
              <a:lnSpc>
                <a:spcPct val="100000"/>
              </a:lnSpc>
              <a:spcBef>
                <a:spcPts val="500"/>
              </a:spcBef>
              <a:spcAft>
                <a:spcPts val="0"/>
              </a:spcAft>
              <a:buClr>
                <a:srgbClr val="434343"/>
              </a:buClr>
              <a:buSzPts val="1568"/>
              <a:buNone/>
              <a:defRPr>
                <a:solidFill>
                  <a:srgbClr val="434343"/>
                </a:solidFill>
              </a:defRPr>
            </a:lvl4pPr>
            <a:lvl5pPr lvl="4" algn="l">
              <a:lnSpc>
                <a:spcPct val="100000"/>
              </a:lnSpc>
              <a:spcBef>
                <a:spcPts val="500"/>
              </a:spcBef>
              <a:spcAft>
                <a:spcPts val="0"/>
              </a:spcAft>
              <a:buClr>
                <a:srgbClr val="434343"/>
              </a:buClr>
              <a:buSzPts val="1568"/>
              <a:buNone/>
              <a:defRPr>
                <a:solidFill>
                  <a:srgbClr val="434343"/>
                </a:solidFill>
              </a:defRPr>
            </a:lvl5pPr>
            <a:lvl6pPr lvl="5" algn="l">
              <a:lnSpc>
                <a:spcPct val="90000"/>
              </a:lnSpc>
              <a:spcBef>
                <a:spcPts val="500"/>
              </a:spcBef>
              <a:spcAft>
                <a:spcPts val="0"/>
              </a:spcAft>
              <a:buClr>
                <a:srgbClr val="434343"/>
              </a:buClr>
              <a:buSzPts val="1800"/>
              <a:buNone/>
              <a:defRPr>
                <a:solidFill>
                  <a:srgbClr val="434343"/>
                </a:solidFill>
              </a:defRPr>
            </a:lvl6pPr>
            <a:lvl7pPr lvl="6" algn="l">
              <a:lnSpc>
                <a:spcPct val="90000"/>
              </a:lnSpc>
              <a:spcBef>
                <a:spcPts val="500"/>
              </a:spcBef>
              <a:spcAft>
                <a:spcPts val="0"/>
              </a:spcAft>
              <a:buClr>
                <a:srgbClr val="434343"/>
              </a:buClr>
              <a:buSzPts val="1800"/>
              <a:buNone/>
              <a:defRPr>
                <a:solidFill>
                  <a:srgbClr val="434343"/>
                </a:solidFill>
              </a:defRPr>
            </a:lvl7pPr>
            <a:lvl8pPr lvl="7" algn="l">
              <a:lnSpc>
                <a:spcPct val="90000"/>
              </a:lnSpc>
              <a:spcBef>
                <a:spcPts val="500"/>
              </a:spcBef>
              <a:spcAft>
                <a:spcPts val="0"/>
              </a:spcAft>
              <a:buClr>
                <a:srgbClr val="434343"/>
              </a:buClr>
              <a:buSzPts val="1800"/>
              <a:buNone/>
              <a:defRPr>
                <a:solidFill>
                  <a:srgbClr val="434343"/>
                </a:solidFill>
              </a:defRPr>
            </a:lvl8pPr>
            <a:lvl9pPr lvl="8" algn="l">
              <a:lnSpc>
                <a:spcPct val="90000"/>
              </a:lnSpc>
              <a:spcBef>
                <a:spcPts val="500"/>
              </a:spcBef>
              <a:spcAft>
                <a:spcPts val="0"/>
              </a:spcAft>
              <a:buClr>
                <a:srgbClr val="434343"/>
              </a:buClr>
              <a:buSzPts val="1800"/>
              <a:buNone/>
              <a:defRPr>
                <a:solidFill>
                  <a:srgbClr val="434343"/>
                </a:solidFill>
              </a:defRPr>
            </a:lvl9pPr>
          </a:lstStyle>
          <a:p/>
        </p:txBody>
      </p:sp>
      <p:sp>
        <p:nvSpPr>
          <p:cNvPr id="115" name="Google Shape;115;g34f444b8f2e_0_266"/>
          <p:cNvSpPr txBox="1">
            <a:spLocks noGrp="1"/>
          </p:cNvSpPr>
          <p:nvPr>
            <p:ph type="subTitle" idx="2"/>
          </p:nvPr>
        </p:nvSpPr>
        <p:spPr>
          <a:xfrm>
            <a:off x="814125" y="4364975"/>
            <a:ext cx="6982200" cy="400200"/>
          </a:xfrm>
          <a:prstGeom prst="rect">
            <a:avLst/>
          </a:prstGeom>
          <a:noFill/>
          <a:ln>
            <a:noFill/>
          </a:ln>
        </p:spPr>
        <p:txBody>
          <a:bodyPr spcFirstLastPara="1" wrap="square" lIns="0" tIns="45700" rIns="91425" bIns="45700" anchor="t" anchorCtr="0">
            <a:noAutofit/>
          </a:bodyPr>
          <a:lstStyle>
            <a:lvl1pPr lvl="0" algn="l">
              <a:lnSpc>
                <a:spcPct val="100000"/>
              </a:lnSpc>
              <a:spcBef>
                <a:spcPts val="500"/>
              </a:spcBef>
              <a:spcAft>
                <a:spcPts val="0"/>
              </a:spcAft>
              <a:buClr>
                <a:srgbClr val="434343"/>
              </a:buClr>
              <a:buSzPts val="2000"/>
              <a:buNone/>
              <a:defRPr sz="2000">
                <a:solidFill>
                  <a:srgbClr val="434343"/>
                </a:solidFill>
              </a:defRPr>
            </a:lvl1pPr>
            <a:lvl2pPr lvl="1" algn="l">
              <a:lnSpc>
                <a:spcPct val="100000"/>
              </a:lnSpc>
              <a:spcBef>
                <a:spcPts val="500"/>
              </a:spcBef>
              <a:spcAft>
                <a:spcPts val="0"/>
              </a:spcAft>
              <a:buClr>
                <a:srgbClr val="434343"/>
              </a:buClr>
              <a:buSzPts val="1792"/>
              <a:buNone/>
              <a:defRPr>
                <a:solidFill>
                  <a:srgbClr val="434343"/>
                </a:solidFill>
              </a:defRPr>
            </a:lvl2pPr>
            <a:lvl3pPr lvl="2" algn="l">
              <a:lnSpc>
                <a:spcPct val="100000"/>
              </a:lnSpc>
              <a:spcBef>
                <a:spcPts val="500"/>
              </a:spcBef>
              <a:spcAft>
                <a:spcPts val="0"/>
              </a:spcAft>
              <a:buClr>
                <a:srgbClr val="434343"/>
              </a:buClr>
              <a:buSzPts val="1760"/>
              <a:buNone/>
              <a:defRPr>
                <a:solidFill>
                  <a:srgbClr val="434343"/>
                </a:solidFill>
              </a:defRPr>
            </a:lvl3pPr>
            <a:lvl4pPr lvl="3" algn="l">
              <a:lnSpc>
                <a:spcPct val="100000"/>
              </a:lnSpc>
              <a:spcBef>
                <a:spcPts val="500"/>
              </a:spcBef>
              <a:spcAft>
                <a:spcPts val="0"/>
              </a:spcAft>
              <a:buClr>
                <a:srgbClr val="434343"/>
              </a:buClr>
              <a:buSzPts val="1568"/>
              <a:buNone/>
              <a:defRPr>
                <a:solidFill>
                  <a:srgbClr val="434343"/>
                </a:solidFill>
              </a:defRPr>
            </a:lvl4pPr>
            <a:lvl5pPr lvl="4" algn="l">
              <a:lnSpc>
                <a:spcPct val="100000"/>
              </a:lnSpc>
              <a:spcBef>
                <a:spcPts val="500"/>
              </a:spcBef>
              <a:spcAft>
                <a:spcPts val="0"/>
              </a:spcAft>
              <a:buClr>
                <a:srgbClr val="434343"/>
              </a:buClr>
              <a:buSzPts val="1568"/>
              <a:buNone/>
              <a:defRPr>
                <a:solidFill>
                  <a:srgbClr val="434343"/>
                </a:solidFill>
              </a:defRPr>
            </a:lvl5pPr>
            <a:lvl6pPr lvl="5" algn="l">
              <a:lnSpc>
                <a:spcPct val="90000"/>
              </a:lnSpc>
              <a:spcBef>
                <a:spcPts val="500"/>
              </a:spcBef>
              <a:spcAft>
                <a:spcPts val="0"/>
              </a:spcAft>
              <a:buClr>
                <a:srgbClr val="434343"/>
              </a:buClr>
              <a:buSzPts val="1800"/>
              <a:buNone/>
              <a:defRPr>
                <a:solidFill>
                  <a:srgbClr val="434343"/>
                </a:solidFill>
              </a:defRPr>
            </a:lvl6pPr>
            <a:lvl7pPr lvl="6" algn="l">
              <a:lnSpc>
                <a:spcPct val="90000"/>
              </a:lnSpc>
              <a:spcBef>
                <a:spcPts val="500"/>
              </a:spcBef>
              <a:spcAft>
                <a:spcPts val="0"/>
              </a:spcAft>
              <a:buClr>
                <a:srgbClr val="434343"/>
              </a:buClr>
              <a:buSzPts val="1800"/>
              <a:buNone/>
              <a:defRPr>
                <a:solidFill>
                  <a:srgbClr val="434343"/>
                </a:solidFill>
              </a:defRPr>
            </a:lvl7pPr>
            <a:lvl8pPr lvl="7" algn="l">
              <a:lnSpc>
                <a:spcPct val="90000"/>
              </a:lnSpc>
              <a:spcBef>
                <a:spcPts val="500"/>
              </a:spcBef>
              <a:spcAft>
                <a:spcPts val="0"/>
              </a:spcAft>
              <a:buClr>
                <a:srgbClr val="434343"/>
              </a:buClr>
              <a:buSzPts val="1800"/>
              <a:buNone/>
              <a:defRPr>
                <a:solidFill>
                  <a:srgbClr val="434343"/>
                </a:solidFill>
              </a:defRPr>
            </a:lvl8pPr>
            <a:lvl9pPr lvl="8" algn="l">
              <a:lnSpc>
                <a:spcPct val="90000"/>
              </a:lnSpc>
              <a:spcBef>
                <a:spcPts val="500"/>
              </a:spcBef>
              <a:spcAft>
                <a:spcPts val="0"/>
              </a:spcAft>
              <a:buClr>
                <a:srgbClr val="434343"/>
              </a:buClr>
              <a:buSzPts val="1800"/>
              <a:buNone/>
              <a:defRPr>
                <a:solidFill>
                  <a:srgbClr val="434343"/>
                </a:solidFill>
              </a:defRPr>
            </a:lvl9pPr>
          </a:lstStyle>
          <a:p/>
        </p:txBody>
      </p:sp>
      <p:sp>
        <p:nvSpPr>
          <p:cNvPr id="116" name="Google Shape;116;g34f444b8f2e_0_266"/>
          <p:cNvSpPr txBox="1">
            <a:spLocks noGrp="1"/>
          </p:cNvSpPr>
          <p:nvPr>
            <p:ph type="subTitle" idx="3"/>
          </p:nvPr>
        </p:nvSpPr>
        <p:spPr>
          <a:xfrm>
            <a:off x="779950" y="2814950"/>
            <a:ext cx="7023600" cy="724500"/>
          </a:xfrm>
          <a:prstGeom prst="rect">
            <a:avLst/>
          </a:prstGeom>
          <a:noFill/>
          <a:ln>
            <a:noFill/>
          </a:ln>
        </p:spPr>
        <p:txBody>
          <a:bodyPr spcFirstLastPara="1" wrap="square" lIns="0" tIns="45700" rIns="91425" bIns="45700" anchor="ctr" anchorCtr="0">
            <a:normAutofit/>
          </a:bodyPr>
          <a:lstStyle>
            <a:lvl1pPr lvl="0" algn="l">
              <a:lnSpc>
                <a:spcPct val="100000"/>
              </a:lnSpc>
              <a:spcBef>
                <a:spcPts val="500"/>
              </a:spcBef>
              <a:spcAft>
                <a:spcPts val="0"/>
              </a:spcAft>
              <a:buClr>
                <a:srgbClr val="434343"/>
              </a:buClr>
              <a:buSzPts val="2800"/>
              <a:buNone/>
              <a:defRPr sz="2800">
                <a:solidFill>
                  <a:srgbClr val="434343"/>
                </a:solidFill>
              </a:defRPr>
            </a:lvl1pPr>
            <a:lvl2pPr lvl="1" algn="l">
              <a:lnSpc>
                <a:spcPct val="100000"/>
              </a:lnSpc>
              <a:spcBef>
                <a:spcPts val="500"/>
              </a:spcBef>
              <a:spcAft>
                <a:spcPts val="0"/>
              </a:spcAft>
              <a:buClr>
                <a:srgbClr val="434343"/>
              </a:buClr>
              <a:buSzPts val="1792"/>
              <a:buNone/>
              <a:defRPr>
                <a:solidFill>
                  <a:srgbClr val="434343"/>
                </a:solidFill>
              </a:defRPr>
            </a:lvl2pPr>
            <a:lvl3pPr lvl="2" algn="l">
              <a:lnSpc>
                <a:spcPct val="100000"/>
              </a:lnSpc>
              <a:spcBef>
                <a:spcPts val="500"/>
              </a:spcBef>
              <a:spcAft>
                <a:spcPts val="0"/>
              </a:spcAft>
              <a:buClr>
                <a:srgbClr val="434343"/>
              </a:buClr>
              <a:buSzPts val="1760"/>
              <a:buNone/>
              <a:defRPr>
                <a:solidFill>
                  <a:srgbClr val="434343"/>
                </a:solidFill>
              </a:defRPr>
            </a:lvl3pPr>
            <a:lvl4pPr lvl="3" algn="l">
              <a:lnSpc>
                <a:spcPct val="100000"/>
              </a:lnSpc>
              <a:spcBef>
                <a:spcPts val="500"/>
              </a:spcBef>
              <a:spcAft>
                <a:spcPts val="0"/>
              </a:spcAft>
              <a:buClr>
                <a:srgbClr val="434343"/>
              </a:buClr>
              <a:buSzPts val="1568"/>
              <a:buNone/>
              <a:defRPr>
                <a:solidFill>
                  <a:srgbClr val="434343"/>
                </a:solidFill>
              </a:defRPr>
            </a:lvl4pPr>
            <a:lvl5pPr lvl="4" algn="l">
              <a:lnSpc>
                <a:spcPct val="100000"/>
              </a:lnSpc>
              <a:spcBef>
                <a:spcPts val="500"/>
              </a:spcBef>
              <a:spcAft>
                <a:spcPts val="0"/>
              </a:spcAft>
              <a:buClr>
                <a:srgbClr val="434343"/>
              </a:buClr>
              <a:buSzPts val="1568"/>
              <a:buNone/>
              <a:defRPr>
                <a:solidFill>
                  <a:srgbClr val="434343"/>
                </a:solidFill>
              </a:defRPr>
            </a:lvl5pPr>
            <a:lvl6pPr lvl="5" algn="l">
              <a:lnSpc>
                <a:spcPct val="90000"/>
              </a:lnSpc>
              <a:spcBef>
                <a:spcPts val="500"/>
              </a:spcBef>
              <a:spcAft>
                <a:spcPts val="0"/>
              </a:spcAft>
              <a:buClr>
                <a:srgbClr val="434343"/>
              </a:buClr>
              <a:buSzPts val="1800"/>
              <a:buNone/>
              <a:defRPr>
                <a:solidFill>
                  <a:srgbClr val="434343"/>
                </a:solidFill>
              </a:defRPr>
            </a:lvl6pPr>
            <a:lvl7pPr lvl="6" algn="l">
              <a:lnSpc>
                <a:spcPct val="90000"/>
              </a:lnSpc>
              <a:spcBef>
                <a:spcPts val="500"/>
              </a:spcBef>
              <a:spcAft>
                <a:spcPts val="0"/>
              </a:spcAft>
              <a:buClr>
                <a:srgbClr val="434343"/>
              </a:buClr>
              <a:buSzPts val="1800"/>
              <a:buNone/>
              <a:defRPr>
                <a:solidFill>
                  <a:srgbClr val="434343"/>
                </a:solidFill>
              </a:defRPr>
            </a:lvl7pPr>
            <a:lvl8pPr lvl="7" algn="l">
              <a:lnSpc>
                <a:spcPct val="90000"/>
              </a:lnSpc>
              <a:spcBef>
                <a:spcPts val="500"/>
              </a:spcBef>
              <a:spcAft>
                <a:spcPts val="0"/>
              </a:spcAft>
              <a:buClr>
                <a:srgbClr val="434343"/>
              </a:buClr>
              <a:buSzPts val="1800"/>
              <a:buNone/>
              <a:defRPr>
                <a:solidFill>
                  <a:srgbClr val="434343"/>
                </a:solidFill>
              </a:defRPr>
            </a:lvl8pPr>
            <a:lvl9pPr lvl="8" algn="l">
              <a:lnSpc>
                <a:spcPct val="90000"/>
              </a:lnSpc>
              <a:spcBef>
                <a:spcPts val="500"/>
              </a:spcBef>
              <a:spcAft>
                <a:spcPts val="0"/>
              </a:spcAft>
              <a:buClr>
                <a:srgbClr val="434343"/>
              </a:buClr>
              <a:buSzPts val="1800"/>
              <a:buNone/>
              <a:defRPr>
                <a:solidFill>
                  <a:srgbClr val="434343"/>
                </a:solidFill>
              </a:defRPr>
            </a:lvl9pPr>
          </a:lstStyle>
          <a:p/>
        </p:txBody>
      </p:sp>
      <p:sp>
        <p:nvSpPr>
          <p:cNvPr id="117" name="Google Shape;117;g34f444b8f2e_0_26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Break - White">
  <p:cSld name="Section Break - Printable">
    <p:bg>
      <p:bgPr>
        <a:blipFill>
          <a:blip r:embed="rId2"/>
          <a:stretch>
            <a:fillRect/>
          </a:stretch>
        </a:blipFill>
        <a:effectLst/>
      </p:bgPr>
    </p:bg>
    <p:spTree>
      <p:nvGrpSpPr>
        <p:cNvPr id="1" name="Shape 118"/>
        <p:cNvGrpSpPr/>
        <p:nvPr/>
      </p:nvGrpSpPr>
      <p:grpSpPr>
        <a:xfrm>
          <a:off x="0" y="0"/>
          <a:ext cx="0" cy="0"/>
          <a:chOff x="0" y="0"/>
          <a:chExt cx="0" cy="0"/>
        </a:xfrm>
      </p:grpSpPr>
      <p:sp>
        <p:nvSpPr>
          <p:cNvPr id="119" name="Google Shape;119;g34f444b8f2e_0_286"/>
          <p:cNvSpPr txBox="1">
            <a:spLocks noGrp="1"/>
          </p:cNvSpPr>
          <p:nvPr>
            <p:ph type="title"/>
          </p:nvPr>
        </p:nvSpPr>
        <p:spPr>
          <a:xfrm>
            <a:off x="800100" y="2615992"/>
            <a:ext cx="10553700" cy="1213800"/>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3600"/>
              <a:buFont typeface="Lato" panose="020F0502020204030203"/>
              <a:buNone/>
              <a:defRPr>
                <a:solidFill>
                  <a:srgbClr val="8C1515"/>
                </a:solidFill>
              </a:defRPr>
            </a:lvl1pPr>
            <a:lvl2pPr lvl="1" algn="l">
              <a:lnSpc>
                <a:spcPct val="100000"/>
              </a:lnSpc>
              <a:spcBef>
                <a:spcPts val="0"/>
              </a:spcBef>
              <a:spcAft>
                <a:spcPts val="0"/>
              </a:spcAft>
              <a:buClr>
                <a:srgbClr val="8C1515"/>
              </a:buClr>
              <a:buSzPts val="1400"/>
              <a:buNone/>
              <a:defRPr>
                <a:solidFill>
                  <a:srgbClr val="8C1515"/>
                </a:solidFill>
              </a:defRPr>
            </a:lvl2pPr>
            <a:lvl3pPr lvl="2" algn="l">
              <a:lnSpc>
                <a:spcPct val="100000"/>
              </a:lnSpc>
              <a:spcBef>
                <a:spcPts val="0"/>
              </a:spcBef>
              <a:spcAft>
                <a:spcPts val="0"/>
              </a:spcAft>
              <a:buClr>
                <a:srgbClr val="8C1515"/>
              </a:buClr>
              <a:buSzPts val="1400"/>
              <a:buNone/>
              <a:defRPr>
                <a:solidFill>
                  <a:srgbClr val="8C1515"/>
                </a:solidFill>
              </a:defRPr>
            </a:lvl3pPr>
            <a:lvl4pPr lvl="3" algn="l">
              <a:lnSpc>
                <a:spcPct val="100000"/>
              </a:lnSpc>
              <a:spcBef>
                <a:spcPts val="0"/>
              </a:spcBef>
              <a:spcAft>
                <a:spcPts val="0"/>
              </a:spcAft>
              <a:buClr>
                <a:srgbClr val="8C1515"/>
              </a:buClr>
              <a:buSzPts val="1400"/>
              <a:buNone/>
              <a:defRPr>
                <a:solidFill>
                  <a:srgbClr val="8C1515"/>
                </a:solidFill>
              </a:defRPr>
            </a:lvl4pPr>
            <a:lvl5pPr lvl="4" algn="l">
              <a:lnSpc>
                <a:spcPct val="100000"/>
              </a:lnSpc>
              <a:spcBef>
                <a:spcPts val="0"/>
              </a:spcBef>
              <a:spcAft>
                <a:spcPts val="0"/>
              </a:spcAft>
              <a:buClr>
                <a:srgbClr val="8C1515"/>
              </a:buClr>
              <a:buSzPts val="1400"/>
              <a:buNone/>
              <a:defRPr>
                <a:solidFill>
                  <a:srgbClr val="8C1515"/>
                </a:solidFill>
              </a:defRPr>
            </a:lvl5pPr>
            <a:lvl6pPr lvl="5" algn="l">
              <a:lnSpc>
                <a:spcPct val="100000"/>
              </a:lnSpc>
              <a:spcBef>
                <a:spcPts val="0"/>
              </a:spcBef>
              <a:spcAft>
                <a:spcPts val="0"/>
              </a:spcAft>
              <a:buClr>
                <a:srgbClr val="8C1515"/>
              </a:buClr>
              <a:buSzPts val="1400"/>
              <a:buNone/>
              <a:defRPr>
                <a:solidFill>
                  <a:srgbClr val="8C1515"/>
                </a:solidFill>
              </a:defRPr>
            </a:lvl6pPr>
            <a:lvl7pPr lvl="6" algn="l">
              <a:lnSpc>
                <a:spcPct val="100000"/>
              </a:lnSpc>
              <a:spcBef>
                <a:spcPts val="0"/>
              </a:spcBef>
              <a:spcAft>
                <a:spcPts val="0"/>
              </a:spcAft>
              <a:buClr>
                <a:srgbClr val="8C1515"/>
              </a:buClr>
              <a:buSzPts val="1400"/>
              <a:buNone/>
              <a:defRPr>
                <a:solidFill>
                  <a:srgbClr val="8C1515"/>
                </a:solidFill>
              </a:defRPr>
            </a:lvl7pPr>
            <a:lvl8pPr lvl="7" algn="l">
              <a:lnSpc>
                <a:spcPct val="100000"/>
              </a:lnSpc>
              <a:spcBef>
                <a:spcPts val="0"/>
              </a:spcBef>
              <a:spcAft>
                <a:spcPts val="0"/>
              </a:spcAft>
              <a:buClr>
                <a:srgbClr val="8C1515"/>
              </a:buClr>
              <a:buSzPts val="1400"/>
              <a:buNone/>
              <a:defRPr>
                <a:solidFill>
                  <a:srgbClr val="8C1515"/>
                </a:solidFill>
              </a:defRPr>
            </a:lvl8pPr>
            <a:lvl9pPr lvl="8" algn="l">
              <a:lnSpc>
                <a:spcPct val="100000"/>
              </a:lnSpc>
              <a:spcBef>
                <a:spcPts val="0"/>
              </a:spcBef>
              <a:spcAft>
                <a:spcPts val="0"/>
              </a:spcAft>
              <a:buClr>
                <a:srgbClr val="8C1515"/>
              </a:buClr>
              <a:buSzPts val="1400"/>
              <a:buNone/>
              <a:defRPr>
                <a:solidFill>
                  <a:srgbClr val="8C1515"/>
                </a:solidFill>
              </a:defRPr>
            </a:lvl9pPr>
          </a:lstStyle>
          <a:p/>
        </p:txBody>
      </p:sp>
      <p:cxnSp>
        <p:nvCxnSpPr>
          <p:cNvPr id="120" name="Google Shape;120;g34f444b8f2e_0_286"/>
          <p:cNvCxnSpPr/>
          <p:nvPr/>
        </p:nvCxnSpPr>
        <p:spPr>
          <a:xfrm>
            <a:off x="800100" y="2522007"/>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21" name="Google Shape;121;g34f444b8f2e_0_286"/>
          <p:cNvSpPr/>
          <p:nvPr/>
        </p:nvSpPr>
        <p:spPr>
          <a:xfrm>
            <a:off x="0" y="-13960"/>
            <a:ext cx="12192000" cy="211500"/>
          </a:xfrm>
          <a:prstGeom prst="rect">
            <a:avLst/>
          </a:prstGeom>
          <a:solidFill>
            <a:srgbClr val="D4D1D1">
              <a:alpha val="2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a:ea typeface="Calibri"/>
              <a:cs typeface="Calibri"/>
              <a:sym typeface="Calibri"/>
            </a:endParaRPr>
          </a:p>
        </p:txBody>
      </p:sp>
      <p:sp>
        <p:nvSpPr>
          <p:cNvPr id="122" name="Google Shape;122;g34f444b8f2e_0_286"/>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23" name="Google Shape;123;g34f444b8f2e_0_286"/>
          <p:cNvSpPr txBox="1">
            <a:spLocks noGrp="1"/>
          </p:cNvSpPr>
          <p:nvPr>
            <p:ph type="title" idx="2"/>
          </p:nvPr>
        </p:nvSpPr>
        <p:spPr>
          <a:xfrm>
            <a:off x="814125" y="1103900"/>
            <a:ext cx="10553700" cy="1421400"/>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rgbClr val="404040"/>
              </a:buClr>
              <a:buSzPts val="6000"/>
              <a:buNone/>
              <a:defRPr sz="6000">
                <a:solidFill>
                  <a:srgbClr val="404040"/>
                </a:solidFill>
              </a:defRPr>
            </a:lvl1pPr>
            <a:lvl2pPr lvl="1" algn="l">
              <a:lnSpc>
                <a:spcPct val="100000"/>
              </a:lnSpc>
              <a:spcBef>
                <a:spcPts val="0"/>
              </a:spcBef>
              <a:spcAft>
                <a:spcPts val="0"/>
              </a:spcAft>
              <a:buClr>
                <a:srgbClr val="404040"/>
              </a:buClr>
              <a:buSzPts val="6000"/>
              <a:buNone/>
              <a:defRPr sz="6000">
                <a:solidFill>
                  <a:srgbClr val="404040"/>
                </a:solidFill>
              </a:defRPr>
            </a:lvl2pPr>
            <a:lvl3pPr lvl="2" algn="l">
              <a:lnSpc>
                <a:spcPct val="100000"/>
              </a:lnSpc>
              <a:spcBef>
                <a:spcPts val="0"/>
              </a:spcBef>
              <a:spcAft>
                <a:spcPts val="0"/>
              </a:spcAft>
              <a:buClr>
                <a:srgbClr val="404040"/>
              </a:buClr>
              <a:buSzPts val="6000"/>
              <a:buNone/>
              <a:defRPr sz="6000">
                <a:solidFill>
                  <a:srgbClr val="404040"/>
                </a:solidFill>
              </a:defRPr>
            </a:lvl3pPr>
            <a:lvl4pPr lvl="3" algn="l">
              <a:lnSpc>
                <a:spcPct val="100000"/>
              </a:lnSpc>
              <a:spcBef>
                <a:spcPts val="0"/>
              </a:spcBef>
              <a:spcAft>
                <a:spcPts val="0"/>
              </a:spcAft>
              <a:buClr>
                <a:srgbClr val="404040"/>
              </a:buClr>
              <a:buSzPts val="6000"/>
              <a:buNone/>
              <a:defRPr sz="6000">
                <a:solidFill>
                  <a:srgbClr val="404040"/>
                </a:solidFill>
              </a:defRPr>
            </a:lvl4pPr>
            <a:lvl5pPr lvl="4" algn="l">
              <a:lnSpc>
                <a:spcPct val="100000"/>
              </a:lnSpc>
              <a:spcBef>
                <a:spcPts val="0"/>
              </a:spcBef>
              <a:spcAft>
                <a:spcPts val="0"/>
              </a:spcAft>
              <a:buClr>
                <a:srgbClr val="404040"/>
              </a:buClr>
              <a:buSzPts val="6000"/>
              <a:buNone/>
              <a:defRPr sz="6000">
                <a:solidFill>
                  <a:srgbClr val="404040"/>
                </a:solidFill>
              </a:defRPr>
            </a:lvl5pPr>
            <a:lvl6pPr lvl="5" algn="l">
              <a:lnSpc>
                <a:spcPct val="100000"/>
              </a:lnSpc>
              <a:spcBef>
                <a:spcPts val="0"/>
              </a:spcBef>
              <a:spcAft>
                <a:spcPts val="0"/>
              </a:spcAft>
              <a:buClr>
                <a:srgbClr val="404040"/>
              </a:buClr>
              <a:buSzPts val="6000"/>
              <a:buNone/>
              <a:defRPr sz="6000">
                <a:solidFill>
                  <a:srgbClr val="404040"/>
                </a:solidFill>
              </a:defRPr>
            </a:lvl6pPr>
            <a:lvl7pPr lvl="6" algn="l">
              <a:lnSpc>
                <a:spcPct val="100000"/>
              </a:lnSpc>
              <a:spcBef>
                <a:spcPts val="0"/>
              </a:spcBef>
              <a:spcAft>
                <a:spcPts val="0"/>
              </a:spcAft>
              <a:buClr>
                <a:srgbClr val="404040"/>
              </a:buClr>
              <a:buSzPts val="6000"/>
              <a:buNone/>
              <a:defRPr sz="6000">
                <a:solidFill>
                  <a:srgbClr val="404040"/>
                </a:solidFill>
              </a:defRPr>
            </a:lvl7pPr>
            <a:lvl8pPr lvl="7" algn="l">
              <a:lnSpc>
                <a:spcPct val="100000"/>
              </a:lnSpc>
              <a:spcBef>
                <a:spcPts val="0"/>
              </a:spcBef>
              <a:spcAft>
                <a:spcPts val="0"/>
              </a:spcAft>
              <a:buClr>
                <a:srgbClr val="404040"/>
              </a:buClr>
              <a:buSzPts val="6000"/>
              <a:buNone/>
              <a:defRPr sz="6000">
                <a:solidFill>
                  <a:srgbClr val="404040"/>
                </a:solidFill>
              </a:defRPr>
            </a:lvl8pPr>
            <a:lvl9pPr lvl="8" algn="l">
              <a:lnSpc>
                <a:spcPct val="100000"/>
              </a:lnSpc>
              <a:spcBef>
                <a:spcPts val="0"/>
              </a:spcBef>
              <a:spcAft>
                <a:spcPts val="0"/>
              </a:spcAft>
              <a:buClr>
                <a:srgbClr val="404040"/>
              </a:buClr>
              <a:buSzPts val="6000"/>
              <a:buNone/>
              <a:defRPr sz="6000">
                <a:solidFill>
                  <a:srgbClr val="404040"/>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Slide - 1 Column 1">
  <p:cSld name="Text Slide - 1 Column_1">
    <p:bg>
      <p:bgPr>
        <a:solidFill>
          <a:schemeClr val="lt1"/>
        </a:solidFill>
        <a:effectLst/>
      </p:bgPr>
    </p:bg>
    <p:spTree>
      <p:nvGrpSpPr>
        <p:cNvPr id="1" name="Shape 124"/>
        <p:cNvGrpSpPr/>
        <p:nvPr/>
      </p:nvGrpSpPr>
      <p:grpSpPr>
        <a:xfrm>
          <a:off x="0" y="0"/>
          <a:ext cx="0" cy="0"/>
          <a:chOff x="0" y="0"/>
          <a:chExt cx="0" cy="0"/>
        </a:xfrm>
      </p:grpSpPr>
      <p:sp>
        <p:nvSpPr>
          <p:cNvPr id="125" name="Google Shape;125;g34f444b8f2e_0_125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355600" algn="l">
              <a:lnSpc>
                <a:spcPct val="90000"/>
              </a:lnSpc>
              <a:spcBef>
                <a:spcPts val="1000"/>
              </a:spcBef>
              <a:spcAft>
                <a:spcPts val="0"/>
              </a:spcAft>
              <a:buSzPts val="2000"/>
              <a:buFont typeface="Lato" panose="020F0502020204030203"/>
              <a:buChar char="●"/>
              <a:defRPr sz="2000">
                <a:solidFill>
                  <a:srgbClr val="B83A4B"/>
                </a:solidFill>
                <a:latin typeface="Lato" panose="020F0502020204030203"/>
                <a:ea typeface="Lato" panose="020F0502020204030203"/>
                <a:cs typeface="Lato" panose="020F0502020204030203"/>
                <a:sym typeface="Lato" panose="020F0502020204030203"/>
              </a:defRPr>
            </a:lvl1pPr>
            <a:lvl2pPr marL="914400" lvl="1" indent="-370840" algn="l">
              <a:lnSpc>
                <a:spcPct val="90000"/>
              </a:lnSpc>
              <a:spcBef>
                <a:spcPts val="1600"/>
              </a:spcBef>
              <a:spcAft>
                <a:spcPts val="0"/>
              </a:spcAft>
              <a:buClr>
                <a:schemeClr val="lt1"/>
              </a:buClr>
              <a:buSzPts val="2240"/>
              <a:buChar char="○"/>
              <a:defRPr sz="2000">
                <a:solidFill>
                  <a:schemeClr val="lt1"/>
                </a:solidFill>
                <a:latin typeface="Lato" panose="020F0502020204030203"/>
                <a:ea typeface="Lato" panose="020F0502020204030203"/>
                <a:cs typeface="Lato" panose="020F0502020204030203"/>
                <a:sym typeface="Lato" panose="020F0502020204030203"/>
              </a:defRPr>
            </a:lvl2pPr>
            <a:lvl3pPr marL="1371600" lvl="2" indent="-354330" algn="l">
              <a:lnSpc>
                <a:spcPct val="90000"/>
              </a:lnSpc>
              <a:spcBef>
                <a:spcPts val="1600"/>
              </a:spcBef>
              <a:spcAft>
                <a:spcPts val="0"/>
              </a:spcAft>
              <a:buClr>
                <a:schemeClr val="lt1"/>
              </a:buClr>
              <a:buSzPts val="1980"/>
              <a:buChar char="■"/>
              <a:defRPr>
                <a:solidFill>
                  <a:schemeClr val="lt1"/>
                </a:solidFill>
              </a:defRPr>
            </a:lvl3pPr>
            <a:lvl4pPr marL="1828800" lvl="3" indent="-356870" algn="l">
              <a:lnSpc>
                <a:spcPct val="90000"/>
              </a:lnSpc>
              <a:spcBef>
                <a:spcPts val="1600"/>
              </a:spcBef>
              <a:spcAft>
                <a:spcPts val="0"/>
              </a:spcAft>
              <a:buClr>
                <a:schemeClr val="lt1"/>
              </a:buClr>
              <a:buSzPts val="2016"/>
              <a:buChar char="●"/>
              <a:defRPr>
                <a:solidFill>
                  <a:schemeClr val="lt1"/>
                </a:solidFill>
              </a:defRPr>
            </a:lvl4pPr>
            <a:lvl5pPr marL="2286000" lvl="4" indent="-356870" algn="l">
              <a:lnSpc>
                <a:spcPct val="90000"/>
              </a:lnSpc>
              <a:spcBef>
                <a:spcPts val="1600"/>
              </a:spcBef>
              <a:spcAft>
                <a:spcPts val="0"/>
              </a:spcAft>
              <a:buClr>
                <a:schemeClr val="lt1"/>
              </a:buClr>
              <a:buSzPts val="2016"/>
              <a:buChar char="○"/>
              <a:defRPr>
                <a:solidFill>
                  <a:schemeClr val="lt1"/>
                </a:solidFill>
              </a:defRPr>
            </a:lvl5pPr>
            <a:lvl6pPr marL="2743200" lvl="5" indent="-342900" algn="l">
              <a:lnSpc>
                <a:spcPct val="90000"/>
              </a:lnSpc>
              <a:spcBef>
                <a:spcPts val="1600"/>
              </a:spcBef>
              <a:spcAft>
                <a:spcPts val="0"/>
              </a:spcAft>
              <a:buClr>
                <a:schemeClr val="lt1"/>
              </a:buClr>
              <a:buSzPts val="1800"/>
              <a:buChar char="■"/>
              <a:defRPr>
                <a:solidFill>
                  <a:schemeClr val="lt1"/>
                </a:solidFill>
              </a:defRPr>
            </a:lvl6pPr>
            <a:lvl7pPr marL="3200400" lvl="6" indent="-342900" algn="l">
              <a:lnSpc>
                <a:spcPct val="90000"/>
              </a:lnSpc>
              <a:spcBef>
                <a:spcPts val="1600"/>
              </a:spcBef>
              <a:spcAft>
                <a:spcPts val="0"/>
              </a:spcAft>
              <a:buClr>
                <a:schemeClr val="lt1"/>
              </a:buClr>
              <a:buSzPts val="1800"/>
              <a:buChar char="●"/>
              <a:defRPr>
                <a:solidFill>
                  <a:schemeClr val="lt1"/>
                </a:solidFill>
              </a:defRPr>
            </a:lvl7pPr>
            <a:lvl8pPr marL="3657600" lvl="7" indent="-342900" algn="l">
              <a:lnSpc>
                <a:spcPct val="90000"/>
              </a:lnSpc>
              <a:spcBef>
                <a:spcPts val="1600"/>
              </a:spcBef>
              <a:spcAft>
                <a:spcPts val="0"/>
              </a:spcAft>
              <a:buClr>
                <a:schemeClr val="lt1"/>
              </a:buClr>
              <a:buSzPts val="1800"/>
              <a:buChar char="○"/>
              <a:defRPr>
                <a:solidFill>
                  <a:schemeClr val="lt1"/>
                </a:solidFill>
              </a:defRPr>
            </a:lvl8pPr>
            <a:lvl9pPr marL="4114800" lvl="8" indent="-342900" algn="l">
              <a:lnSpc>
                <a:spcPct val="90000"/>
              </a:lnSpc>
              <a:spcBef>
                <a:spcPts val="1600"/>
              </a:spcBef>
              <a:spcAft>
                <a:spcPts val="1600"/>
              </a:spcAft>
              <a:buClr>
                <a:schemeClr val="lt1"/>
              </a:buClr>
              <a:buSzPts val="1800"/>
              <a:buChar char="■"/>
              <a:defRPr>
                <a:solidFill>
                  <a:schemeClr val="lt1"/>
                </a:solidFill>
              </a:defRPr>
            </a:lvl9pPr>
          </a:lstStyle>
          <a:p/>
        </p:txBody>
      </p:sp>
      <p:sp>
        <p:nvSpPr>
          <p:cNvPr id="126" name="Google Shape;126;g34f444b8f2e_0_125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27" name="Google Shape;127;g34f444b8f2e_0_125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28" name="Google Shape;128;g34f444b8f2e_0_125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330200" algn="l">
              <a:lnSpc>
                <a:spcPct val="115000"/>
              </a:lnSpc>
              <a:spcBef>
                <a:spcPts val="1000"/>
              </a:spcBef>
              <a:spcAft>
                <a:spcPts val="0"/>
              </a:spcAft>
              <a:buSzPts val="1600"/>
              <a:buFont typeface="Lato" panose="020F0502020204030203"/>
              <a:buChar char="●"/>
              <a:defRPr>
                <a:solidFill>
                  <a:srgbClr val="3F3F3F"/>
                </a:solidFill>
              </a:defRPr>
            </a:lvl1pPr>
            <a:lvl2pPr marL="914400" lvl="1" indent="-342265" algn="l">
              <a:lnSpc>
                <a:spcPct val="115000"/>
              </a:lnSpc>
              <a:spcBef>
                <a:spcPts val="1600"/>
              </a:spcBef>
              <a:spcAft>
                <a:spcPts val="0"/>
              </a:spcAft>
              <a:buSzPts val="1792"/>
              <a:buChar char="○"/>
              <a:defRPr>
                <a:solidFill>
                  <a:srgbClr val="3F3F3F"/>
                </a:solidFill>
              </a:defRPr>
            </a:lvl2pPr>
            <a:lvl3pPr marL="1371600" lvl="2" indent="-327660" algn="l">
              <a:lnSpc>
                <a:spcPct val="115000"/>
              </a:lnSpc>
              <a:spcBef>
                <a:spcPts val="1600"/>
              </a:spcBef>
              <a:spcAft>
                <a:spcPts val="0"/>
              </a:spcAft>
              <a:buSzPts val="1560"/>
              <a:buChar char="■"/>
              <a:defRPr sz="1400">
                <a:solidFill>
                  <a:srgbClr val="3F3F3F"/>
                </a:solidFill>
              </a:defRPr>
            </a:lvl3pPr>
            <a:lvl4pPr marL="1828800" lvl="3" indent="-328295" algn="l">
              <a:lnSpc>
                <a:spcPct val="115000"/>
              </a:lnSpc>
              <a:spcBef>
                <a:spcPts val="1600"/>
              </a:spcBef>
              <a:spcAft>
                <a:spcPts val="0"/>
              </a:spcAft>
              <a:buSzPts val="1568"/>
              <a:buChar char="●"/>
              <a:defRPr>
                <a:solidFill>
                  <a:srgbClr val="3F3F3F"/>
                </a:solidFill>
              </a:defRPr>
            </a:lvl4pPr>
            <a:lvl5pPr marL="2286000" lvl="4" indent="-328295" algn="l">
              <a:lnSpc>
                <a:spcPct val="115000"/>
              </a:lnSpc>
              <a:spcBef>
                <a:spcPts val="1600"/>
              </a:spcBef>
              <a:spcAft>
                <a:spcPts val="0"/>
              </a:spcAft>
              <a:buSzPts val="1568"/>
              <a:buChar char="○"/>
              <a:defRPr>
                <a:solidFill>
                  <a:srgbClr val="3F3F3F"/>
                </a:solidFill>
              </a:defRPr>
            </a:lvl5pPr>
            <a:lvl6pPr marL="2743200" lvl="5"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6pPr>
            <a:lvl7pPr marL="3200400" lvl="6"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7pPr>
            <a:lvl8pPr marL="3657600" lvl="7"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8pPr>
            <a:lvl9pPr marL="4114800" lvl="8" indent="-304800" algn="l">
              <a:lnSpc>
                <a:spcPct val="115000"/>
              </a:lnSpc>
              <a:spcBef>
                <a:spcPts val="1600"/>
              </a:spcBef>
              <a:spcAft>
                <a:spcPts val="160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9pPr>
          </a:lstStyle>
          <a:p/>
        </p:txBody>
      </p:sp>
      <p:sp>
        <p:nvSpPr>
          <p:cNvPr id="129" name="Google Shape;129;g34f444b8f2e_0_125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rm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30" name="Google Shape;130;g34f444b8f2e_0_1254"/>
          <p:cNvSpPr txBox="1">
            <a:spLocks noGrp="1"/>
          </p:cNvSpPr>
          <p:nvPr>
            <p:ph type="subTitle" idx="3"/>
          </p:nvPr>
        </p:nvSpPr>
        <p:spPr>
          <a:xfrm>
            <a:off x="1634337" y="6356788"/>
            <a:ext cx="4209900" cy="2172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100"/>
              <a:buNone/>
              <a:defRPr sz="1100">
                <a:solidFill>
                  <a:srgbClr val="3F3F3F"/>
                </a:solidFill>
              </a:defRPr>
            </a:lvl1pPr>
            <a:lvl2pPr lvl="1" algn="l">
              <a:lnSpc>
                <a:spcPct val="115000"/>
              </a:lnSpc>
              <a:spcBef>
                <a:spcPts val="0"/>
              </a:spcBef>
              <a:spcAft>
                <a:spcPts val="0"/>
              </a:spcAft>
              <a:buClr>
                <a:srgbClr val="3F3F3F"/>
              </a:buClr>
              <a:buSzPts val="1100"/>
              <a:buNone/>
              <a:defRPr sz="1100">
                <a:solidFill>
                  <a:srgbClr val="3F3F3F"/>
                </a:solidFill>
              </a:defRPr>
            </a:lvl2pPr>
            <a:lvl3pPr lvl="2" algn="l">
              <a:lnSpc>
                <a:spcPct val="115000"/>
              </a:lnSpc>
              <a:spcBef>
                <a:spcPts val="0"/>
              </a:spcBef>
              <a:spcAft>
                <a:spcPts val="0"/>
              </a:spcAft>
              <a:buClr>
                <a:srgbClr val="3F3F3F"/>
              </a:buClr>
              <a:buSzPts val="1100"/>
              <a:buNone/>
              <a:defRPr sz="1100">
                <a:solidFill>
                  <a:srgbClr val="3F3F3F"/>
                </a:solidFill>
              </a:defRPr>
            </a:lvl3pPr>
            <a:lvl4pPr lvl="3" algn="l">
              <a:lnSpc>
                <a:spcPct val="115000"/>
              </a:lnSpc>
              <a:spcBef>
                <a:spcPts val="0"/>
              </a:spcBef>
              <a:spcAft>
                <a:spcPts val="0"/>
              </a:spcAft>
              <a:buClr>
                <a:srgbClr val="3F3F3F"/>
              </a:buClr>
              <a:buSzPts val="1100"/>
              <a:buNone/>
              <a:defRPr sz="1100">
                <a:solidFill>
                  <a:srgbClr val="3F3F3F"/>
                </a:solidFill>
              </a:defRPr>
            </a:lvl4pPr>
            <a:lvl5pPr lvl="4" algn="l">
              <a:lnSpc>
                <a:spcPct val="115000"/>
              </a:lnSpc>
              <a:spcBef>
                <a:spcPts val="0"/>
              </a:spcBef>
              <a:spcAft>
                <a:spcPts val="0"/>
              </a:spcAft>
              <a:buClr>
                <a:srgbClr val="3F3F3F"/>
              </a:buClr>
              <a:buSzPts val="1100"/>
              <a:buNone/>
              <a:defRPr sz="1100">
                <a:solidFill>
                  <a:srgbClr val="3F3F3F"/>
                </a:solidFill>
              </a:defRPr>
            </a:lvl5pPr>
            <a:lvl6pPr lvl="5" algn="l">
              <a:lnSpc>
                <a:spcPct val="115000"/>
              </a:lnSpc>
              <a:spcBef>
                <a:spcPts val="0"/>
              </a:spcBef>
              <a:spcAft>
                <a:spcPts val="0"/>
              </a:spcAft>
              <a:buClr>
                <a:srgbClr val="3F3F3F"/>
              </a:buClr>
              <a:buSzPts val="1100"/>
              <a:buNone/>
              <a:defRPr sz="1100">
                <a:solidFill>
                  <a:srgbClr val="3F3F3F"/>
                </a:solidFill>
              </a:defRPr>
            </a:lvl6pPr>
            <a:lvl7pPr lvl="6" algn="l">
              <a:lnSpc>
                <a:spcPct val="115000"/>
              </a:lnSpc>
              <a:spcBef>
                <a:spcPts val="0"/>
              </a:spcBef>
              <a:spcAft>
                <a:spcPts val="0"/>
              </a:spcAft>
              <a:buClr>
                <a:srgbClr val="3F3F3F"/>
              </a:buClr>
              <a:buSzPts val="1100"/>
              <a:buNone/>
              <a:defRPr sz="1100">
                <a:solidFill>
                  <a:srgbClr val="3F3F3F"/>
                </a:solidFill>
              </a:defRPr>
            </a:lvl7pPr>
            <a:lvl8pPr lvl="7" algn="l">
              <a:lnSpc>
                <a:spcPct val="115000"/>
              </a:lnSpc>
              <a:spcBef>
                <a:spcPts val="0"/>
              </a:spcBef>
              <a:spcAft>
                <a:spcPts val="0"/>
              </a:spcAft>
              <a:buClr>
                <a:srgbClr val="3F3F3F"/>
              </a:buClr>
              <a:buSzPts val="1100"/>
              <a:buNone/>
              <a:defRPr sz="1100">
                <a:solidFill>
                  <a:srgbClr val="3F3F3F"/>
                </a:solidFill>
              </a:defRPr>
            </a:lvl8pPr>
            <a:lvl9pPr lvl="8" algn="l">
              <a:lnSpc>
                <a:spcPct val="115000"/>
              </a:lnSpc>
              <a:spcBef>
                <a:spcPts val="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 1 Column 2">
  <p:cSld name="Text Slide - 1 Column_2">
    <p:bg>
      <p:bgPr>
        <a:solidFill>
          <a:schemeClr val="lt1"/>
        </a:solidFill>
        <a:effectLst/>
      </p:bgPr>
    </p:bg>
    <p:spTree>
      <p:nvGrpSpPr>
        <p:cNvPr id="1" name="Shape 131"/>
        <p:cNvGrpSpPr/>
        <p:nvPr/>
      </p:nvGrpSpPr>
      <p:grpSpPr>
        <a:xfrm>
          <a:off x="0" y="0"/>
          <a:ext cx="0" cy="0"/>
          <a:chOff x="0" y="0"/>
          <a:chExt cx="0" cy="0"/>
        </a:xfrm>
      </p:grpSpPr>
      <p:sp>
        <p:nvSpPr>
          <p:cNvPr id="132" name="Google Shape;132;g34f444b8f2e_0_145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355600" algn="l">
              <a:lnSpc>
                <a:spcPct val="90000"/>
              </a:lnSpc>
              <a:spcBef>
                <a:spcPts val="1000"/>
              </a:spcBef>
              <a:spcAft>
                <a:spcPts val="0"/>
              </a:spcAft>
              <a:buSzPts val="2000"/>
              <a:buFont typeface="Lato" panose="020F0502020204030203"/>
              <a:buChar char="●"/>
              <a:defRPr sz="2000">
                <a:solidFill>
                  <a:srgbClr val="B83A4B"/>
                </a:solidFill>
                <a:latin typeface="Lato" panose="020F0502020204030203"/>
                <a:ea typeface="Lato" panose="020F0502020204030203"/>
                <a:cs typeface="Lato" panose="020F0502020204030203"/>
                <a:sym typeface="Lato" panose="020F0502020204030203"/>
              </a:defRPr>
            </a:lvl1pPr>
            <a:lvl2pPr marL="914400" lvl="1" indent="-370840" algn="l">
              <a:lnSpc>
                <a:spcPct val="90000"/>
              </a:lnSpc>
              <a:spcBef>
                <a:spcPts val="1600"/>
              </a:spcBef>
              <a:spcAft>
                <a:spcPts val="0"/>
              </a:spcAft>
              <a:buClr>
                <a:schemeClr val="lt1"/>
              </a:buClr>
              <a:buSzPts val="2240"/>
              <a:buChar char="○"/>
              <a:defRPr sz="2000">
                <a:solidFill>
                  <a:schemeClr val="lt1"/>
                </a:solidFill>
                <a:latin typeface="Lato" panose="020F0502020204030203"/>
                <a:ea typeface="Lato" panose="020F0502020204030203"/>
                <a:cs typeface="Lato" panose="020F0502020204030203"/>
                <a:sym typeface="Lato" panose="020F0502020204030203"/>
              </a:defRPr>
            </a:lvl2pPr>
            <a:lvl3pPr marL="1371600" lvl="2" indent="-354330" algn="l">
              <a:lnSpc>
                <a:spcPct val="90000"/>
              </a:lnSpc>
              <a:spcBef>
                <a:spcPts val="1600"/>
              </a:spcBef>
              <a:spcAft>
                <a:spcPts val="0"/>
              </a:spcAft>
              <a:buClr>
                <a:schemeClr val="lt1"/>
              </a:buClr>
              <a:buSzPts val="1980"/>
              <a:buChar char="■"/>
              <a:defRPr>
                <a:solidFill>
                  <a:schemeClr val="lt1"/>
                </a:solidFill>
              </a:defRPr>
            </a:lvl3pPr>
            <a:lvl4pPr marL="1828800" lvl="3" indent="-356870" algn="l">
              <a:lnSpc>
                <a:spcPct val="90000"/>
              </a:lnSpc>
              <a:spcBef>
                <a:spcPts val="1600"/>
              </a:spcBef>
              <a:spcAft>
                <a:spcPts val="0"/>
              </a:spcAft>
              <a:buClr>
                <a:schemeClr val="lt1"/>
              </a:buClr>
              <a:buSzPts val="2016"/>
              <a:buChar char="●"/>
              <a:defRPr>
                <a:solidFill>
                  <a:schemeClr val="lt1"/>
                </a:solidFill>
              </a:defRPr>
            </a:lvl4pPr>
            <a:lvl5pPr marL="2286000" lvl="4" indent="-356870" algn="l">
              <a:lnSpc>
                <a:spcPct val="90000"/>
              </a:lnSpc>
              <a:spcBef>
                <a:spcPts val="1600"/>
              </a:spcBef>
              <a:spcAft>
                <a:spcPts val="0"/>
              </a:spcAft>
              <a:buClr>
                <a:schemeClr val="lt1"/>
              </a:buClr>
              <a:buSzPts val="2016"/>
              <a:buChar char="○"/>
              <a:defRPr>
                <a:solidFill>
                  <a:schemeClr val="lt1"/>
                </a:solidFill>
              </a:defRPr>
            </a:lvl5pPr>
            <a:lvl6pPr marL="2743200" lvl="5" indent="-342900" algn="l">
              <a:lnSpc>
                <a:spcPct val="90000"/>
              </a:lnSpc>
              <a:spcBef>
                <a:spcPts val="1600"/>
              </a:spcBef>
              <a:spcAft>
                <a:spcPts val="0"/>
              </a:spcAft>
              <a:buClr>
                <a:schemeClr val="lt1"/>
              </a:buClr>
              <a:buSzPts val="1800"/>
              <a:buChar char="■"/>
              <a:defRPr>
                <a:solidFill>
                  <a:schemeClr val="lt1"/>
                </a:solidFill>
              </a:defRPr>
            </a:lvl6pPr>
            <a:lvl7pPr marL="3200400" lvl="6" indent="-342900" algn="l">
              <a:lnSpc>
                <a:spcPct val="90000"/>
              </a:lnSpc>
              <a:spcBef>
                <a:spcPts val="1600"/>
              </a:spcBef>
              <a:spcAft>
                <a:spcPts val="0"/>
              </a:spcAft>
              <a:buClr>
                <a:schemeClr val="lt1"/>
              </a:buClr>
              <a:buSzPts val="1800"/>
              <a:buChar char="●"/>
              <a:defRPr>
                <a:solidFill>
                  <a:schemeClr val="lt1"/>
                </a:solidFill>
              </a:defRPr>
            </a:lvl7pPr>
            <a:lvl8pPr marL="3657600" lvl="7" indent="-342900" algn="l">
              <a:lnSpc>
                <a:spcPct val="90000"/>
              </a:lnSpc>
              <a:spcBef>
                <a:spcPts val="1600"/>
              </a:spcBef>
              <a:spcAft>
                <a:spcPts val="0"/>
              </a:spcAft>
              <a:buClr>
                <a:schemeClr val="lt1"/>
              </a:buClr>
              <a:buSzPts val="1800"/>
              <a:buChar char="○"/>
              <a:defRPr>
                <a:solidFill>
                  <a:schemeClr val="lt1"/>
                </a:solidFill>
              </a:defRPr>
            </a:lvl8pPr>
            <a:lvl9pPr marL="4114800" lvl="8" indent="-342900" algn="l">
              <a:lnSpc>
                <a:spcPct val="90000"/>
              </a:lnSpc>
              <a:spcBef>
                <a:spcPts val="1600"/>
              </a:spcBef>
              <a:spcAft>
                <a:spcPts val="1600"/>
              </a:spcAft>
              <a:buClr>
                <a:schemeClr val="lt1"/>
              </a:buClr>
              <a:buSzPts val="1800"/>
              <a:buChar char="■"/>
              <a:defRPr>
                <a:solidFill>
                  <a:schemeClr val="lt1"/>
                </a:solidFill>
              </a:defRPr>
            </a:lvl9pPr>
          </a:lstStyle>
          <a:p/>
        </p:txBody>
      </p:sp>
      <p:sp>
        <p:nvSpPr>
          <p:cNvPr id="133" name="Google Shape;133;g34f444b8f2e_0_145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34" name="Google Shape;134;g34f444b8f2e_0_145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35" name="Google Shape;135;g34f444b8f2e_0_145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330200" algn="l">
              <a:lnSpc>
                <a:spcPct val="115000"/>
              </a:lnSpc>
              <a:spcBef>
                <a:spcPts val="1000"/>
              </a:spcBef>
              <a:spcAft>
                <a:spcPts val="0"/>
              </a:spcAft>
              <a:buSzPts val="1600"/>
              <a:buFont typeface="Lato" panose="020F0502020204030203"/>
              <a:buChar char="●"/>
              <a:defRPr>
                <a:solidFill>
                  <a:srgbClr val="3F3F3F"/>
                </a:solidFill>
              </a:defRPr>
            </a:lvl1pPr>
            <a:lvl2pPr marL="914400" lvl="1" indent="-342265" algn="l">
              <a:lnSpc>
                <a:spcPct val="115000"/>
              </a:lnSpc>
              <a:spcBef>
                <a:spcPts val="1600"/>
              </a:spcBef>
              <a:spcAft>
                <a:spcPts val="0"/>
              </a:spcAft>
              <a:buSzPts val="1792"/>
              <a:buChar char="○"/>
              <a:defRPr>
                <a:solidFill>
                  <a:srgbClr val="3F3F3F"/>
                </a:solidFill>
              </a:defRPr>
            </a:lvl2pPr>
            <a:lvl3pPr marL="1371600" lvl="2" indent="-327660" algn="l">
              <a:lnSpc>
                <a:spcPct val="115000"/>
              </a:lnSpc>
              <a:spcBef>
                <a:spcPts val="1600"/>
              </a:spcBef>
              <a:spcAft>
                <a:spcPts val="0"/>
              </a:spcAft>
              <a:buSzPts val="1560"/>
              <a:buChar char="■"/>
              <a:defRPr sz="1400">
                <a:solidFill>
                  <a:srgbClr val="3F3F3F"/>
                </a:solidFill>
              </a:defRPr>
            </a:lvl3pPr>
            <a:lvl4pPr marL="1828800" lvl="3" indent="-328295" algn="l">
              <a:lnSpc>
                <a:spcPct val="115000"/>
              </a:lnSpc>
              <a:spcBef>
                <a:spcPts val="1600"/>
              </a:spcBef>
              <a:spcAft>
                <a:spcPts val="0"/>
              </a:spcAft>
              <a:buSzPts val="1568"/>
              <a:buChar char="●"/>
              <a:defRPr>
                <a:solidFill>
                  <a:srgbClr val="3F3F3F"/>
                </a:solidFill>
              </a:defRPr>
            </a:lvl4pPr>
            <a:lvl5pPr marL="2286000" lvl="4" indent="-328295" algn="l">
              <a:lnSpc>
                <a:spcPct val="115000"/>
              </a:lnSpc>
              <a:spcBef>
                <a:spcPts val="1600"/>
              </a:spcBef>
              <a:spcAft>
                <a:spcPts val="0"/>
              </a:spcAft>
              <a:buSzPts val="1568"/>
              <a:buChar char="○"/>
              <a:defRPr>
                <a:solidFill>
                  <a:srgbClr val="3F3F3F"/>
                </a:solidFill>
              </a:defRPr>
            </a:lvl5pPr>
            <a:lvl6pPr marL="2743200" lvl="5"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6pPr>
            <a:lvl7pPr marL="3200400" lvl="6"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7pPr>
            <a:lvl8pPr marL="3657600" lvl="7"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8pPr>
            <a:lvl9pPr marL="4114800" lvl="8" indent="-304800" algn="l">
              <a:lnSpc>
                <a:spcPct val="115000"/>
              </a:lnSpc>
              <a:spcBef>
                <a:spcPts val="1600"/>
              </a:spcBef>
              <a:spcAft>
                <a:spcPts val="160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9pPr>
          </a:lstStyle>
          <a:p/>
        </p:txBody>
      </p:sp>
      <p:sp>
        <p:nvSpPr>
          <p:cNvPr id="136" name="Google Shape;136;g34f444b8f2e_0_145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rm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37" name="Google Shape;137;g34f444b8f2e_0_1454"/>
          <p:cNvSpPr txBox="1">
            <a:spLocks noGrp="1"/>
          </p:cNvSpPr>
          <p:nvPr>
            <p:ph type="subTitle" idx="3"/>
          </p:nvPr>
        </p:nvSpPr>
        <p:spPr>
          <a:xfrm>
            <a:off x="1634337" y="6356788"/>
            <a:ext cx="4209900" cy="2172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100"/>
              <a:buNone/>
              <a:defRPr sz="1100">
                <a:solidFill>
                  <a:srgbClr val="3F3F3F"/>
                </a:solidFill>
              </a:defRPr>
            </a:lvl1pPr>
            <a:lvl2pPr lvl="1" algn="l">
              <a:lnSpc>
                <a:spcPct val="115000"/>
              </a:lnSpc>
              <a:spcBef>
                <a:spcPts val="0"/>
              </a:spcBef>
              <a:spcAft>
                <a:spcPts val="0"/>
              </a:spcAft>
              <a:buClr>
                <a:srgbClr val="3F3F3F"/>
              </a:buClr>
              <a:buSzPts val="1100"/>
              <a:buNone/>
              <a:defRPr sz="1100">
                <a:solidFill>
                  <a:srgbClr val="3F3F3F"/>
                </a:solidFill>
              </a:defRPr>
            </a:lvl2pPr>
            <a:lvl3pPr lvl="2" algn="l">
              <a:lnSpc>
                <a:spcPct val="115000"/>
              </a:lnSpc>
              <a:spcBef>
                <a:spcPts val="0"/>
              </a:spcBef>
              <a:spcAft>
                <a:spcPts val="0"/>
              </a:spcAft>
              <a:buClr>
                <a:srgbClr val="3F3F3F"/>
              </a:buClr>
              <a:buSzPts val="1100"/>
              <a:buNone/>
              <a:defRPr sz="1100">
                <a:solidFill>
                  <a:srgbClr val="3F3F3F"/>
                </a:solidFill>
              </a:defRPr>
            </a:lvl3pPr>
            <a:lvl4pPr lvl="3" algn="l">
              <a:lnSpc>
                <a:spcPct val="115000"/>
              </a:lnSpc>
              <a:spcBef>
                <a:spcPts val="0"/>
              </a:spcBef>
              <a:spcAft>
                <a:spcPts val="0"/>
              </a:spcAft>
              <a:buClr>
                <a:srgbClr val="3F3F3F"/>
              </a:buClr>
              <a:buSzPts val="1100"/>
              <a:buNone/>
              <a:defRPr sz="1100">
                <a:solidFill>
                  <a:srgbClr val="3F3F3F"/>
                </a:solidFill>
              </a:defRPr>
            </a:lvl4pPr>
            <a:lvl5pPr lvl="4" algn="l">
              <a:lnSpc>
                <a:spcPct val="115000"/>
              </a:lnSpc>
              <a:spcBef>
                <a:spcPts val="0"/>
              </a:spcBef>
              <a:spcAft>
                <a:spcPts val="0"/>
              </a:spcAft>
              <a:buClr>
                <a:srgbClr val="3F3F3F"/>
              </a:buClr>
              <a:buSzPts val="1100"/>
              <a:buNone/>
              <a:defRPr sz="1100">
                <a:solidFill>
                  <a:srgbClr val="3F3F3F"/>
                </a:solidFill>
              </a:defRPr>
            </a:lvl5pPr>
            <a:lvl6pPr lvl="5" algn="l">
              <a:lnSpc>
                <a:spcPct val="115000"/>
              </a:lnSpc>
              <a:spcBef>
                <a:spcPts val="0"/>
              </a:spcBef>
              <a:spcAft>
                <a:spcPts val="0"/>
              </a:spcAft>
              <a:buClr>
                <a:srgbClr val="3F3F3F"/>
              </a:buClr>
              <a:buSzPts val="1100"/>
              <a:buNone/>
              <a:defRPr sz="1100">
                <a:solidFill>
                  <a:srgbClr val="3F3F3F"/>
                </a:solidFill>
              </a:defRPr>
            </a:lvl6pPr>
            <a:lvl7pPr lvl="6" algn="l">
              <a:lnSpc>
                <a:spcPct val="115000"/>
              </a:lnSpc>
              <a:spcBef>
                <a:spcPts val="0"/>
              </a:spcBef>
              <a:spcAft>
                <a:spcPts val="0"/>
              </a:spcAft>
              <a:buClr>
                <a:srgbClr val="3F3F3F"/>
              </a:buClr>
              <a:buSzPts val="1100"/>
              <a:buNone/>
              <a:defRPr sz="1100">
                <a:solidFill>
                  <a:srgbClr val="3F3F3F"/>
                </a:solidFill>
              </a:defRPr>
            </a:lvl7pPr>
            <a:lvl8pPr lvl="7" algn="l">
              <a:lnSpc>
                <a:spcPct val="115000"/>
              </a:lnSpc>
              <a:spcBef>
                <a:spcPts val="0"/>
              </a:spcBef>
              <a:spcAft>
                <a:spcPts val="0"/>
              </a:spcAft>
              <a:buClr>
                <a:srgbClr val="3F3F3F"/>
              </a:buClr>
              <a:buSzPts val="1100"/>
              <a:buNone/>
              <a:defRPr sz="1100">
                <a:solidFill>
                  <a:srgbClr val="3F3F3F"/>
                </a:solidFill>
              </a:defRPr>
            </a:lvl8pPr>
            <a:lvl9pPr lvl="8" algn="l">
              <a:lnSpc>
                <a:spcPct val="115000"/>
              </a:lnSpc>
              <a:spcBef>
                <a:spcPts val="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Slide - 1 Column 3">
  <p:cSld name="Text Slide - 1 Column_3">
    <p:bg>
      <p:bgPr>
        <a:solidFill>
          <a:schemeClr val="lt1"/>
        </a:solidFill>
        <a:effectLst/>
      </p:bgPr>
    </p:bg>
    <p:spTree>
      <p:nvGrpSpPr>
        <p:cNvPr id="1" name="Shape 138"/>
        <p:cNvGrpSpPr/>
        <p:nvPr/>
      </p:nvGrpSpPr>
      <p:grpSpPr>
        <a:xfrm>
          <a:off x="0" y="0"/>
          <a:ext cx="0" cy="0"/>
          <a:chOff x="0" y="0"/>
          <a:chExt cx="0" cy="0"/>
        </a:xfrm>
      </p:grpSpPr>
      <p:sp>
        <p:nvSpPr>
          <p:cNvPr id="139" name="Google Shape;139;g34f444b8f2e_0_1651"/>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355600" algn="l">
              <a:lnSpc>
                <a:spcPct val="90000"/>
              </a:lnSpc>
              <a:spcBef>
                <a:spcPts val="1000"/>
              </a:spcBef>
              <a:spcAft>
                <a:spcPts val="0"/>
              </a:spcAft>
              <a:buSzPts val="2000"/>
              <a:buFont typeface="Lato" panose="020F0502020204030203"/>
              <a:buChar char="●"/>
              <a:defRPr sz="2000">
                <a:solidFill>
                  <a:srgbClr val="B83A4B"/>
                </a:solidFill>
                <a:latin typeface="Lato" panose="020F0502020204030203"/>
                <a:ea typeface="Lato" panose="020F0502020204030203"/>
                <a:cs typeface="Lato" panose="020F0502020204030203"/>
                <a:sym typeface="Lato" panose="020F0502020204030203"/>
              </a:defRPr>
            </a:lvl1pPr>
            <a:lvl2pPr marL="914400" lvl="1" indent="-370840" algn="l">
              <a:lnSpc>
                <a:spcPct val="90000"/>
              </a:lnSpc>
              <a:spcBef>
                <a:spcPts val="1600"/>
              </a:spcBef>
              <a:spcAft>
                <a:spcPts val="0"/>
              </a:spcAft>
              <a:buClr>
                <a:schemeClr val="lt1"/>
              </a:buClr>
              <a:buSzPts val="2240"/>
              <a:buChar char="○"/>
              <a:defRPr sz="2000">
                <a:solidFill>
                  <a:schemeClr val="lt1"/>
                </a:solidFill>
                <a:latin typeface="Lato" panose="020F0502020204030203"/>
                <a:ea typeface="Lato" panose="020F0502020204030203"/>
                <a:cs typeface="Lato" panose="020F0502020204030203"/>
                <a:sym typeface="Lato" panose="020F0502020204030203"/>
              </a:defRPr>
            </a:lvl2pPr>
            <a:lvl3pPr marL="1371600" lvl="2" indent="-354330" algn="l">
              <a:lnSpc>
                <a:spcPct val="90000"/>
              </a:lnSpc>
              <a:spcBef>
                <a:spcPts val="1600"/>
              </a:spcBef>
              <a:spcAft>
                <a:spcPts val="0"/>
              </a:spcAft>
              <a:buClr>
                <a:schemeClr val="lt1"/>
              </a:buClr>
              <a:buSzPts val="1980"/>
              <a:buChar char="■"/>
              <a:defRPr>
                <a:solidFill>
                  <a:schemeClr val="lt1"/>
                </a:solidFill>
              </a:defRPr>
            </a:lvl3pPr>
            <a:lvl4pPr marL="1828800" lvl="3" indent="-356870" algn="l">
              <a:lnSpc>
                <a:spcPct val="90000"/>
              </a:lnSpc>
              <a:spcBef>
                <a:spcPts val="1600"/>
              </a:spcBef>
              <a:spcAft>
                <a:spcPts val="0"/>
              </a:spcAft>
              <a:buClr>
                <a:schemeClr val="lt1"/>
              </a:buClr>
              <a:buSzPts val="2016"/>
              <a:buChar char="●"/>
              <a:defRPr>
                <a:solidFill>
                  <a:schemeClr val="lt1"/>
                </a:solidFill>
              </a:defRPr>
            </a:lvl4pPr>
            <a:lvl5pPr marL="2286000" lvl="4" indent="-356870" algn="l">
              <a:lnSpc>
                <a:spcPct val="90000"/>
              </a:lnSpc>
              <a:spcBef>
                <a:spcPts val="1600"/>
              </a:spcBef>
              <a:spcAft>
                <a:spcPts val="0"/>
              </a:spcAft>
              <a:buClr>
                <a:schemeClr val="lt1"/>
              </a:buClr>
              <a:buSzPts val="2016"/>
              <a:buChar char="○"/>
              <a:defRPr>
                <a:solidFill>
                  <a:schemeClr val="lt1"/>
                </a:solidFill>
              </a:defRPr>
            </a:lvl5pPr>
            <a:lvl6pPr marL="2743200" lvl="5" indent="-342900" algn="l">
              <a:lnSpc>
                <a:spcPct val="90000"/>
              </a:lnSpc>
              <a:spcBef>
                <a:spcPts val="1600"/>
              </a:spcBef>
              <a:spcAft>
                <a:spcPts val="0"/>
              </a:spcAft>
              <a:buClr>
                <a:schemeClr val="lt1"/>
              </a:buClr>
              <a:buSzPts val="1800"/>
              <a:buChar char="■"/>
              <a:defRPr>
                <a:solidFill>
                  <a:schemeClr val="lt1"/>
                </a:solidFill>
              </a:defRPr>
            </a:lvl6pPr>
            <a:lvl7pPr marL="3200400" lvl="6" indent="-342900" algn="l">
              <a:lnSpc>
                <a:spcPct val="90000"/>
              </a:lnSpc>
              <a:spcBef>
                <a:spcPts val="1600"/>
              </a:spcBef>
              <a:spcAft>
                <a:spcPts val="0"/>
              </a:spcAft>
              <a:buClr>
                <a:schemeClr val="lt1"/>
              </a:buClr>
              <a:buSzPts val="1800"/>
              <a:buChar char="●"/>
              <a:defRPr>
                <a:solidFill>
                  <a:schemeClr val="lt1"/>
                </a:solidFill>
              </a:defRPr>
            </a:lvl7pPr>
            <a:lvl8pPr marL="3657600" lvl="7" indent="-342900" algn="l">
              <a:lnSpc>
                <a:spcPct val="90000"/>
              </a:lnSpc>
              <a:spcBef>
                <a:spcPts val="1600"/>
              </a:spcBef>
              <a:spcAft>
                <a:spcPts val="0"/>
              </a:spcAft>
              <a:buClr>
                <a:schemeClr val="lt1"/>
              </a:buClr>
              <a:buSzPts val="1800"/>
              <a:buChar char="○"/>
              <a:defRPr>
                <a:solidFill>
                  <a:schemeClr val="lt1"/>
                </a:solidFill>
              </a:defRPr>
            </a:lvl8pPr>
            <a:lvl9pPr marL="4114800" lvl="8" indent="-342900" algn="l">
              <a:lnSpc>
                <a:spcPct val="90000"/>
              </a:lnSpc>
              <a:spcBef>
                <a:spcPts val="1600"/>
              </a:spcBef>
              <a:spcAft>
                <a:spcPts val="1600"/>
              </a:spcAft>
              <a:buClr>
                <a:schemeClr val="lt1"/>
              </a:buClr>
              <a:buSzPts val="1800"/>
              <a:buChar char="■"/>
              <a:defRPr>
                <a:solidFill>
                  <a:schemeClr val="lt1"/>
                </a:solidFill>
              </a:defRPr>
            </a:lvl9pPr>
          </a:lstStyle>
          <a:p/>
        </p:txBody>
      </p:sp>
      <p:sp>
        <p:nvSpPr>
          <p:cNvPr id="140" name="Google Shape;140;g34f444b8f2e_0_1651"/>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41" name="Google Shape;141;g34f444b8f2e_0_1651"/>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42" name="Google Shape;142;g34f444b8f2e_0_1651"/>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330200" algn="l">
              <a:lnSpc>
                <a:spcPct val="115000"/>
              </a:lnSpc>
              <a:spcBef>
                <a:spcPts val="1000"/>
              </a:spcBef>
              <a:spcAft>
                <a:spcPts val="0"/>
              </a:spcAft>
              <a:buSzPts val="1600"/>
              <a:buFont typeface="Lato" panose="020F0502020204030203"/>
              <a:buChar char="●"/>
              <a:defRPr>
                <a:solidFill>
                  <a:srgbClr val="3F3F3F"/>
                </a:solidFill>
              </a:defRPr>
            </a:lvl1pPr>
            <a:lvl2pPr marL="914400" lvl="1" indent="-342265" algn="l">
              <a:lnSpc>
                <a:spcPct val="115000"/>
              </a:lnSpc>
              <a:spcBef>
                <a:spcPts val="1600"/>
              </a:spcBef>
              <a:spcAft>
                <a:spcPts val="0"/>
              </a:spcAft>
              <a:buSzPts val="1792"/>
              <a:buChar char="○"/>
              <a:defRPr>
                <a:solidFill>
                  <a:srgbClr val="3F3F3F"/>
                </a:solidFill>
              </a:defRPr>
            </a:lvl2pPr>
            <a:lvl3pPr marL="1371600" lvl="2" indent="-327660" algn="l">
              <a:lnSpc>
                <a:spcPct val="115000"/>
              </a:lnSpc>
              <a:spcBef>
                <a:spcPts val="1600"/>
              </a:spcBef>
              <a:spcAft>
                <a:spcPts val="0"/>
              </a:spcAft>
              <a:buSzPts val="1560"/>
              <a:buChar char="■"/>
              <a:defRPr sz="1400">
                <a:solidFill>
                  <a:srgbClr val="3F3F3F"/>
                </a:solidFill>
              </a:defRPr>
            </a:lvl3pPr>
            <a:lvl4pPr marL="1828800" lvl="3" indent="-328295" algn="l">
              <a:lnSpc>
                <a:spcPct val="115000"/>
              </a:lnSpc>
              <a:spcBef>
                <a:spcPts val="1600"/>
              </a:spcBef>
              <a:spcAft>
                <a:spcPts val="0"/>
              </a:spcAft>
              <a:buSzPts val="1568"/>
              <a:buChar char="●"/>
              <a:defRPr>
                <a:solidFill>
                  <a:srgbClr val="3F3F3F"/>
                </a:solidFill>
              </a:defRPr>
            </a:lvl4pPr>
            <a:lvl5pPr marL="2286000" lvl="4" indent="-328295" algn="l">
              <a:lnSpc>
                <a:spcPct val="115000"/>
              </a:lnSpc>
              <a:spcBef>
                <a:spcPts val="1600"/>
              </a:spcBef>
              <a:spcAft>
                <a:spcPts val="0"/>
              </a:spcAft>
              <a:buSzPts val="1568"/>
              <a:buChar char="○"/>
              <a:defRPr>
                <a:solidFill>
                  <a:srgbClr val="3F3F3F"/>
                </a:solidFill>
              </a:defRPr>
            </a:lvl5pPr>
            <a:lvl6pPr marL="2743200" lvl="5"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6pPr>
            <a:lvl7pPr marL="3200400" lvl="6"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7pPr>
            <a:lvl8pPr marL="3657600" lvl="7"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8pPr>
            <a:lvl9pPr marL="4114800" lvl="8" indent="-304800" algn="l">
              <a:lnSpc>
                <a:spcPct val="115000"/>
              </a:lnSpc>
              <a:spcBef>
                <a:spcPts val="1600"/>
              </a:spcBef>
              <a:spcAft>
                <a:spcPts val="160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9pPr>
          </a:lstStyle>
          <a:p/>
        </p:txBody>
      </p:sp>
      <p:sp>
        <p:nvSpPr>
          <p:cNvPr id="143" name="Google Shape;143;g34f444b8f2e_0_1651"/>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rm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44" name="Google Shape;144;g34f444b8f2e_0_1651"/>
          <p:cNvSpPr txBox="1">
            <a:spLocks noGrp="1"/>
          </p:cNvSpPr>
          <p:nvPr>
            <p:ph type="subTitle" idx="3"/>
          </p:nvPr>
        </p:nvSpPr>
        <p:spPr>
          <a:xfrm>
            <a:off x="1634337" y="6356788"/>
            <a:ext cx="4209900" cy="2172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100"/>
              <a:buNone/>
              <a:defRPr sz="1100">
                <a:solidFill>
                  <a:srgbClr val="3F3F3F"/>
                </a:solidFill>
              </a:defRPr>
            </a:lvl1pPr>
            <a:lvl2pPr lvl="1" algn="l">
              <a:lnSpc>
                <a:spcPct val="115000"/>
              </a:lnSpc>
              <a:spcBef>
                <a:spcPts val="0"/>
              </a:spcBef>
              <a:spcAft>
                <a:spcPts val="0"/>
              </a:spcAft>
              <a:buClr>
                <a:srgbClr val="3F3F3F"/>
              </a:buClr>
              <a:buSzPts val="1100"/>
              <a:buNone/>
              <a:defRPr sz="1100">
                <a:solidFill>
                  <a:srgbClr val="3F3F3F"/>
                </a:solidFill>
              </a:defRPr>
            </a:lvl2pPr>
            <a:lvl3pPr lvl="2" algn="l">
              <a:lnSpc>
                <a:spcPct val="115000"/>
              </a:lnSpc>
              <a:spcBef>
                <a:spcPts val="0"/>
              </a:spcBef>
              <a:spcAft>
                <a:spcPts val="0"/>
              </a:spcAft>
              <a:buClr>
                <a:srgbClr val="3F3F3F"/>
              </a:buClr>
              <a:buSzPts val="1100"/>
              <a:buNone/>
              <a:defRPr sz="1100">
                <a:solidFill>
                  <a:srgbClr val="3F3F3F"/>
                </a:solidFill>
              </a:defRPr>
            </a:lvl3pPr>
            <a:lvl4pPr lvl="3" algn="l">
              <a:lnSpc>
                <a:spcPct val="115000"/>
              </a:lnSpc>
              <a:spcBef>
                <a:spcPts val="0"/>
              </a:spcBef>
              <a:spcAft>
                <a:spcPts val="0"/>
              </a:spcAft>
              <a:buClr>
                <a:srgbClr val="3F3F3F"/>
              </a:buClr>
              <a:buSzPts val="1100"/>
              <a:buNone/>
              <a:defRPr sz="1100">
                <a:solidFill>
                  <a:srgbClr val="3F3F3F"/>
                </a:solidFill>
              </a:defRPr>
            </a:lvl4pPr>
            <a:lvl5pPr lvl="4" algn="l">
              <a:lnSpc>
                <a:spcPct val="115000"/>
              </a:lnSpc>
              <a:spcBef>
                <a:spcPts val="0"/>
              </a:spcBef>
              <a:spcAft>
                <a:spcPts val="0"/>
              </a:spcAft>
              <a:buClr>
                <a:srgbClr val="3F3F3F"/>
              </a:buClr>
              <a:buSzPts val="1100"/>
              <a:buNone/>
              <a:defRPr sz="1100">
                <a:solidFill>
                  <a:srgbClr val="3F3F3F"/>
                </a:solidFill>
              </a:defRPr>
            </a:lvl5pPr>
            <a:lvl6pPr lvl="5" algn="l">
              <a:lnSpc>
                <a:spcPct val="115000"/>
              </a:lnSpc>
              <a:spcBef>
                <a:spcPts val="0"/>
              </a:spcBef>
              <a:spcAft>
                <a:spcPts val="0"/>
              </a:spcAft>
              <a:buClr>
                <a:srgbClr val="3F3F3F"/>
              </a:buClr>
              <a:buSzPts val="1100"/>
              <a:buNone/>
              <a:defRPr sz="1100">
                <a:solidFill>
                  <a:srgbClr val="3F3F3F"/>
                </a:solidFill>
              </a:defRPr>
            </a:lvl6pPr>
            <a:lvl7pPr lvl="6" algn="l">
              <a:lnSpc>
                <a:spcPct val="115000"/>
              </a:lnSpc>
              <a:spcBef>
                <a:spcPts val="0"/>
              </a:spcBef>
              <a:spcAft>
                <a:spcPts val="0"/>
              </a:spcAft>
              <a:buClr>
                <a:srgbClr val="3F3F3F"/>
              </a:buClr>
              <a:buSzPts val="1100"/>
              <a:buNone/>
              <a:defRPr sz="1100">
                <a:solidFill>
                  <a:srgbClr val="3F3F3F"/>
                </a:solidFill>
              </a:defRPr>
            </a:lvl7pPr>
            <a:lvl8pPr lvl="7" algn="l">
              <a:lnSpc>
                <a:spcPct val="115000"/>
              </a:lnSpc>
              <a:spcBef>
                <a:spcPts val="0"/>
              </a:spcBef>
              <a:spcAft>
                <a:spcPts val="0"/>
              </a:spcAft>
              <a:buClr>
                <a:srgbClr val="3F3F3F"/>
              </a:buClr>
              <a:buSzPts val="1100"/>
              <a:buNone/>
              <a:defRPr sz="1100">
                <a:solidFill>
                  <a:srgbClr val="3F3F3F"/>
                </a:solidFill>
              </a:defRPr>
            </a:lvl8pPr>
            <a:lvl9pPr lvl="8" algn="l">
              <a:lnSpc>
                <a:spcPct val="115000"/>
              </a:lnSpc>
              <a:spcBef>
                <a:spcPts val="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
        <p:cNvGrpSpPr/>
        <p:nvPr/>
      </p:nvGrpSpPr>
      <p:grpSpPr>
        <a:xfrm>
          <a:off x="0" y="0"/>
          <a:ext cx="0" cy="0"/>
          <a:chOff x="0" y="0"/>
          <a:chExt cx="0" cy="0"/>
        </a:xfrm>
      </p:grpSpPr>
      <p:sp>
        <p:nvSpPr>
          <p:cNvPr id="22" name="Google Shape;22;g34f444b8f2e_0_245"/>
          <p:cNvSpPr/>
          <p:nvPr/>
        </p:nvSpPr>
        <p:spPr>
          <a:xfrm>
            <a:off x="0" y="0"/>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23" name="Google Shape;23;g34f444b8f2e_0_245"/>
          <p:cNvGrpSpPr/>
          <p:nvPr/>
        </p:nvGrpSpPr>
        <p:grpSpPr>
          <a:xfrm>
            <a:off x="1107036" y="1588427"/>
            <a:ext cx="994316" cy="61102"/>
            <a:chOff x="4580561" y="2589004"/>
            <a:chExt cx="1064464" cy="25200"/>
          </a:xfrm>
        </p:grpSpPr>
        <p:sp>
          <p:nvSpPr>
            <p:cNvPr id="24" name="Google Shape;24;g34f444b8f2e_0_245"/>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5" name="Google Shape;25;g34f444b8f2e_0_245"/>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26" name="Google Shape;26;g34f444b8f2e_0_245"/>
          <p:cNvSpPr txBox="1">
            <a:spLocks noGrp="1"/>
          </p:cNvSpPr>
          <p:nvPr>
            <p:ph type="title"/>
          </p:nvPr>
        </p:nvSpPr>
        <p:spPr>
          <a:xfrm>
            <a:off x="973333" y="1758200"/>
            <a:ext cx="4401300" cy="2249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27" name="Google Shape;27;g34f444b8f2e_0_245"/>
          <p:cNvSpPr txBox="1">
            <a:spLocks noGrp="1"/>
          </p:cNvSpPr>
          <p:nvPr>
            <p:ph type="subTitle" idx="1"/>
          </p:nvPr>
        </p:nvSpPr>
        <p:spPr>
          <a:xfrm>
            <a:off x="966600" y="4215367"/>
            <a:ext cx="4401300" cy="1011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28" name="Google Shape;28;g34f444b8f2e_0_245"/>
          <p:cNvSpPr txBox="1">
            <a:spLocks noGrp="1"/>
          </p:cNvSpPr>
          <p:nvPr>
            <p:ph type="body" idx="2"/>
          </p:nvPr>
        </p:nvSpPr>
        <p:spPr>
          <a:xfrm>
            <a:off x="6898967" y="1803500"/>
            <a:ext cx="4499100" cy="40341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p:txBody>
      </p:sp>
      <p:sp>
        <p:nvSpPr>
          <p:cNvPr id="29" name="Google Shape;29;g34f444b8f2e_0_24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 1 Column 4">
  <p:cSld name="Text Slide - 1 Column_4">
    <p:bg>
      <p:bgPr>
        <a:solidFill>
          <a:schemeClr val="lt1"/>
        </a:solidFill>
        <a:effectLst/>
      </p:bgPr>
    </p:bg>
    <p:spTree>
      <p:nvGrpSpPr>
        <p:cNvPr id="1" name="Shape 145"/>
        <p:cNvGrpSpPr/>
        <p:nvPr/>
      </p:nvGrpSpPr>
      <p:grpSpPr>
        <a:xfrm>
          <a:off x="0" y="0"/>
          <a:ext cx="0" cy="0"/>
          <a:chOff x="0" y="0"/>
          <a:chExt cx="0" cy="0"/>
        </a:xfrm>
      </p:grpSpPr>
      <p:sp>
        <p:nvSpPr>
          <p:cNvPr id="146" name="Google Shape;146;g34f444b8f2e_0_1848"/>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355600" algn="l">
              <a:lnSpc>
                <a:spcPct val="90000"/>
              </a:lnSpc>
              <a:spcBef>
                <a:spcPts val="1000"/>
              </a:spcBef>
              <a:spcAft>
                <a:spcPts val="0"/>
              </a:spcAft>
              <a:buSzPts val="2000"/>
              <a:buFont typeface="Lato" panose="020F0502020204030203"/>
              <a:buChar char="●"/>
              <a:defRPr sz="2000">
                <a:solidFill>
                  <a:srgbClr val="B83A4B"/>
                </a:solidFill>
                <a:latin typeface="Lato" panose="020F0502020204030203"/>
                <a:ea typeface="Lato" panose="020F0502020204030203"/>
                <a:cs typeface="Lato" panose="020F0502020204030203"/>
                <a:sym typeface="Lato" panose="020F0502020204030203"/>
              </a:defRPr>
            </a:lvl1pPr>
            <a:lvl2pPr marL="914400" lvl="1" indent="-370840" algn="l">
              <a:lnSpc>
                <a:spcPct val="90000"/>
              </a:lnSpc>
              <a:spcBef>
                <a:spcPts val="1600"/>
              </a:spcBef>
              <a:spcAft>
                <a:spcPts val="0"/>
              </a:spcAft>
              <a:buClr>
                <a:schemeClr val="lt1"/>
              </a:buClr>
              <a:buSzPts val="2240"/>
              <a:buChar char="○"/>
              <a:defRPr sz="2000">
                <a:solidFill>
                  <a:schemeClr val="lt1"/>
                </a:solidFill>
                <a:latin typeface="Lato" panose="020F0502020204030203"/>
                <a:ea typeface="Lato" panose="020F0502020204030203"/>
                <a:cs typeface="Lato" panose="020F0502020204030203"/>
                <a:sym typeface="Lato" panose="020F0502020204030203"/>
              </a:defRPr>
            </a:lvl2pPr>
            <a:lvl3pPr marL="1371600" lvl="2" indent="-354330" algn="l">
              <a:lnSpc>
                <a:spcPct val="90000"/>
              </a:lnSpc>
              <a:spcBef>
                <a:spcPts val="1600"/>
              </a:spcBef>
              <a:spcAft>
                <a:spcPts val="0"/>
              </a:spcAft>
              <a:buClr>
                <a:schemeClr val="lt1"/>
              </a:buClr>
              <a:buSzPts val="1980"/>
              <a:buChar char="■"/>
              <a:defRPr>
                <a:solidFill>
                  <a:schemeClr val="lt1"/>
                </a:solidFill>
              </a:defRPr>
            </a:lvl3pPr>
            <a:lvl4pPr marL="1828800" lvl="3" indent="-356870" algn="l">
              <a:lnSpc>
                <a:spcPct val="90000"/>
              </a:lnSpc>
              <a:spcBef>
                <a:spcPts val="1600"/>
              </a:spcBef>
              <a:spcAft>
                <a:spcPts val="0"/>
              </a:spcAft>
              <a:buClr>
                <a:schemeClr val="lt1"/>
              </a:buClr>
              <a:buSzPts val="2016"/>
              <a:buChar char="●"/>
              <a:defRPr>
                <a:solidFill>
                  <a:schemeClr val="lt1"/>
                </a:solidFill>
              </a:defRPr>
            </a:lvl4pPr>
            <a:lvl5pPr marL="2286000" lvl="4" indent="-356870" algn="l">
              <a:lnSpc>
                <a:spcPct val="90000"/>
              </a:lnSpc>
              <a:spcBef>
                <a:spcPts val="1600"/>
              </a:spcBef>
              <a:spcAft>
                <a:spcPts val="0"/>
              </a:spcAft>
              <a:buClr>
                <a:schemeClr val="lt1"/>
              </a:buClr>
              <a:buSzPts val="2016"/>
              <a:buChar char="○"/>
              <a:defRPr>
                <a:solidFill>
                  <a:schemeClr val="lt1"/>
                </a:solidFill>
              </a:defRPr>
            </a:lvl5pPr>
            <a:lvl6pPr marL="2743200" lvl="5" indent="-342900" algn="l">
              <a:lnSpc>
                <a:spcPct val="90000"/>
              </a:lnSpc>
              <a:spcBef>
                <a:spcPts val="1600"/>
              </a:spcBef>
              <a:spcAft>
                <a:spcPts val="0"/>
              </a:spcAft>
              <a:buClr>
                <a:schemeClr val="lt1"/>
              </a:buClr>
              <a:buSzPts val="1800"/>
              <a:buChar char="■"/>
              <a:defRPr>
                <a:solidFill>
                  <a:schemeClr val="lt1"/>
                </a:solidFill>
              </a:defRPr>
            </a:lvl6pPr>
            <a:lvl7pPr marL="3200400" lvl="6" indent="-342900" algn="l">
              <a:lnSpc>
                <a:spcPct val="90000"/>
              </a:lnSpc>
              <a:spcBef>
                <a:spcPts val="1600"/>
              </a:spcBef>
              <a:spcAft>
                <a:spcPts val="0"/>
              </a:spcAft>
              <a:buClr>
                <a:schemeClr val="lt1"/>
              </a:buClr>
              <a:buSzPts val="1800"/>
              <a:buChar char="●"/>
              <a:defRPr>
                <a:solidFill>
                  <a:schemeClr val="lt1"/>
                </a:solidFill>
              </a:defRPr>
            </a:lvl7pPr>
            <a:lvl8pPr marL="3657600" lvl="7" indent="-342900" algn="l">
              <a:lnSpc>
                <a:spcPct val="90000"/>
              </a:lnSpc>
              <a:spcBef>
                <a:spcPts val="1600"/>
              </a:spcBef>
              <a:spcAft>
                <a:spcPts val="0"/>
              </a:spcAft>
              <a:buClr>
                <a:schemeClr val="lt1"/>
              </a:buClr>
              <a:buSzPts val="1800"/>
              <a:buChar char="○"/>
              <a:defRPr>
                <a:solidFill>
                  <a:schemeClr val="lt1"/>
                </a:solidFill>
              </a:defRPr>
            </a:lvl8pPr>
            <a:lvl9pPr marL="4114800" lvl="8" indent="-342900" algn="l">
              <a:lnSpc>
                <a:spcPct val="90000"/>
              </a:lnSpc>
              <a:spcBef>
                <a:spcPts val="1600"/>
              </a:spcBef>
              <a:spcAft>
                <a:spcPts val="1600"/>
              </a:spcAft>
              <a:buClr>
                <a:schemeClr val="lt1"/>
              </a:buClr>
              <a:buSzPts val="1800"/>
              <a:buChar char="■"/>
              <a:defRPr>
                <a:solidFill>
                  <a:schemeClr val="lt1"/>
                </a:solidFill>
              </a:defRPr>
            </a:lvl9pPr>
          </a:lstStyle>
          <a:p/>
        </p:txBody>
      </p:sp>
      <p:sp>
        <p:nvSpPr>
          <p:cNvPr id="147" name="Google Shape;147;g34f444b8f2e_0_1848"/>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48" name="Google Shape;148;g34f444b8f2e_0_1848"/>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49" name="Google Shape;149;g34f444b8f2e_0_1848"/>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330200" algn="l">
              <a:lnSpc>
                <a:spcPct val="115000"/>
              </a:lnSpc>
              <a:spcBef>
                <a:spcPts val="1000"/>
              </a:spcBef>
              <a:spcAft>
                <a:spcPts val="0"/>
              </a:spcAft>
              <a:buSzPts val="1600"/>
              <a:buFont typeface="Lato" panose="020F0502020204030203"/>
              <a:buChar char="●"/>
              <a:defRPr>
                <a:solidFill>
                  <a:srgbClr val="3F3F3F"/>
                </a:solidFill>
              </a:defRPr>
            </a:lvl1pPr>
            <a:lvl2pPr marL="914400" lvl="1" indent="-342265" algn="l">
              <a:lnSpc>
                <a:spcPct val="115000"/>
              </a:lnSpc>
              <a:spcBef>
                <a:spcPts val="1600"/>
              </a:spcBef>
              <a:spcAft>
                <a:spcPts val="0"/>
              </a:spcAft>
              <a:buSzPts val="1792"/>
              <a:buChar char="○"/>
              <a:defRPr>
                <a:solidFill>
                  <a:srgbClr val="3F3F3F"/>
                </a:solidFill>
              </a:defRPr>
            </a:lvl2pPr>
            <a:lvl3pPr marL="1371600" lvl="2" indent="-327660" algn="l">
              <a:lnSpc>
                <a:spcPct val="115000"/>
              </a:lnSpc>
              <a:spcBef>
                <a:spcPts val="1600"/>
              </a:spcBef>
              <a:spcAft>
                <a:spcPts val="0"/>
              </a:spcAft>
              <a:buSzPts val="1560"/>
              <a:buChar char="■"/>
              <a:defRPr sz="1400">
                <a:solidFill>
                  <a:srgbClr val="3F3F3F"/>
                </a:solidFill>
              </a:defRPr>
            </a:lvl3pPr>
            <a:lvl4pPr marL="1828800" lvl="3" indent="-328295" algn="l">
              <a:lnSpc>
                <a:spcPct val="115000"/>
              </a:lnSpc>
              <a:spcBef>
                <a:spcPts val="1600"/>
              </a:spcBef>
              <a:spcAft>
                <a:spcPts val="0"/>
              </a:spcAft>
              <a:buSzPts val="1568"/>
              <a:buChar char="●"/>
              <a:defRPr>
                <a:solidFill>
                  <a:srgbClr val="3F3F3F"/>
                </a:solidFill>
              </a:defRPr>
            </a:lvl4pPr>
            <a:lvl5pPr marL="2286000" lvl="4" indent="-328295" algn="l">
              <a:lnSpc>
                <a:spcPct val="115000"/>
              </a:lnSpc>
              <a:spcBef>
                <a:spcPts val="1600"/>
              </a:spcBef>
              <a:spcAft>
                <a:spcPts val="0"/>
              </a:spcAft>
              <a:buSzPts val="1568"/>
              <a:buChar char="○"/>
              <a:defRPr>
                <a:solidFill>
                  <a:srgbClr val="3F3F3F"/>
                </a:solidFill>
              </a:defRPr>
            </a:lvl5pPr>
            <a:lvl6pPr marL="2743200" lvl="5"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6pPr>
            <a:lvl7pPr marL="3200400" lvl="6"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7pPr>
            <a:lvl8pPr marL="3657600" lvl="7"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8pPr>
            <a:lvl9pPr marL="4114800" lvl="8" indent="-304800" algn="l">
              <a:lnSpc>
                <a:spcPct val="115000"/>
              </a:lnSpc>
              <a:spcBef>
                <a:spcPts val="1600"/>
              </a:spcBef>
              <a:spcAft>
                <a:spcPts val="160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9pPr>
          </a:lstStyle>
          <a:p/>
        </p:txBody>
      </p:sp>
      <p:sp>
        <p:nvSpPr>
          <p:cNvPr id="150" name="Google Shape;150;g34f444b8f2e_0_1848"/>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rm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51" name="Google Shape;151;g34f444b8f2e_0_1848"/>
          <p:cNvSpPr txBox="1">
            <a:spLocks noGrp="1"/>
          </p:cNvSpPr>
          <p:nvPr>
            <p:ph type="subTitle" idx="3"/>
          </p:nvPr>
        </p:nvSpPr>
        <p:spPr>
          <a:xfrm>
            <a:off x="1634337" y="6356788"/>
            <a:ext cx="4209900" cy="2172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100"/>
              <a:buNone/>
              <a:defRPr sz="1100">
                <a:solidFill>
                  <a:srgbClr val="3F3F3F"/>
                </a:solidFill>
              </a:defRPr>
            </a:lvl1pPr>
            <a:lvl2pPr lvl="1" algn="l">
              <a:lnSpc>
                <a:spcPct val="115000"/>
              </a:lnSpc>
              <a:spcBef>
                <a:spcPts val="0"/>
              </a:spcBef>
              <a:spcAft>
                <a:spcPts val="0"/>
              </a:spcAft>
              <a:buClr>
                <a:srgbClr val="3F3F3F"/>
              </a:buClr>
              <a:buSzPts val="1100"/>
              <a:buNone/>
              <a:defRPr sz="1100">
                <a:solidFill>
                  <a:srgbClr val="3F3F3F"/>
                </a:solidFill>
              </a:defRPr>
            </a:lvl2pPr>
            <a:lvl3pPr lvl="2" algn="l">
              <a:lnSpc>
                <a:spcPct val="115000"/>
              </a:lnSpc>
              <a:spcBef>
                <a:spcPts val="0"/>
              </a:spcBef>
              <a:spcAft>
                <a:spcPts val="0"/>
              </a:spcAft>
              <a:buClr>
                <a:srgbClr val="3F3F3F"/>
              </a:buClr>
              <a:buSzPts val="1100"/>
              <a:buNone/>
              <a:defRPr sz="1100">
                <a:solidFill>
                  <a:srgbClr val="3F3F3F"/>
                </a:solidFill>
              </a:defRPr>
            </a:lvl3pPr>
            <a:lvl4pPr lvl="3" algn="l">
              <a:lnSpc>
                <a:spcPct val="115000"/>
              </a:lnSpc>
              <a:spcBef>
                <a:spcPts val="0"/>
              </a:spcBef>
              <a:spcAft>
                <a:spcPts val="0"/>
              </a:spcAft>
              <a:buClr>
                <a:srgbClr val="3F3F3F"/>
              </a:buClr>
              <a:buSzPts val="1100"/>
              <a:buNone/>
              <a:defRPr sz="1100">
                <a:solidFill>
                  <a:srgbClr val="3F3F3F"/>
                </a:solidFill>
              </a:defRPr>
            </a:lvl4pPr>
            <a:lvl5pPr lvl="4" algn="l">
              <a:lnSpc>
                <a:spcPct val="115000"/>
              </a:lnSpc>
              <a:spcBef>
                <a:spcPts val="0"/>
              </a:spcBef>
              <a:spcAft>
                <a:spcPts val="0"/>
              </a:spcAft>
              <a:buClr>
                <a:srgbClr val="3F3F3F"/>
              </a:buClr>
              <a:buSzPts val="1100"/>
              <a:buNone/>
              <a:defRPr sz="1100">
                <a:solidFill>
                  <a:srgbClr val="3F3F3F"/>
                </a:solidFill>
              </a:defRPr>
            </a:lvl5pPr>
            <a:lvl6pPr lvl="5" algn="l">
              <a:lnSpc>
                <a:spcPct val="115000"/>
              </a:lnSpc>
              <a:spcBef>
                <a:spcPts val="0"/>
              </a:spcBef>
              <a:spcAft>
                <a:spcPts val="0"/>
              </a:spcAft>
              <a:buClr>
                <a:srgbClr val="3F3F3F"/>
              </a:buClr>
              <a:buSzPts val="1100"/>
              <a:buNone/>
              <a:defRPr sz="1100">
                <a:solidFill>
                  <a:srgbClr val="3F3F3F"/>
                </a:solidFill>
              </a:defRPr>
            </a:lvl6pPr>
            <a:lvl7pPr lvl="6" algn="l">
              <a:lnSpc>
                <a:spcPct val="115000"/>
              </a:lnSpc>
              <a:spcBef>
                <a:spcPts val="0"/>
              </a:spcBef>
              <a:spcAft>
                <a:spcPts val="0"/>
              </a:spcAft>
              <a:buClr>
                <a:srgbClr val="3F3F3F"/>
              </a:buClr>
              <a:buSzPts val="1100"/>
              <a:buNone/>
              <a:defRPr sz="1100">
                <a:solidFill>
                  <a:srgbClr val="3F3F3F"/>
                </a:solidFill>
              </a:defRPr>
            </a:lvl7pPr>
            <a:lvl8pPr lvl="7" algn="l">
              <a:lnSpc>
                <a:spcPct val="115000"/>
              </a:lnSpc>
              <a:spcBef>
                <a:spcPts val="0"/>
              </a:spcBef>
              <a:spcAft>
                <a:spcPts val="0"/>
              </a:spcAft>
              <a:buClr>
                <a:srgbClr val="3F3F3F"/>
              </a:buClr>
              <a:buSzPts val="1100"/>
              <a:buNone/>
              <a:defRPr sz="1100">
                <a:solidFill>
                  <a:srgbClr val="3F3F3F"/>
                </a:solidFill>
              </a:defRPr>
            </a:lvl8pPr>
            <a:lvl9pPr lvl="8" algn="l">
              <a:lnSpc>
                <a:spcPct val="115000"/>
              </a:lnSpc>
              <a:spcBef>
                <a:spcPts val="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 1 Column 5">
  <p:cSld name="Text Slide - 1 Column_5">
    <p:bg>
      <p:bgPr>
        <a:solidFill>
          <a:schemeClr val="lt1"/>
        </a:solidFill>
        <a:effectLst/>
      </p:bgPr>
    </p:bg>
    <p:spTree>
      <p:nvGrpSpPr>
        <p:cNvPr id="1" name="Shape 152"/>
        <p:cNvGrpSpPr/>
        <p:nvPr/>
      </p:nvGrpSpPr>
      <p:grpSpPr>
        <a:xfrm>
          <a:off x="0" y="0"/>
          <a:ext cx="0" cy="0"/>
          <a:chOff x="0" y="0"/>
          <a:chExt cx="0" cy="0"/>
        </a:xfrm>
      </p:grpSpPr>
      <p:sp>
        <p:nvSpPr>
          <p:cNvPr id="153" name="Google Shape;153;g34f444b8f2e_0_205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355600" algn="l">
              <a:lnSpc>
                <a:spcPct val="90000"/>
              </a:lnSpc>
              <a:spcBef>
                <a:spcPts val="1000"/>
              </a:spcBef>
              <a:spcAft>
                <a:spcPts val="0"/>
              </a:spcAft>
              <a:buSzPts val="2000"/>
              <a:buFont typeface="Lato" panose="020F0502020204030203"/>
              <a:buChar char="●"/>
              <a:defRPr sz="2000">
                <a:solidFill>
                  <a:srgbClr val="B83A4B"/>
                </a:solidFill>
                <a:latin typeface="Lato" panose="020F0502020204030203"/>
                <a:ea typeface="Lato" panose="020F0502020204030203"/>
                <a:cs typeface="Lato" panose="020F0502020204030203"/>
                <a:sym typeface="Lato" panose="020F0502020204030203"/>
              </a:defRPr>
            </a:lvl1pPr>
            <a:lvl2pPr marL="914400" lvl="1" indent="-370840" algn="l">
              <a:lnSpc>
                <a:spcPct val="90000"/>
              </a:lnSpc>
              <a:spcBef>
                <a:spcPts val="1600"/>
              </a:spcBef>
              <a:spcAft>
                <a:spcPts val="0"/>
              </a:spcAft>
              <a:buClr>
                <a:schemeClr val="lt1"/>
              </a:buClr>
              <a:buSzPts val="2240"/>
              <a:buChar char="○"/>
              <a:defRPr sz="2000">
                <a:solidFill>
                  <a:schemeClr val="lt1"/>
                </a:solidFill>
                <a:latin typeface="Lato" panose="020F0502020204030203"/>
                <a:ea typeface="Lato" panose="020F0502020204030203"/>
                <a:cs typeface="Lato" panose="020F0502020204030203"/>
                <a:sym typeface="Lato" panose="020F0502020204030203"/>
              </a:defRPr>
            </a:lvl2pPr>
            <a:lvl3pPr marL="1371600" lvl="2" indent="-354330" algn="l">
              <a:lnSpc>
                <a:spcPct val="90000"/>
              </a:lnSpc>
              <a:spcBef>
                <a:spcPts val="1600"/>
              </a:spcBef>
              <a:spcAft>
                <a:spcPts val="0"/>
              </a:spcAft>
              <a:buClr>
                <a:schemeClr val="lt1"/>
              </a:buClr>
              <a:buSzPts val="1980"/>
              <a:buChar char="■"/>
              <a:defRPr>
                <a:solidFill>
                  <a:schemeClr val="lt1"/>
                </a:solidFill>
              </a:defRPr>
            </a:lvl3pPr>
            <a:lvl4pPr marL="1828800" lvl="3" indent="-356870" algn="l">
              <a:lnSpc>
                <a:spcPct val="90000"/>
              </a:lnSpc>
              <a:spcBef>
                <a:spcPts val="1600"/>
              </a:spcBef>
              <a:spcAft>
                <a:spcPts val="0"/>
              </a:spcAft>
              <a:buClr>
                <a:schemeClr val="lt1"/>
              </a:buClr>
              <a:buSzPts val="2016"/>
              <a:buChar char="●"/>
              <a:defRPr>
                <a:solidFill>
                  <a:schemeClr val="lt1"/>
                </a:solidFill>
              </a:defRPr>
            </a:lvl4pPr>
            <a:lvl5pPr marL="2286000" lvl="4" indent="-356870" algn="l">
              <a:lnSpc>
                <a:spcPct val="90000"/>
              </a:lnSpc>
              <a:spcBef>
                <a:spcPts val="1600"/>
              </a:spcBef>
              <a:spcAft>
                <a:spcPts val="0"/>
              </a:spcAft>
              <a:buClr>
                <a:schemeClr val="lt1"/>
              </a:buClr>
              <a:buSzPts val="2016"/>
              <a:buChar char="○"/>
              <a:defRPr>
                <a:solidFill>
                  <a:schemeClr val="lt1"/>
                </a:solidFill>
              </a:defRPr>
            </a:lvl5pPr>
            <a:lvl6pPr marL="2743200" lvl="5" indent="-342900" algn="l">
              <a:lnSpc>
                <a:spcPct val="90000"/>
              </a:lnSpc>
              <a:spcBef>
                <a:spcPts val="1600"/>
              </a:spcBef>
              <a:spcAft>
                <a:spcPts val="0"/>
              </a:spcAft>
              <a:buClr>
                <a:schemeClr val="lt1"/>
              </a:buClr>
              <a:buSzPts val="1800"/>
              <a:buChar char="■"/>
              <a:defRPr>
                <a:solidFill>
                  <a:schemeClr val="lt1"/>
                </a:solidFill>
              </a:defRPr>
            </a:lvl6pPr>
            <a:lvl7pPr marL="3200400" lvl="6" indent="-342900" algn="l">
              <a:lnSpc>
                <a:spcPct val="90000"/>
              </a:lnSpc>
              <a:spcBef>
                <a:spcPts val="1600"/>
              </a:spcBef>
              <a:spcAft>
                <a:spcPts val="0"/>
              </a:spcAft>
              <a:buClr>
                <a:schemeClr val="lt1"/>
              </a:buClr>
              <a:buSzPts val="1800"/>
              <a:buChar char="●"/>
              <a:defRPr>
                <a:solidFill>
                  <a:schemeClr val="lt1"/>
                </a:solidFill>
              </a:defRPr>
            </a:lvl7pPr>
            <a:lvl8pPr marL="3657600" lvl="7" indent="-342900" algn="l">
              <a:lnSpc>
                <a:spcPct val="90000"/>
              </a:lnSpc>
              <a:spcBef>
                <a:spcPts val="1600"/>
              </a:spcBef>
              <a:spcAft>
                <a:spcPts val="0"/>
              </a:spcAft>
              <a:buClr>
                <a:schemeClr val="lt1"/>
              </a:buClr>
              <a:buSzPts val="1800"/>
              <a:buChar char="○"/>
              <a:defRPr>
                <a:solidFill>
                  <a:schemeClr val="lt1"/>
                </a:solidFill>
              </a:defRPr>
            </a:lvl8pPr>
            <a:lvl9pPr marL="4114800" lvl="8" indent="-342900" algn="l">
              <a:lnSpc>
                <a:spcPct val="90000"/>
              </a:lnSpc>
              <a:spcBef>
                <a:spcPts val="1600"/>
              </a:spcBef>
              <a:spcAft>
                <a:spcPts val="1600"/>
              </a:spcAft>
              <a:buClr>
                <a:schemeClr val="lt1"/>
              </a:buClr>
              <a:buSzPts val="1800"/>
              <a:buChar char="■"/>
              <a:defRPr>
                <a:solidFill>
                  <a:schemeClr val="lt1"/>
                </a:solidFill>
              </a:defRPr>
            </a:lvl9pPr>
          </a:lstStyle>
          <a:p/>
        </p:txBody>
      </p:sp>
      <p:sp>
        <p:nvSpPr>
          <p:cNvPr id="154" name="Google Shape;154;g34f444b8f2e_0_205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55" name="Google Shape;155;g34f444b8f2e_0_205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56" name="Google Shape;156;g34f444b8f2e_0_205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330200" algn="l">
              <a:lnSpc>
                <a:spcPct val="115000"/>
              </a:lnSpc>
              <a:spcBef>
                <a:spcPts val="1000"/>
              </a:spcBef>
              <a:spcAft>
                <a:spcPts val="0"/>
              </a:spcAft>
              <a:buSzPts val="1600"/>
              <a:buFont typeface="Lato" panose="020F0502020204030203"/>
              <a:buChar char="●"/>
              <a:defRPr>
                <a:solidFill>
                  <a:srgbClr val="3F3F3F"/>
                </a:solidFill>
              </a:defRPr>
            </a:lvl1pPr>
            <a:lvl2pPr marL="914400" lvl="1" indent="-342265" algn="l">
              <a:lnSpc>
                <a:spcPct val="115000"/>
              </a:lnSpc>
              <a:spcBef>
                <a:spcPts val="1600"/>
              </a:spcBef>
              <a:spcAft>
                <a:spcPts val="0"/>
              </a:spcAft>
              <a:buSzPts val="1792"/>
              <a:buChar char="○"/>
              <a:defRPr>
                <a:solidFill>
                  <a:srgbClr val="3F3F3F"/>
                </a:solidFill>
              </a:defRPr>
            </a:lvl2pPr>
            <a:lvl3pPr marL="1371600" lvl="2" indent="-327660" algn="l">
              <a:lnSpc>
                <a:spcPct val="115000"/>
              </a:lnSpc>
              <a:spcBef>
                <a:spcPts val="1600"/>
              </a:spcBef>
              <a:spcAft>
                <a:spcPts val="0"/>
              </a:spcAft>
              <a:buSzPts val="1560"/>
              <a:buChar char="■"/>
              <a:defRPr sz="1400">
                <a:solidFill>
                  <a:srgbClr val="3F3F3F"/>
                </a:solidFill>
              </a:defRPr>
            </a:lvl3pPr>
            <a:lvl4pPr marL="1828800" lvl="3" indent="-328295" algn="l">
              <a:lnSpc>
                <a:spcPct val="115000"/>
              </a:lnSpc>
              <a:spcBef>
                <a:spcPts val="1600"/>
              </a:spcBef>
              <a:spcAft>
                <a:spcPts val="0"/>
              </a:spcAft>
              <a:buSzPts val="1568"/>
              <a:buChar char="●"/>
              <a:defRPr>
                <a:solidFill>
                  <a:srgbClr val="3F3F3F"/>
                </a:solidFill>
              </a:defRPr>
            </a:lvl4pPr>
            <a:lvl5pPr marL="2286000" lvl="4" indent="-328295" algn="l">
              <a:lnSpc>
                <a:spcPct val="115000"/>
              </a:lnSpc>
              <a:spcBef>
                <a:spcPts val="1600"/>
              </a:spcBef>
              <a:spcAft>
                <a:spcPts val="0"/>
              </a:spcAft>
              <a:buSzPts val="1568"/>
              <a:buChar char="○"/>
              <a:defRPr>
                <a:solidFill>
                  <a:srgbClr val="3F3F3F"/>
                </a:solidFill>
              </a:defRPr>
            </a:lvl5pPr>
            <a:lvl6pPr marL="2743200" lvl="5"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6pPr>
            <a:lvl7pPr marL="3200400" lvl="6"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7pPr>
            <a:lvl8pPr marL="3657600" lvl="7"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8pPr>
            <a:lvl9pPr marL="4114800" lvl="8" indent="-304800" algn="l">
              <a:lnSpc>
                <a:spcPct val="115000"/>
              </a:lnSpc>
              <a:spcBef>
                <a:spcPts val="1600"/>
              </a:spcBef>
              <a:spcAft>
                <a:spcPts val="160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9pPr>
          </a:lstStyle>
          <a:p/>
        </p:txBody>
      </p:sp>
      <p:sp>
        <p:nvSpPr>
          <p:cNvPr id="157" name="Google Shape;157;g34f444b8f2e_0_205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rm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58" name="Google Shape;158;g34f444b8f2e_0_2054"/>
          <p:cNvSpPr txBox="1">
            <a:spLocks noGrp="1"/>
          </p:cNvSpPr>
          <p:nvPr>
            <p:ph type="subTitle" idx="3"/>
          </p:nvPr>
        </p:nvSpPr>
        <p:spPr>
          <a:xfrm>
            <a:off x="1634337" y="6356788"/>
            <a:ext cx="4209900" cy="2172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100"/>
              <a:buNone/>
              <a:defRPr sz="1100">
                <a:solidFill>
                  <a:srgbClr val="3F3F3F"/>
                </a:solidFill>
              </a:defRPr>
            </a:lvl1pPr>
            <a:lvl2pPr lvl="1" algn="l">
              <a:lnSpc>
                <a:spcPct val="115000"/>
              </a:lnSpc>
              <a:spcBef>
                <a:spcPts val="0"/>
              </a:spcBef>
              <a:spcAft>
                <a:spcPts val="0"/>
              </a:spcAft>
              <a:buClr>
                <a:srgbClr val="3F3F3F"/>
              </a:buClr>
              <a:buSzPts val="1100"/>
              <a:buNone/>
              <a:defRPr sz="1100">
                <a:solidFill>
                  <a:srgbClr val="3F3F3F"/>
                </a:solidFill>
              </a:defRPr>
            </a:lvl2pPr>
            <a:lvl3pPr lvl="2" algn="l">
              <a:lnSpc>
                <a:spcPct val="115000"/>
              </a:lnSpc>
              <a:spcBef>
                <a:spcPts val="0"/>
              </a:spcBef>
              <a:spcAft>
                <a:spcPts val="0"/>
              </a:spcAft>
              <a:buClr>
                <a:srgbClr val="3F3F3F"/>
              </a:buClr>
              <a:buSzPts val="1100"/>
              <a:buNone/>
              <a:defRPr sz="1100">
                <a:solidFill>
                  <a:srgbClr val="3F3F3F"/>
                </a:solidFill>
              </a:defRPr>
            </a:lvl3pPr>
            <a:lvl4pPr lvl="3" algn="l">
              <a:lnSpc>
                <a:spcPct val="115000"/>
              </a:lnSpc>
              <a:spcBef>
                <a:spcPts val="0"/>
              </a:spcBef>
              <a:spcAft>
                <a:spcPts val="0"/>
              </a:spcAft>
              <a:buClr>
                <a:srgbClr val="3F3F3F"/>
              </a:buClr>
              <a:buSzPts val="1100"/>
              <a:buNone/>
              <a:defRPr sz="1100">
                <a:solidFill>
                  <a:srgbClr val="3F3F3F"/>
                </a:solidFill>
              </a:defRPr>
            </a:lvl4pPr>
            <a:lvl5pPr lvl="4" algn="l">
              <a:lnSpc>
                <a:spcPct val="115000"/>
              </a:lnSpc>
              <a:spcBef>
                <a:spcPts val="0"/>
              </a:spcBef>
              <a:spcAft>
                <a:spcPts val="0"/>
              </a:spcAft>
              <a:buClr>
                <a:srgbClr val="3F3F3F"/>
              </a:buClr>
              <a:buSzPts val="1100"/>
              <a:buNone/>
              <a:defRPr sz="1100">
                <a:solidFill>
                  <a:srgbClr val="3F3F3F"/>
                </a:solidFill>
              </a:defRPr>
            </a:lvl5pPr>
            <a:lvl6pPr lvl="5" algn="l">
              <a:lnSpc>
                <a:spcPct val="115000"/>
              </a:lnSpc>
              <a:spcBef>
                <a:spcPts val="0"/>
              </a:spcBef>
              <a:spcAft>
                <a:spcPts val="0"/>
              </a:spcAft>
              <a:buClr>
                <a:srgbClr val="3F3F3F"/>
              </a:buClr>
              <a:buSzPts val="1100"/>
              <a:buNone/>
              <a:defRPr sz="1100">
                <a:solidFill>
                  <a:srgbClr val="3F3F3F"/>
                </a:solidFill>
              </a:defRPr>
            </a:lvl6pPr>
            <a:lvl7pPr lvl="6" algn="l">
              <a:lnSpc>
                <a:spcPct val="115000"/>
              </a:lnSpc>
              <a:spcBef>
                <a:spcPts val="0"/>
              </a:spcBef>
              <a:spcAft>
                <a:spcPts val="0"/>
              </a:spcAft>
              <a:buClr>
                <a:srgbClr val="3F3F3F"/>
              </a:buClr>
              <a:buSzPts val="1100"/>
              <a:buNone/>
              <a:defRPr sz="1100">
                <a:solidFill>
                  <a:srgbClr val="3F3F3F"/>
                </a:solidFill>
              </a:defRPr>
            </a:lvl7pPr>
            <a:lvl8pPr lvl="7" algn="l">
              <a:lnSpc>
                <a:spcPct val="115000"/>
              </a:lnSpc>
              <a:spcBef>
                <a:spcPts val="0"/>
              </a:spcBef>
              <a:spcAft>
                <a:spcPts val="0"/>
              </a:spcAft>
              <a:buClr>
                <a:srgbClr val="3F3F3F"/>
              </a:buClr>
              <a:buSzPts val="1100"/>
              <a:buNone/>
              <a:defRPr sz="1100">
                <a:solidFill>
                  <a:srgbClr val="3F3F3F"/>
                </a:solidFill>
              </a:defRPr>
            </a:lvl8pPr>
            <a:lvl9pPr lvl="8" algn="l">
              <a:lnSpc>
                <a:spcPct val="115000"/>
              </a:lnSpc>
              <a:spcBef>
                <a:spcPts val="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Slide - 1 Column 6">
  <p:cSld name="Text Slide - 1 Column_6">
    <p:bg>
      <p:bgPr>
        <a:solidFill>
          <a:schemeClr val="lt1"/>
        </a:solidFill>
        <a:effectLst/>
      </p:bgPr>
    </p:bg>
    <p:spTree>
      <p:nvGrpSpPr>
        <p:cNvPr id="1" name="Shape 159"/>
        <p:cNvGrpSpPr/>
        <p:nvPr/>
      </p:nvGrpSpPr>
      <p:grpSpPr>
        <a:xfrm>
          <a:off x="0" y="0"/>
          <a:ext cx="0" cy="0"/>
          <a:chOff x="0" y="0"/>
          <a:chExt cx="0" cy="0"/>
        </a:xfrm>
      </p:grpSpPr>
      <p:sp>
        <p:nvSpPr>
          <p:cNvPr id="160" name="Google Shape;160;g34f444b8f2e_0_2284"/>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355600" algn="l">
              <a:lnSpc>
                <a:spcPct val="90000"/>
              </a:lnSpc>
              <a:spcBef>
                <a:spcPts val="1000"/>
              </a:spcBef>
              <a:spcAft>
                <a:spcPts val="0"/>
              </a:spcAft>
              <a:buSzPts val="2000"/>
              <a:buFont typeface="Lato" panose="020F0502020204030203"/>
              <a:buChar char="●"/>
              <a:defRPr sz="2000">
                <a:solidFill>
                  <a:srgbClr val="B83A4B"/>
                </a:solidFill>
                <a:latin typeface="Lato" panose="020F0502020204030203"/>
                <a:ea typeface="Lato" panose="020F0502020204030203"/>
                <a:cs typeface="Lato" panose="020F0502020204030203"/>
                <a:sym typeface="Lato" panose="020F0502020204030203"/>
              </a:defRPr>
            </a:lvl1pPr>
            <a:lvl2pPr marL="914400" lvl="1" indent="-370840" algn="l">
              <a:lnSpc>
                <a:spcPct val="90000"/>
              </a:lnSpc>
              <a:spcBef>
                <a:spcPts val="1600"/>
              </a:spcBef>
              <a:spcAft>
                <a:spcPts val="0"/>
              </a:spcAft>
              <a:buClr>
                <a:schemeClr val="lt1"/>
              </a:buClr>
              <a:buSzPts val="2240"/>
              <a:buChar char="○"/>
              <a:defRPr sz="2000">
                <a:solidFill>
                  <a:schemeClr val="lt1"/>
                </a:solidFill>
                <a:latin typeface="Lato" panose="020F0502020204030203"/>
                <a:ea typeface="Lato" panose="020F0502020204030203"/>
                <a:cs typeface="Lato" panose="020F0502020204030203"/>
                <a:sym typeface="Lato" panose="020F0502020204030203"/>
              </a:defRPr>
            </a:lvl2pPr>
            <a:lvl3pPr marL="1371600" lvl="2" indent="-354330" algn="l">
              <a:lnSpc>
                <a:spcPct val="90000"/>
              </a:lnSpc>
              <a:spcBef>
                <a:spcPts val="1600"/>
              </a:spcBef>
              <a:spcAft>
                <a:spcPts val="0"/>
              </a:spcAft>
              <a:buClr>
                <a:schemeClr val="lt1"/>
              </a:buClr>
              <a:buSzPts val="1980"/>
              <a:buChar char="■"/>
              <a:defRPr>
                <a:solidFill>
                  <a:schemeClr val="lt1"/>
                </a:solidFill>
              </a:defRPr>
            </a:lvl3pPr>
            <a:lvl4pPr marL="1828800" lvl="3" indent="-356870" algn="l">
              <a:lnSpc>
                <a:spcPct val="90000"/>
              </a:lnSpc>
              <a:spcBef>
                <a:spcPts val="1600"/>
              </a:spcBef>
              <a:spcAft>
                <a:spcPts val="0"/>
              </a:spcAft>
              <a:buClr>
                <a:schemeClr val="lt1"/>
              </a:buClr>
              <a:buSzPts val="2016"/>
              <a:buChar char="●"/>
              <a:defRPr>
                <a:solidFill>
                  <a:schemeClr val="lt1"/>
                </a:solidFill>
              </a:defRPr>
            </a:lvl4pPr>
            <a:lvl5pPr marL="2286000" lvl="4" indent="-356870" algn="l">
              <a:lnSpc>
                <a:spcPct val="90000"/>
              </a:lnSpc>
              <a:spcBef>
                <a:spcPts val="1600"/>
              </a:spcBef>
              <a:spcAft>
                <a:spcPts val="0"/>
              </a:spcAft>
              <a:buClr>
                <a:schemeClr val="lt1"/>
              </a:buClr>
              <a:buSzPts val="2016"/>
              <a:buChar char="○"/>
              <a:defRPr>
                <a:solidFill>
                  <a:schemeClr val="lt1"/>
                </a:solidFill>
              </a:defRPr>
            </a:lvl5pPr>
            <a:lvl6pPr marL="2743200" lvl="5" indent="-342900" algn="l">
              <a:lnSpc>
                <a:spcPct val="90000"/>
              </a:lnSpc>
              <a:spcBef>
                <a:spcPts val="1600"/>
              </a:spcBef>
              <a:spcAft>
                <a:spcPts val="0"/>
              </a:spcAft>
              <a:buClr>
                <a:schemeClr val="lt1"/>
              </a:buClr>
              <a:buSzPts val="1800"/>
              <a:buChar char="■"/>
              <a:defRPr>
                <a:solidFill>
                  <a:schemeClr val="lt1"/>
                </a:solidFill>
              </a:defRPr>
            </a:lvl6pPr>
            <a:lvl7pPr marL="3200400" lvl="6" indent="-342900" algn="l">
              <a:lnSpc>
                <a:spcPct val="90000"/>
              </a:lnSpc>
              <a:spcBef>
                <a:spcPts val="1600"/>
              </a:spcBef>
              <a:spcAft>
                <a:spcPts val="0"/>
              </a:spcAft>
              <a:buClr>
                <a:schemeClr val="lt1"/>
              </a:buClr>
              <a:buSzPts val="1800"/>
              <a:buChar char="●"/>
              <a:defRPr>
                <a:solidFill>
                  <a:schemeClr val="lt1"/>
                </a:solidFill>
              </a:defRPr>
            </a:lvl7pPr>
            <a:lvl8pPr marL="3657600" lvl="7" indent="-342900" algn="l">
              <a:lnSpc>
                <a:spcPct val="90000"/>
              </a:lnSpc>
              <a:spcBef>
                <a:spcPts val="1600"/>
              </a:spcBef>
              <a:spcAft>
                <a:spcPts val="0"/>
              </a:spcAft>
              <a:buClr>
                <a:schemeClr val="lt1"/>
              </a:buClr>
              <a:buSzPts val="1800"/>
              <a:buChar char="○"/>
              <a:defRPr>
                <a:solidFill>
                  <a:schemeClr val="lt1"/>
                </a:solidFill>
              </a:defRPr>
            </a:lvl8pPr>
            <a:lvl9pPr marL="4114800" lvl="8" indent="-342900" algn="l">
              <a:lnSpc>
                <a:spcPct val="90000"/>
              </a:lnSpc>
              <a:spcBef>
                <a:spcPts val="1600"/>
              </a:spcBef>
              <a:spcAft>
                <a:spcPts val="1600"/>
              </a:spcAft>
              <a:buClr>
                <a:schemeClr val="lt1"/>
              </a:buClr>
              <a:buSzPts val="1800"/>
              <a:buChar char="■"/>
              <a:defRPr>
                <a:solidFill>
                  <a:schemeClr val="lt1"/>
                </a:solidFill>
              </a:defRPr>
            </a:lvl9pPr>
          </a:lstStyle>
          <a:p/>
        </p:txBody>
      </p:sp>
      <p:sp>
        <p:nvSpPr>
          <p:cNvPr id="161" name="Google Shape;161;g34f444b8f2e_0_2284"/>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62" name="Google Shape;162;g34f444b8f2e_0_2284"/>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63" name="Google Shape;163;g34f444b8f2e_0_2284"/>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330200" algn="l">
              <a:lnSpc>
                <a:spcPct val="115000"/>
              </a:lnSpc>
              <a:spcBef>
                <a:spcPts val="1000"/>
              </a:spcBef>
              <a:spcAft>
                <a:spcPts val="0"/>
              </a:spcAft>
              <a:buSzPts val="1600"/>
              <a:buFont typeface="Lato" panose="020F0502020204030203"/>
              <a:buChar char="●"/>
              <a:defRPr>
                <a:solidFill>
                  <a:srgbClr val="3F3F3F"/>
                </a:solidFill>
              </a:defRPr>
            </a:lvl1pPr>
            <a:lvl2pPr marL="914400" lvl="1" indent="-342265" algn="l">
              <a:lnSpc>
                <a:spcPct val="115000"/>
              </a:lnSpc>
              <a:spcBef>
                <a:spcPts val="1600"/>
              </a:spcBef>
              <a:spcAft>
                <a:spcPts val="0"/>
              </a:spcAft>
              <a:buSzPts val="1792"/>
              <a:buChar char="○"/>
              <a:defRPr>
                <a:solidFill>
                  <a:srgbClr val="3F3F3F"/>
                </a:solidFill>
              </a:defRPr>
            </a:lvl2pPr>
            <a:lvl3pPr marL="1371600" lvl="2" indent="-327660" algn="l">
              <a:lnSpc>
                <a:spcPct val="115000"/>
              </a:lnSpc>
              <a:spcBef>
                <a:spcPts val="1600"/>
              </a:spcBef>
              <a:spcAft>
                <a:spcPts val="0"/>
              </a:spcAft>
              <a:buSzPts val="1560"/>
              <a:buChar char="■"/>
              <a:defRPr sz="1400">
                <a:solidFill>
                  <a:srgbClr val="3F3F3F"/>
                </a:solidFill>
              </a:defRPr>
            </a:lvl3pPr>
            <a:lvl4pPr marL="1828800" lvl="3" indent="-328295" algn="l">
              <a:lnSpc>
                <a:spcPct val="115000"/>
              </a:lnSpc>
              <a:spcBef>
                <a:spcPts val="1600"/>
              </a:spcBef>
              <a:spcAft>
                <a:spcPts val="0"/>
              </a:spcAft>
              <a:buSzPts val="1568"/>
              <a:buChar char="●"/>
              <a:defRPr>
                <a:solidFill>
                  <a:srgbClr val="3F3F3F"/>
                </a:solidFill>
              </a:defRPr>
            </a:lvl4pPr>
            <a:lvl5pPr marL="2286000" lvl="4" indent="-328295" algn="l">
              <a:lnSpc>
                <a:spcPct val="115000"/>
              </a:lnSpc>
              <a:spcBef>
                <a:spcPts val="1600"/>
              </a:spcBef>
              <a:spcAft>
                <a:spcPts val="0"/>
              </a:spcAft>
              <a:buSzPts val="1568"/>
              <a:buChar char="○"/>
              <a:defRPr>
                <a:solidFill>
                  <a:srgbClr val="3F3F3F"/>
                </a:solidFill>
              </a:defRPr>
            </a:lvl5pPr>
            <a:lvl6pPr marL="2743200" lvl="5"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6pPr>
            <a:lvl7pPr marL="3200400" lvl="6"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7pPr>
            <a:lvl8pPr marL="3657600" lvl="7"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8pPr>
            <a:lvl9pPr marL="4114800" lvl="8" indent="-304800" algn="l">
              <a:lnSpc>
                <a:spcPct val="115000"/>
              </a:lnSpc>
              <a:spcBef>
                <a:spcPts val="1600"/>
              </a:spcBef>
              <a:spcAft>
                <a:spcPts val="160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9pPr>
          </a:lstStyle>
          <a:p/>
        </p:txBody>
      </p:sp>
      <p:sp>
        <p:nvSpPr>
          <p:cNvPr id="164" name="Google Shape;164;g34f444b8f2e_0_2284"/>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rm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65" name="Google Shape;165;g34f444b8f2e_0_2284"/>
          <p:cNvSpPr txBox="1">
            <a:spLocks noGrp="1"/>
          </p:cNvSpPr>
          <p:nvPr>
            <p:ph type="subTitle" idx="3"/>
          </p:nvPr>
        </p:nvSpPr>
        <p:spPr>
          <a:xfrm>
            <a:off x="1634337" y="6356788"/>
            <a:ext cx="4209900" cy="2172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100"/>
              <a:buNone/>
              <a:defRPr sz="1100">
                <a:solidFill>
                  <a:srgbClr val="3F3F3F"/>
                </a:solidFill>
              </a:defRPr>
            </a:lvl1pPr>
            <a:lvl2pPr lvl="1" algn="l">
              <a:lnSpc>
                <a:spcPct val="115000"/>
              </a:lnSpc>
              <a:spcBef>
                <a:spcPts val="0"/>
              </a:spcBef>
              <a:spcAft>
                <a:spcPts val="0"/>
              </a:spcAft>
              <a:buClr>
                <a:srgbClr val="3F3F3F"/>
              </a:buClr>
              <a:buSzPts val="1100"/>
              <a:buNone/>
              <a:defRPr sz="1100">
                <a:solidFill>
                  <a:srgbClr val="3F3F3F"/>
                </a:solidFill>
              </a:defRPr>
            </a:lvl2pPr>
            <a:lvl3pPr lvl="2" algn="l">
              <a:lnSpc>
                <a:spcPct val="115000"/>
              </a:lnSpc>
              <a:spcBef>
                <a:spcPts val="0"/>
              </a:spcBef>
              <a:spcAft>
                <a:spcPts val="0"/>
              </a:spcAft>
              <a:buClr>
                <a:srgbClr val="3F3F3F"/>
              </a:buClr>
              <a:buSzPts val="1100"/>
              <a:buNone/>
              <a:defRPr sz="1100">
                <a:solidFill>
                  <a:srgbClr val="3F3F3F"/>
                </a:solidFill>
              </a:defRPr>
            </a:lvl3pPr>
            <a:lvl4pPr lvl="3" algn="l">
              <a:lnSpc>
                <a:spcPct val="115000"/>
              </a:lnSpc>
              <a:spcBef>
                <a:spcPts val="0"/>
              </a:spcBef>
              <a:spcAft>
                <a:spcPts val="0"/>
              </a:spcAft>
              <a:buClr>
                <a:srgbClr val="3F3F3F"/>
              </a:buClr>
              <a:buSzPts val="1100"/>
              <a:buNone/>
              <a:defRPr sz="1100">
                <a:solidFill>
                  <a:srgbClr val="3F3F3F"/>
                </a:solidFill>
              </a:defRPr>
            </a:lvl4pPr>
            <a:lvl5pPr lvl="4" algn="l">
              <a:lnSpc>
                <a:spcPct val="115000"/>
              </a:lnSpc>
              <a:spcBef>
                <a:spcPts val="0"/>
              </a:spcBef>
              <a:spcAft>
                <a:spcPts val="0"/>
              </a:spcAft>
              <a:buClr>
                <a:srgbClr val="3F3F3F"/>
              </a:buClr>
              <a:buSzPts val="1100"/>
              <a:buNone/>
              <a:defRPr sz="1100">
                <a:solidFill>
                  <a:srgbClr val="3F3F3F"/>
                </a:solidFill>
              </a:defRPr>
            </a:lvl5pPr>
            <a:lvl6pPr lvl="5" algn="l">
              <a:lnSpc>
                <a:spcPct val="115000"/>
              </a:lnSpc>
              <a:spcBef>
                <a:spcPts val="0"/>
              </a:spcBef>
              <a:spcAft>
                <a:spcPts val="0"/>
              </a:spcAft>
              <a:buClr>
                <a:srgbClr val="3F3F3F"/>
              </a:buClr>
              <a:buSzPts val="1100"/>
              <a:buNone/>
              <a:defRPr sz="1100">
                <a:solidFill>
                  <a:srgbClr val="3F3F3F"/>
                </a:solidFill>
              </a:defRPr>
            </a:lvl6pPr>
            <a:lvl7pPr lvl="6" algn="l">
              <a:lnSpc>
                <a:spcPct val="115000"/>
              </a:lnSpc>
              <a:spcBef>
                <a:spcPts val="0"/>
              </a:spcBef>
              <a:spcAft>
                <a:spcPts val="0"/>
              </a:spcAft>
              <a:buClr>
                <a:srgbClr val="3F3F3F"/>
              </a:buClr>
              <a:buSzPts val="1100"/>
              <a:buNone/>
              <a:defRPr sz="1100">
                <a:solidFill>
                  <a:srgbClr val="3F3F3F"/>
                </a:solidFill>
              </a:defRPr>
            </a:lvl7pPr>
            <a:lvl8pPr lvl="7" algn="l">
              <a:lnSpc>
                <a:spcPct val="115000"/>
              </a:lnSpc>
              <a:spcBef>
                <a:spcPts val="0"/>
              </a:spcBef>
              <a:spcAft>
                <a:spcPts val="0"/>
              </a:spcAft>
              <a:buClr>
                <a:srgbClr val="3F3F3F"/>
              </a:buClr>
              <a:buSzPts val="1100"/>
              <a:buNone/>
              <a:defRPr sz="1100">
                <a:solidFill>
                  <a:srgbClr val="3F3F3F"/>
                </a:solidFill>
              </a:defRPr>
            </a:lvl8pPr>
            <a:lvl9pPr lvl="8" algn="l">
              <a:lnSpc>
                <a:spcPct val="115000"/>
              </a:lnSpc>
              <a:spcBef>
                <a:spcPts val="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 Option 2 Layout">
  <p:cSld name="Agenda - Option 1">
    <p:spTree>
      <p:nvGrpSpPr>
        <p:cNvPr id="1" name="Shape 166"/>
        <p:cNvGrpSpPr/>
        <p:nvPr/>
      </p:nvGrpSpPr>
      <p:grpSpPr>
        <a:xfrm>
          <a:off x="0" y="0"/>
          <a:ext cx="0" cy="0"/>
          <a:chOff x="0" y="0"/>
          <a:chExt cx="0" cy="0"/>
        </a:xfrm>
      </p:grpSpPr>
      <p:sp>
        <p:nvSpPr>
          <p:cNvPr id="167" name="Google Shape;167;g34f444b8f2e_0_2485"/>
          <p:cNvSpPr txBox="1">
            <a:spLocks noGrp="1"/>
          </p:cNvSpPr>
          <p:nvPr>
            <p:ph type="title"/>
          </p:nvPr>
        </p:nvSpPr>
        <p:spPr>
          <a:xfrm>
            <a:off x="800100" y="636586"/>
            <a:ext cx="3411900" cy="1116000"/>
          </a:xfrm>
          <a:prstGeom prst="rect">
            <a:avLst/>
          </a:prstGeom>
          <a:noFill/>
          <a:ln>
            <a:noFill/>
          </a:ln>
        </p:spPr>
        <p:txBody>
          <a:bodyPr spcFirstLastPara="1" wrap="square" lIns="0" tIns="45700" rIns="91425" bIns="45700" anchor="t" anchorCtr="0">
            <a:normAutofit/>
          </a:bodyPr>
          <a:lstStyle>
            <a:lvl1pPr lvl="0" algn="l">
              <a:lnSpc>
                <a:spcPct val="90000"/>
              </a:lnSpc>
              <a:spcBef>
                <a:spcPts val="0"/>
              </a:spcBef>
              <a:spcAft>
                <a:spcPts val="0"/>
              </a:spcAft>
              <a:buClr>
                <a:srgbClr val="8C1515"/>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pic>
        <p:nvPicPr>
          <p:cNvPr id="168" name="Google Shape;168;g34f444b8f2e_0_2485"/>
          <p:cNvPicPr preferRelativeResize="0"/>
          <p:nvPr/>
        </p:nvPicPr>
        <p:blipFill rotWithShape="1">
          <a:blip r:embed="rId2"/>
          <a:srcRect/>
          <a:stretch>
            <a:fillRect/>
          </a:stretch>
        </p:blipFill>
        <p:spPr>
          <a:xfrm>
            <a:off x="0" y="-11652"/>
            <a:ext cx="12191998" cy="209223"/>
          </a:xfrm>
          <a:prstGeom prst="rect">
            <a:avLst/>
          </a:prstGeom>
          <a:noFill/>
          <a:ln>
            <a:noFill/>
          </a:ln>
        </p:spPr>
      </p:pic>
      <p:sp>
        <p:nvSpPr>
          <p:cNvPr id="169" name="Google Shape;169;g34f444b8f2e_0_2485"/>
          <p:cNvSpPr/>
          <p:nvPr/>
        </p:nvSpPr>
        <p:spPr>
          <a:xfrm>
            <a:off x="0" y="-13960"/>
            <a:ext cx="12192000" cy="211500"/>
          </a:xfrm>
          <a:prstGeom prst="rect">
            <a:avLst/>
          </a:prstGeom>
          <a:solidFill>
            <a:srgbClr val="D4D1D1">
              <a:alpha val="2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a:ea typeface="Calibri"/>
              <a:cs typeface="Calibri"/>
              <a:sym typeface="Calibri"/>
            </a:endParaRPr>
          </a:p>
        </p:txBody>
      </p:sp>
      <p:sp>
        <p:nvSpPr>
          <p:cNvPr id="170" name="Google Shape;170;g34f444b8f2e_0_2485"/>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rm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71" name="Google Shape;171;g34f444b8f2e_0_2485"/>
          <p:cNvSpPr txBox="1">
            <a:spLocks noGrp="1"/>
          </p:cNvSpPr>
          <p:nvPr>
            <p:ph type="title" idx="2"/>
          </p:nvPr>
        </p:nvSpPr>
        <p:spPr>
          <a:xfrm>
            <a:off x="6306050" y="892369"/>
            <a:ext cx="5047800" cy="3651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rgbClr val="3F3F3F"/>
              </a:buClr>
              <a:buSzPts val="1600"/>
              <a:buNone/>
              <a:defRPr sz="1600" b="1">
                <a:solidFill>
                  <a:srgbClr val="3F3F3F"/>
                </a:solidFill>
              </a:defRPr>
            </a:lvl1pPr>
            <a:lvl2pPr lvl="1" algn="l">
              <a:lnSpc>
                <a:spcPct val="100000"/>
              </a:lnSpc>
              <a:spcBef>
                <a:spcPts val="0"/>
              </a:spcBef>
              <a:spcAft>
                <a:spcPts val="0"/>
              </a:spcAft>
              <a:buClr>
                <a:srgbClr val="3F3F3F"/>
              </a:buClr>
              <a:buSzPts val="1600"/>
              <a:buNone/>
              <a:defRPr sz="1600">
                <a:solidFill>
                  <a:srgbClr val="3F3F3F"/>
                </a:solidFill>
              </a:defRPr>
            </a:lvl2pPr>
            <a:lvl3pPr lvl="2" algn="l">
              <a:lnSpc>
                <a:spcPct val="100000"/>
              </a:lnSpc>
              <a:spcBef>
                <a:spcPts val="0"/>
              </a:spcBef>
              <a:spcAft>
                <a:spcPts val="0"/>
              </a:spcAft>
              <a:buClr>
                <a:srgbClr val="3F3F3F"/>
              </a:buClr>
              <a:buSzPts val="1600"/>
              <a:buNone/>
              <a:defRPr sz="1600">
                <a:solidFill>
                  <a:srgbClr val="3F3F3F"/>
                </a:solidFill>
              </a:defRPr>
            </a:lvl3pPr>
            <a:lvl4pPr lvl="3" algn="l">
              <a:lnSpc>
                <a:spcPct val="100000"/>
              </a:lnSpc>
              <a:spcBef>
                <a:spcPts val="0"/>
              </a:spcBef>
              <a:spcAft>
                <a:spcPts val="0"/>
              </a:spcAft>
              <a:buClr>
                <a:srgbClr val="3F3F3F"/>
              </a:buClr>
              <a:buSzPts val="1600"/>
              <a:buNone/>
              <a:defRPr sz="1600">
                <a:solidFill>
                  <a:srgbClr val="3F3F3F"/>
                </a:solidFill>
              </a:defRPr>
            </a:lvl4pPr>
            <a:lvl5pPr lvl="4" algn="l">
              <a:lnSpc>
                <a:spcPct val="100000"/>
              </a:lnSpc>
              <a:spcBef>
                <a:spcPts val="0"/>
              </a:spcBef>
              <a:spcAft>
                <a:spcPts val="0"/>
              </a:spcAft>
              <a:buClr>
                <a:srgbClr val="3F3F3F"/>
              </a:buClr>
              <a:buSzPts val="1600"/>
              <a:buNone/>
              <a:defRPr sz="1600">
                <a:solidFill>
                  <a:srgbClr val="3F3F3F"/>
                </a:solidFill>
              </a:defRPr>
            </a:lvl5pPr>
            <a:lvl6pPr lvl="5" algn="l">
              <a:lnSpc>
                <a:spcPct val="100000"/>
              </a:lnSpc>
              <a:spcBef>
                <a:spcPts val="0"/>
              </a:spcBef>
              <a:spcAft>
                <a:spcPts val="0"/>
              </a:spcAft>
              <a:buClr>
                <a:srgbClr val="3F3F3F"/>
              </a:buClr>
              <a:buSzPts val="1600"/>
              <a:buNone/>
              <a:defRPr sz="1600">
                <a:solidFill>
                  <a:srgbClr val="3F3F3F"/>
                </a:solidFill>
              </a:defRPr>
            </a:lvl6pPr>
            <a:lvl7pPr lvl="6" algn="l">
              <a:lnSpc>
                <a:spcPct val="100000"/>
              </a:lnSpc>
              <a:spcBef>
                <a:spcPts val="0"/>
              </a:spcBef>
              <a:spcAft>
                <a:spcPts val="0"/>
              </a:spcAft>
              <a:buClr>
                <a:srgbClr val="3F3F3F"/>
              </a:buClr>
              <a:buSzPts val="1600"/>
              <a:buNone/>
              <a:defRPr sz="1600">
                <a:solidFill>
                  <a:srgbClr val="3F3F3F"/>
                </a:solidFill>
              </a:defRPr>
            </a:lvl7pPr>
            <a:lvl8pPr lvl="7" algn="l">
              <a:lnSpc>
                <a:spcPct val="100000"/>
              </a:lnSpc>
              <a:spcBef>
                <a:spcPts val="0"/>
              </a:spcBef>
              <a:spcAft>
                <a:spcPts val="0"/>
              </a:spcAft>
              <a:buClr>
                <a:srgbClr val="3F3F3F"/>
              </a:buClr>
              <a:buSzPts val="1600"/>
              <a:buNone/>
              <a:defRPr sz="1600">
                <a:solidFill>
                  <a:srgbClr val="3F3F3F"/>
                </a:solidFill>
              </a:defRPr>
            </a:lvl8pPr>
            <a:lvl9pPr lvl="8" algn="l">
              <a:lnSpc>
                <a:spcPct val="100000"/>
              </a:lnSpc>
              <a:spcBef>
                <a:spcPts val="0"/>
              </a:spcBef>
              <a:spcAft>
                <a:spcPts val="0"/>
              </a:spcAft>
              <a:buClr>
                <a:srgbClr val="3F3F3F"/>
              </a:buClr>
              <a:buSzPts val="1600"/>
              <a:buNone/>
              <a:defRPr sz="1600">
                <a:solidFill>
                  <a:srgbClr val="3F3F3F"/>
                </a:solidFill>
              </a:defRPr>
            </a:lvl9pPr>
          </a:lstStyle>
          <a:p/>
        </p:txBody>
      </p:sp>
      <p:sp>
        <p:nvSpPr>
          <p:cNvPr id="172" name="Google Shape;172;g34f444b8f2e_0_2485"/>
          <p:cNvSpPr txBox="1">
            <a:spLocks noGrp="1"/>
          </p:cNvSpPr>
          <p:nvPr>
            <p:ph type="subTitle" idx="1"/>
          </p:nvPr>
        </p:nvSpPr>
        <p:spPr>
          <a:xfrm>
            <a:off x="6306050" y="1236719"/>
            <a:ext cx="5047800" cy="36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400"/>
              <a:buNone/>
              <a:defRPr sz="1400">
                <a:solidFill>
                  <a:srgbClr val="3F3F3F"/>
                </a:solidFill>
              </a:defRPr>
            </a:lvl1pPr>
            <a:lvl2pPr lvl="1" algn="l">
              <a:lnSpc>
                <a:spcPct val="115000"/>
              </a:lnSpc>
              <a:spcBef>
                <a:spcPts val="0"/>
              </a:spcBef>
              <a:spcAft>
                <a:spcPts val="0"/>
              </a:spcAft>
              <a:buClr>
                <a:srgbClr val="3F3F3F"/>
              </a:buClr>
              <a:buSzPts val="1500"/>
              <a:buNone/>
              <a:defRPr>
                <a:solidFill>
                  <a:srgbClr val="3F3F3F"/>
                </a:solidFill>
              </a:defRPr>
            </a:lvl2pPr>
            <a:lvl3pPr lvl="2" algn="l">
              <a:lnSpc>
                <a:spcPct val="115000"/>
              </a:lnSpc>
              <a:spcBef>
                <a:spcPts val="0"/>
              </a:spcBef>
              <a:spcAft>
                <a:spcPts val="0"/>
              </a:spcAft>
              <a:buClr>
                <a:srgbClr val="3F3F3F"/>
              </a:buClr>
              <a:buSzPts val="1500"/>
              <a:buNone/>
              <a:defRPr>
                <a:solidFill>
                  <a:srgbClr val="3F3F3F"/>
                </a:solidFill>
              </a:defRPr>
            </a:lvl3pPr>
            <a:lvl4pPr lvl="3" algn="l">
              <a:lnSpc>
                <a:spcPct val="115000"/>
              </a:lnSpc>
              <a:spcBef>
                <a:spcPts val="0"/>
              </a:spcBef>
              <a:spcAft>
                <a:spcPts val="0"/>
              </a:spcAft>
              <a:buClr>
                <a:srgbClr val="3F3F3F"/>
              </a:buClr>
              <a:buSzPts val="1500"/>
              <a:buNone/>
              <a:defRPr>
                <a:solidFill>
                  <a:srgbClr val="3F3F3F"/>
                </a:solidFill>
              </a:defRPr>
            </a:lvl4pPr>
            <a:lvl5pPr lvl="4" algn="l">
              <a:lnSpc>
                <a:spcPct val="115000"/>
              </a:lnSpc>
              <a:spcBef>
                <a:spcPts val="0"/>
              </a:spcBef>
              <a:spcAft>
                <a:spcPts val="0"/>
              </a:spcAft>
              <a:buClr>
                <a:srgbClr val="3F3F3F"/>
              </a:buClr>
              <a:buSzPts val="1500"/>
              <a:buNone/>
              <a:defRPr>
                <a:solidFill>
                  <a:srgbClr val="3F3F3F"/>
                </a:solidFill>
              </a:defRPr>
            </a:lvl5pPr>
            <a:lvl6pPr lvl="5" algn="l">
              <a:lnSpc>
                <a:spcPct val="115000"/>
              </a:lnSpc>
              <a:spcBef>
                <a:spcPts val="0"/>
              </a:spcBef>
              <a:spcAft>
                <a:spcPts val="0"/>
              </a:spcAft>
              <a:buClr>
                <a:srgbClr val="3F3F3F"/>
              </a:buClr>
              <a:buSzPts val="1500"/>
              <a:buNone/>
              <a:defRPr>
                <a:solidFill>
                  <a:srgbClr val="3F3F3F"/>
                </a:solidFill>
              </a:defRPr>
            </a:lvl6pPr>
            <a:lvl7pPr lvl="6" algn="l">
              <a:lnSpc>
                <a:spcPct val="115000"/>
              </a:lnSpc>
              <a:spcBef>
                <a:spcPts val="0"/>
              </a:spcBef>
              <a:spcAft>
                <a:spcPts val="0"/>
              </a:spcAft>
              <a:buClr>
                <a:srgbClr val="3F3F3F"/>
              </a:buClr>
              <a:buSzPts val="1500"/>
              <a:buNone/>
              <a:defRPr>
                <a:solidFill>
                  <a:srgbClr val="3F3F3F"/>
                </a:solidFill>
              </a:defRPr>
            </a:lvl7pPr>
            <a:lvl8pPr lvl="7" algn="l">
              <a:lnSpc>
                <a:spcPct val="115000"/>
              </a:lnSpc>
              <a:spcBef>
                <a:spcPts val="0"/>
              </a:spcBef>
              <a:spcAft>
                <a:spcPts val="0"/>
              </a:spcAft>
              <a:buClr>
                <a:srgbClr val="3F3F3F"/>
              </a:buClr>
              <a:buSzPts val="1500"/>
              <a:buNone/>
              <a:defRPr>
                <a:solidFill>
                  <a:srgbClr val="3F3F3F"/>
                </a:solidFill>
              </a:defRPr>
            </a:lvl8pPr>
            <a:lvl9pPr lvl="8" algn="l">
              <a:lnSpc>
                <a:spcPct val="115000"/>
              </a:lnSpc>
              <a:spcBef>
                <a:spcPts val="0"/>
              </a:spcBef>
              <a:spcAft>
                <a:spcPts val="0"/>
              </a:spcAft>
              <a:buClr>
                <a:srgbClr val="3F3F3F"/>
              </a:buClr>
              <a:buSzPts val="1500"/>
              <a:buNone/>
              <a:defRPr>
                <a:solidFill>
                  <a:srgbClr val="3F3F3F"/>
                </a:solidFill>
              </a:defRPr>
            </a:lvl9pPr>
          </a:lstStyle>
          <a:p/>
        </p:txBody>
      </p:sp>
      <p:sp>
        <p:nvSpPr>
          <p:cNvPr id="173" name="Google Shape;173;g34f444b8f2e_0_2485"/>
          <p:cNvSpPr txBox="1">
            <a:spLocks noGrp="1"/>
          </p:cNvSpPr>
          <p:nvPr>
            <p:ph type="title" idx="3"/>
          </p:nvPr>
        </p:nvSpPr>
        <p:spPr>
          <a:xfrm>
            <a:off x="6306050" y="1730569"/>
            <a:ext cx="5047800" cy="3651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rgbClr val="3F3F3F"/>
              </a:buClr>
              <a:buSzPts val="1600"/>
              <a:buNone/>
              <a:defRPr sz="1600" b="1">
                <a:solidFill>
                  <a:srgbClr val="3F3F3F"/>
                </a:solidFill>
              </a:defRPr>
            </a:lvl1pPr>
            <a:lvl2pPr lvl="1" algn="l">
              <a:lnSpc>
                <a:spcPct val="100000"/>
              </a:lnSpc>
              <a:spcBef>
                <a:spcPts val="0"/>
              </a:spcBef>
              <a:spcAft>
                <a:spcPts val="0"/>
              </a:spcAft>
              <a:buClr>
                <a:srgbClr val="3F3F3F"/>
              </a:buClr>
              <a:buSzPts val="1600"/>
              <a:buNone/>
              <a:defRPr sz="1600">
                <a:solidFill>
                  <a:srgbClr val="3F3F3F"/>
                </a:solidFill>
              </a:defRPr>
            </a:lvl2pPr>
            <a:lvl3pPr lvl="2" algn="l">
              <a:lnSpc>
                <a:spcPct val="100000"/>
              </a:lnSpc>
              <a:spcBef>
                <a:spcPts val="0"/>
              </a:spcBef>
              <a:spcAft>
                <a:spcPts val="0"/>
              </a:spcAft>
              <a:buClr>
                <a:srgbClr val="3F3F3F"/>
              </a:buClr>
              <a:buSzPts val="1600"/>
              <a:buNone/>
              <a:defRPr sz="1600">
                <a:solidFill>
                  <a:srgbClr val="3F3F3F"/>
                </a:solidFill>
              </a:defRPr>
            </a:lvl3pPr>
            <a:lvl4pPr lvl="3" algn="l">
              <a:lnSpc>
                <a:spcPct val="100000"/>
              </a:lnSpc>
              <a:spcBef>
                <a:spcPts val="0"/>
              </a:spcBef>
              <a:spcAft>
                <a:spcPts val="0"/>
              </a:spcAft>
              <a:buClr>
                <a:srgbClr val="3F3F3F"/>
              </a:buClr>
              <a:buSzPts val="1600"/>
              <a:buNone/>
              <a:defRPr sz="1600">
                <a:solidFill>
                  <a:srgbClr val="3F3F3F"/>
                </a:solidFill>
              </a:defRPr>
            </a:lvl4pPr>
            <a:lvl5pPr lvl="4" algn="l">
              <a:lnSpc>
                <a:spcPct val="100000"/>
              </a:lnSpc>
              <a:spcBef>
                <a:spcPts val="0"/>
              </a:spcBef>
              <a:spcAft>
                <a:spcPts val="0"/>
              </a:spcAft>
              <a:buClr>
                <a:srgbClr val="3F3F3F"/>
              </a:buClr>
              <a:buSzPts val="1600"/>
              <a:buNone/>
              <a:defRPr sz="1600">
                <a:solidFill>
                  <a:srgbClr val="3F3F3F"/>
                </a:solidFill>
              </a:defRPr>
            </a:lvl5pPr>
            <a:lvl6pPr lvl="5" algn="l">
              <a:lnSpc>
                <a:spcPct val="100000"/>
              </a:lnSpc>
              <a:spcBef>
                <a:spcPts val="0"/>
              </a:spcBef>
              <a:spcAft>
                <a:spcPts val="0"/>
              </a:spcAft>
              <a:buClr>
                <a:srgbClr val="3F3F3F"/>
              </a:buClr>
              <a:buSzPts val="1600"/>
              <a:buNone/>
              <a:defRPr sz="1600">
                <a:solidFill>
                  <a:srgbClr val="3F3F3F"/>
                </a:solidFill>
              </a:defRPr>
            </a:lvl6pPr>
            <a:lvl7pPr lvl="6" algn="l">
              <a:lnSpc>
                <a:spcPct val="100000"/>
              </a:lnSpc>
              <a:spcBef>
                <a:spcPts val="0"/>
              </a:spcBef>
              <a:spcAft>
                <a:spcPts val="0"/>
              </a:spcAft>
              <a:buClr>
                <a:srgbClr val="3F3F3F"/>
              </a:buClr>
              <a:buSzPts val="1600"/>
              <a:buNone/>
              <a:defRPr sz="1600">
                <a:solidFill>
                  <a:srgbClr val="3F3F3F"/>
                </a:solidFill>
              </a:defRPr>
            </a:lvl7pPr>
            <a:lvl8pPr lvl="7" algn="l">
              <a:lnSpc>
                <a:spcPct val="100000"/>
              </a:lnSpc>
              <a:spcBef>
                <a:spcPts val="0"/>
              </a:spcBef>
              <a:spcAft>
                <a:spcPts val="0"/>
              </a:spcAft>
              <a:buClr>
                <a:srgbClr val="3F3F3F"/>
              </a:buClr>
              <a:buSzPts val="1600"/>
              <a:buNone/>
              <a:defRPr sz="1600">
                <a:solidFill>
                  <a:srgbClr val="3F3F3F"/>
                </a:solidFill>
              </a:defRPr>
            </a:lvl8pPr>
            <a:lvl9pPr lvl="8" algn="l">
              <a:lnSpc>
                <a:spcPct val="100000"/>
              </a:lnSpc>
              <a:spcBef>
                <a:spcPts val="0"/>
              </a:spcBef>
              <a:spcAft>
                <a:spcPts val="0"/>
              </a:spcAft>
              <a:buClr>
                <a:srgbClr val="3F3F3F"/>
              </a:buClr>
              <a:buSzPts val="1600"/>
              <a:buNone/>
              <a:defRPr sz="1600">
                <a:solidFill>
                  <a:srgbClr val="3F3F3F"/>
                </a:solidFill>
              </a:defRPr>
            </a:lvl9pPr>
          </a:lstStyle>
          <a:p/>
        </p:txBody>
      </p:sp>
      <p:sp>
        <p:nvSpPr>
          <p:cNvPr id="174" name="Google Shape;174;g34f444b8f2e_0_2485"/>
          <p:cNvSpPr txBox="1">
            <a:spLocks noGrp="1"/>
          </p:cNvSpPr>
          <p:nvPr>
            <p:ph type="subTitle" idx="4"/>
          </p:nvPr>
        </p:nvSpPr>
        <p:spPr>
          <a:xfrm>
            <a:off x="6306050" y="2074919"/>
            <a:ext cx="5047800" cy="36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400"/>
              <a:buNone/>
              <a:defRPr sz="1400">
                <a:solidFill>
                  <a:srgbClr val="3F3F3F"/>
                </a:solidFill>
              </a:defRPr>
            </a:lvl1pPr>
            <a:lvl2pPr lvl="1" algn="l">
              <a:lnSpc>
                <a:spcPct val="115000"/>
              </a:lnSpc>
              <a:spcBef>
                <a:spcPts val="0"/>
              </a:spcBef>
              <a:spcAft>
                <a:spcPts val="0"/>
              </a:spcAft>
              <a:buClr>
                <a:srgbClr val="3F3F3F"/>
              </a:buClr>
              <a:buSzPts val="1500"/>
              <a:buNone/>
              <a:defRPr>
                <a:solidFill>
                  <a:srgbClr val="3F3F3F"/>
                </a:solidFill>
              </a:defRPr>
            </a:lvl2pPr>
            <a:lvl3pPr lvl="2" algn="l">
              <a:lnSpc>
                <a:spcPct val="115000"/>
              </a:lnSpc>
              <a:spcBef>
                <a:spcPts val="0"/>
              </a:spcBef>
              <a:spcAft>
                <a:spcPts val="0"/>
              </a:spcAft>
              <a:buClr>
                <a:srgbClr val="3F3F3F"/>
              </a:buClr>
              <a:buSzPts val="1500"/>
              <a:buNone/>
              <a:defRPr>
                <a:solidFill>
                  <a:srgbClr val="3F3F3F"/>
                </a:solidFill>
              </a:defRPr>
            </a:lvl3pPr>
            <a:lvl4pPr lvl="3" algn="l">
              <a:lnSpc>
                <a:spcPct val="115000"/>
              </a:lnSpc>
              <a:spcBef>
                <a:spcPts val="0"/>
              </a:spcBef>
              <a:spcAft>
                <a:spcPts val="0"/>
              </a:spcAft>
              <a:buClr>
                <a:srgbClr val="3F3F3F"/>
              </a:buClr>
              <a:buSzPts val="1500"/>
              <a:buNone/>
              <a:defRPr>
                <a:solidFill>
                  <a:srgbClr val="3F3F3F"/>
                </a:solidFill>
              </a:defRPr>
            </a:lvl4pPr>
            <a:lvl5pPr lvl="4" algn="l">
              <a:lnSpc>
                <a:spcPct val="115000"/>
              </a:lnSpc>
              <a:spcBef>
                <a:spcPts val="0"/>
              </a:spcBef>
              <a:spcAft>
                <a:spcPts val="0"/>
              </a:spcAft>
              <a:buClr>
                <a:srgbClr val="3F3F3F"/>
              </a:buClr>
              <a:buSzPts val="1500"/>
              <a:buNone/>
              <a:defRPr>
                <a:solidFill>
                  <a:srgbClr val="3F3F3F"/>
                </a:solidFill>
              </a:defRPr>
            </a:lvl5pPr>
            <a:lvl6pPr lvl="5" algn="l">
              <a:lnSpc>
                <a:spcPct val="115000"/>
              </a:lnSpc>
              <a:spcBef>
                <a:spcPts val="0"/>
              </a:spcBef>
              <a:spcAft>
                <a:spcPts val="0"/>
              </a:spcAft>
              <a:buClr>
                <a:srgbClr val="3F3F3F"/>
              </a:buClr>
              <a:buSzPts val="1500"/>
              <a:buNone/>
              <a:defRPr>
                <a:solidFill>
                  <a:srgbClr val="3F3F3F"/>
                </a:solidFill>
              </a:defRPr>
            </a:lvl6pPr>
            <a:lvl7pPr lvl="6" algn="l">
              <a:lnSpc>
                <a:spcPct val="115000"/>
              </a:lnSpc>
              <a:spcBef>
                <a:spcPts val="0"/>
              </a:spcBef>
              <a:spcAft>
                <a:spcPts val="0"/>
              </a:spcAft>
              <a:buClr>
                <a:srgbClr val="3F3F3F"/>
              </a:buClr>
              <a:buSzPts val="1500"/>
              <a:buNone/>
              <a:defRPr>
                <a:solidFill>
                  <a:srgbClr val="3F3F3F"/>
                </a:solidFill>
              </a:defRPr>
            </a:lvl7pPr>
            <a:lvl8pPr lvl="7" algn="l">
              <a:lnSpc>
                <a:spcPct val="115000"/>
              </a:lnSpc>
              <a:spcBef>
                <a:spcPts val="0"/>
              </a:spcBef>
              <a:spcAft>
                <a:spcPts val="0"/>
              </a:spcAft>
              <a:buClr>
                <a:srgbClr val="3F3F3F"/>
              </a:buClr>
              <a:buSzPts val="1500"/>
              <a:buNone/>
              <a:defRPr>
                <a:solidFill>
                  <a:srgbClr val="3F3F3F"/>
                </a:solidFill>
              </a:defRPr>
            </a:lvl8pPr>
            <a:lvl9pPr lvl="8" algn="l">
              <a:lnSpc>
                <a:spcPct val="115000"/>
              </a:lnSpc>
              <a:spcBef>
                <a:spcPts val="0"/>
              </a:spcBef>
              <a:spcAft>
                <a:spcPts val="0"/>
              </a:spcAft>
              <a:buClr>
                <a:srgbClr val="3F3F3F"/>
              </a:buClr>
              <a:buSzPts val="1500"/>
              <a:buNone/>
              <a:defRPr>
                <a:solidFill>
                  <a:srgbClr val="3F3F3F"/>
                </a:solidFill>
              </a:defRPr>
            </a:lvl9pPr>
          </a:lstStyle>
          <a:p/>
        </p:txBody>
      </p:sp>
      <p:sp>
        <p:nvSpPr>
          <p:cNvPr id="175" name="Google Shape;175;g34f444b8f2e_0_2485"/>
          <p:cNvSpPr txBox="1">
            <a:spLocks noGrp="1"/>
          </p:cNvSpPr>
          <p:nvPr>
            <p:ph type="title" idx="5"/>
          </p:nvPr>
        </p:nvSpPr>
        <p:spPr>
          <a:xfrm>
            <a:off x="6306050" y="2568769"/>
            <a:ext cx="5047800" cy="3651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rgbClr val="3F3F3F"/>
              </a:buClr>
              <a:buSzPts val="1600"/>
              <a:buNone/>
              <a:defRPr sz="1600" b="1">
                <a:solidFill>
                  <a:srgbClr val="3F3F3F"/>
                </a:solidFill>
              </a:defRPr>
            </a:lvl1pPr>
            <a:lvl2pPr lvl="1" algn="l">
              <a:lnSpc>
                <a:spcPct val="100000"/>
              </a:lnSpc>
              <a:spcBef>
                <a:spcPts val="0"/>
              </a:spcBef>
              <a:spcAft>
                <a:spcPts val="0"/>
              </a:spcAft>
              <a:buClr>
                <a:srgbClr val="3F3F3F"/>
              </a:buClr>
              <a:buSzPts val="1600"/>
              <a:buNone/>
              <a:defRPr sz="1600">
                <a:solidFill>
                  <a:srgbClr val="3F3F3F"/>
                </a:solidFill>
              </a:defRPr>
            </a:lvl2pPr>
            <a:lvl3pPr lvl="2" algn="l">
              <a:lnSpc>
                <a:spcPct val="100000"/>
              </a:lnSpc>
              <a:spcBef>
                <a:spcPts val="0"/>
              </a:spcBef>
              <a:spcAft>
                <a:spcPts val="0"/>
              </a:spcAft>
              <a:buClr>
                <a:srgbClr val="3F3F3F"/>
              </a:buClr>
              <a:buSzPts val="1600"/>
              <a:buNone/>
              <a:defRPr sz="1600">
                <a:solidFill>
                  <a:srgbClr val="3F3F3F"/>
                </a:solidFill>
              </a:defRPr>
            </a:lvl3pPr>
            <a:lvl4pPr lvl="3" algn="l">
              <a:lnSpc>
                <a:spcPct val="100000"/>
              </a:lnSpc>
              <a:spcBef>
                <a:spcPts val="0"/>
              </a:spcBef>
              <a:spcAft>
                <a:spcPts val="0"/>
              </a:spcAft>
              <a:buClr>
                <a:srgbClr val="3F3F3F"/>
              </a:buClr>
              <a:buSzPts val="1600"/>
              <a:buNone/>
              <a:defRPr sz="1600">
                <a:solidFill>
                  <a:srgbClr val="3F3F3F"/>
                </a:solidFill>
              </a:defRPr>
            </a:lvl4pPr>
            <a:lvl5pPr lvl="4" algn="l">
              <a:lnSpc>
                <a:spcPct val="100000"/>
              </a:lnSpc>
              <a:spcBef>
                <a:spcPts val="0"/>
              </a:spcBef>
              <a:spcAft>
                <a:spcPts val="0"/>
              </a:spcAft>
              <a:buClr>
                <a:srgbClr val="3F3F3F"/>
              </a:buClr>
              <a:buSzPts val="1600"/>
              <a:buNone/>
              <a:defRPr sz="1600">
                <a:solidFill>
                  <a:srgbClr val="3F3F3F"/>
                </a:solidFill>
              </a:defRPr>
            </a:lvl5pPr>
            <a:lvl6pPr lvl="5" algn="l">
              <a:lnSpc>
                <a:spcPct val="100000"/>
              </a:lnSpc>
              <a:spcBef>
                <a:spcPts val="0"/>
              </a:spcBef>
              <a:spcAft>
                <a:spcPts val="0"/>
              </a:spcAft>
              <a:buClr>
                <a:srgbClr val="3F3F3F"/>
              </a:buClr>
              <a:buSzPts val="1600"/>
              <a:buNone/>
              <a:defRPr sz="1600">
                <a:solidFill>
                  <a:srgbClr val="3F3F3F"/>
                </a:solidFill>
              </a:defRPr>
            </a:lvl6pPr>
            <a:lvl7pPr lvl="6" algn="l">
              <a:lnSpc>
                <a:spcPct val="100000"/>
              </a:lnSpc>
              <a:spcBef>
                <a:spcPts val="0"/>
              </a:spcBef>
              <a:spcAft>
                <a:spcPts val="0"/>
              </a:spcAft>
              <a:buClr>
                <a:srgbClr val="3F3F3F"/>
              </a:buClr>
              <a:buSzPts val="1600"/>
              <a:buNone/>
              <a:defRPr sz="1600">
                <a:solidFill>
                  <a:srgbClr val="3F3F3F"/>
                </a:solidFill>
              </a:defRPr>
            </a:lvl7pPr>
            <a:lvl8pPr lvl="7" algn="l">
              <a:lnSpc>
                <a:spcPct val="100000"/>
              </a:lnSpc>
              <a:spcBef>
                <a:spcPts val="0"/>
              </a:spcBef>
              <a:spcAft>
                <a:spcPts val="0"/>
              </a:spcAft>
              <a:buClr>
                <a:srgbClr val="3F3F3F"/>
              </a:buClr>
              <a:buSzPts val="1600"/>
              <a:buNone/>
              <a:defRPr sz="1600">
                <a:solidFill>
                  <a:srgbClr val="3F3F3F"/>
                </a:solidFill>
              </a:defRPr>
            </a:lvl8pPr>
            <a:lvl9pPr lvl="8" algn="l">
              <a:lnSpc>
                <a:spcPct val="100000"/>
              </a:lnSpc>
              <a:spcBef>
                <a:spcPts val="0"/>
              </a:spcBef>
              <a:spcAft>
                <a:spcPts val="0"/>
              </a:spcAft>
              <a:buClr>
                <a:srgbClr val="3F3F3F"/>
              </a:buClr>
              <a:buSzPts val="1600"/>
              <a:buNone/>
              <a:defRPr sz="1600">
                <a:solidFill>
                  <a:srgbClr val="3F3F3F"/>
                </a:solidFill>
              </a:defRPr>
            </a:lvl9pPr>
          </a:lstStyle>
          <a:p/>
        </p:txBody>
      </p:sp>
      <p:sp>
        <p:nvSpPr>
          <p:cNvPr id="176" name="Google Shape;176;g34f444b8f2e_0_2485"/>
          <p:cNvSpPr txBox="1">
            <a:spLocks noGrp="1"/>
          </p:cNvSpPr>
          <p:nvPr>
            <p:ph type="subTitle" idx="6"/>
          </p:nvPr>
        </p:nvSpPr>
        <p:spPr>
          <a:xfrm>
            <a:off x="6306050" y="2913119"/>
            <a:ext cx="5047800" cy="36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400"/>
              <a:buNone/>
              <a:defRPr sz="1400">
                <a:solidFill>
                  <a:srgbClr val="3F3F3F"/>
                </a:solidFill>
              </a:defRPr>
            </a:lvl1pPr>
            <a:lvl2pPr lvl="1" algn="l">
              <a:lnSpc>
                <a:spcPct val="115000"/>
              </a:lnSpc>
              <a:spcBef>
                <a:spcPts val="0"/>
              </a:spcBef>
              <a:spcAft>
                <a:spcPts val="0"/>
              </a:spcAft>
              <a:buClr>
                <a:srgbClr val="3F3F3F"/>
              </a:buClr>
              <a:buSzPts val="1500"/>
              <a:buNone/>
              <a:defRPr>
                <a:solidFill>
                  <a:srgbClr val="3F3F3F"/>
                </a:solidFill>
              </a:defRPr>
            </a:lvl2pPr>
            <a:lvl3pPr lvl="2" algn="l">
              <a:lnSpc>
                <a:spcPct val="115000"/>
              </a:lnSpc>
              <a:spcBef>
                <a:spcPts val="0"/>
              </a:spcBef>
              <a:spcAft>
                <a:spcPts val="0"/>
              </a:spcAft>
              <a:buClr>
                <a:srgbClr val="3F3F3F"/>
              </a:buClr>
              <a:buSzPts val="1500"/>
              <a:buNone/>
              <a:defRPr>
                <a:solidFill>
                  <a:srgbClr val="3F3F3F"/>
                </a:solidFill>
              </a:defRPr>
            </a:lvl3pPr>
            <a:lvl4pPr lvl="3" algn="l">
              <a:lnSpc>
                <a:spcPct val="115000"/>
              </a:lnSpc>
              <a:spcBef>
                <a:spcPts val="0"/>
              </a:spcBef>
              <a:spcAft>
                <a:spcPts val="0"/>
              </a:spcAft>
              <a:buClr>
                <a:srgbClr val="3F3F3F"/>
              </a:buClr>
              <a:buSzPts val="1500"/>
              <a:buNone/>
              <a:defRPr>
                <a:solidFill>
                  <a:srgbClr val="3F3F3F"/>
                </a:solidFill>
              </a:defRPr>
            </a:lvl4pPr>
            <a:lvl5pPr lvl="4" algn="l">
              <a:lnSpc>
                <a:spcPct val="115000"/>
              </a:lnSpc>
              <a:spcBef>
                <a:spcPts val="0"/>
              </a:spcBef>
              <a:spcAft>
                <a:spcPts val="0"/>
              </a:spcAft>
              <a:buClr>
                <a:srgbClr val="3F3F3F"/>
              </a:buClr>
              <a:buSzPts val="1500"/>
              <a:buNone/>
              <a:defRPr>
                <a:solidFill>
                  <a:srgbClr val="3F3F3F"/>
                </a:solidFill>
              </a:defRPr>
            </a:lvl5pPr>
            <a:lvl6pPr lvl="5" algn="l">
              <a:lnSpc>
                <a:spcPct val="115000"/>
              </a:lnSpc>
              <a:spcBef>
                <a:spcPts val="0"/>
              </a:spcBef>
              <a:spcAft>
                <a:spcPts val="0"/>
              </a:spcAft>
              <a:buClr>
                <a:srgbClr val="3F3F3F"/>
              </a:buClr>
              <a:buSzPts val="1500"/>
              <a:buNone/>
              <a:defRPr>
                <a:solidFill>
                  <a:srgbClr val="3F3F3F"/>
                </a:solidFill>
              </a:defRPr>
            </a:lvl6pPr>
            <a:lvl7pPr lvl="6" algn="l">
              <a:lnSpc>
                <a:spcPct val="115000"/>
              </a:lnSpc>
              <a:spcBef>
                <a:spcPts val="0"/>
              </a:spcBef>
              <a:spcAft>
                <a:spcPts val="0"/>
              </a:spcAft>
              <a:buClr>
                <a:srgbClr val="3F3F3F"/>
              </a:buClr>
              <a:buSzPts val="1500"/>
              <a:buNone/>
              <a:defRPr>
                <a:solidFill>
                  <a:srgbClr val="3F3F3F"/>
                </a:solidFill>
              </a:defRPr>
            </a:lvl7pPr>
            <a:lvl8pPr lvl="7" algn="l">
              <a:lnSpc>
                <a:spcPct val="115000"/>
              </a:lnSpc>
              <a:spcBef>
                <a:spcPts val="0"/>
              </a:spcBef>
              <a:spcAft>
                <a:spcPts val="0"/>
              </a:spcAft>
              <a:buClr>
                <a:srgbClr val="3F3F3F"/>
              </a:buClr>
              <a:buSzPts val="1500"/>
              <a:buNone/>
              <a:defRPr>
                <a:solidFill>
                  <a:srgbClr val="3F3F3F"/>
                </a:solidFill>
              </a:defRPr>
            </a:lvl8pPr>
            <a:lvl9pPr lvl="8" algn="l">
              <a:lnSpc>
                <a:spcPct val="115000"/>
              </a:lnSpc>
              <a:spcBef>
                <a:spcPts val="0"/>
              </a:spcBef>
              <a:spcAft>
                <a:spcPts val="0"/>
              </a:spcAft>
              <a:buClr>
                <a:srgbClr val="3F3F3F"/>
              </a:buClr>
              <a:buSzPts val="1500"/>
              <a:buNone/>
              <a:defRPr>
                <a:solidFill>
                  <a:srgbClr val="3F3F3F"/>
                </a:solidFill>
              </a:defRPr>
            </a:lvl9pPr>
          </a:lstStyle>
          <a:p/>
        </p:txBody>
      </p:sp>
      <p:sp>
        <p:nvSpPr>
          <p:cNvPr id="177" name="Google Shape;177;g34f444b8f2e_0_2485"/>
          <p:cNvSpPr txBox="1">
            <a:spLocks noGrp="1"/>
          </p:cNvSpPr>
          <p:nvPr>
            <p:ph type="subTitle" idx="7"/>
          </p:nvPr>
        </p:nvSpPr>
        <p:spPr>
          <a:xfrm>
            <a:off x="4516396" y="929691"/>
            <a:ext cx="1690800" cy="5559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B83A4B"/>
              </a:buClr>
              <a:buSzPts val="1400"/>
              <a:buNone/>
              <a:defRPr sz="1400" b="1">
                <a:solidFill>
                  <a:srgbClr val="B83A4B"/>
                </a:solidFill>
              </a:defRPr>
            </a:lvl1pPr>
            <a:lvl2pPr lvl="1" algn="l">
              <a:lnSpc>
                <a:spcPct val="115000"/>
              </a:lnSpc>
              <a:spcBef>
                <a:spcPts val="0"/>
              </a:spcBef>
              <a:spcAft>
                <a:spcPts val="0"/>
              </a:spcAft>
              <a:buClr>
                <a:srgbClr val="B83A4B"/>
              </a:buClr>
              <a:buSzPts val="1500"/>
              <a:buNone/>
              <a:defRPr>
                <a:solidFill>
                  <a:srgbClr val="B83A4B"/>
                </a:solidFill>
              </a:defRPr>
            </a:lvl2pPr>
            <a:lvl3pPr lvl="2" algn="l">
              <a:lnSpc>
                <a:spcPct val="115000"/>
              </a:lnSpc>
              <a:spcBef>
                <a:spcPts val="0"/>
              </a:spcBef>
              <a:spcAft>
                <a:spcPts val="0"/>
              </a:spcAft>
              <a:buClr>
                <a:srgbClr val="B83A4B"/>
              </a:buClr>
              <a:buSzPts val="1500"/>
              <a:buNone/>
              <a:defRPr>
                <a:solidFill>
                  <a:srgbClr val="B83A4B"/>
                </a:solidFill>
              </a:defRPr>
            </a:lvl3pPr>
            <a:lvl4pPr lvl="3" algn="l">
              <a:lnSpc>
                <a:spcPct val="115000"/>
              </a:lnSpc>
              <a:spcBef>
                <a:spcPts val="0"/>
              </a:spcBef>
              <a:spcAft>
                <a:spcPts val="0"/>
              </a:spcAft>
              <a:buClr>
                <a:srgbClr val="B83A4B"/>
              </a:buClr>
              <a:buSzPts val="1500"/>
              <a:buNone/>
              <a:defRPr>
                <a:solidFill>
                  <a:srgbClr val="B83A4B"/>
                </a:solidFill>
              </a:defRPr>
            </a:lvl4pPr>
            <a:lvl5pPr lvl="4" algn="l">
              <a:lnSpc>
                <a:spcPct val="115000"/>
              </a:lnSpc>
              <a:spcBef>
                <a:spcPts val="0"/>
              </a:spcBef>
              <a:spcAft>
                <a:spcPts val="0"/>
              </a:spcAft>
              <a:buClr>
                <a:srgbClr val="B83A4B"/>
              </a:buClr>
              <a:buSzPts val="1500"/>
              <a:buNone/>
              <a:defRPr>
                <a:solidFill>
                  <a:srgbClr val="B83A4B"/>
                </a:solidFill>
              </a:defRPr>
            </a:lvl5pPr>
            <a:lvl6pPr lvl="5" algn="l">
              <a:lnSpc>
                <a:spcPct val="115000"/>
              </a:lnSpc>
              <a:spcBef>
                <a:spcPts val="0"/>
              </a:spcBef>
              <a:spcAft>
                <a:spcPts val="0"/>
              </a:spcAft>
              <a:buClr>
                <a:srgbClr val="B83A4B"/>
              </a:buClr>
              <a:buSzPts val="1500"/>
              <a:buNone/>
              <a:defRPr>
                <a:solidFill>
                  <a:srgbClr val="B83A4B"/>
                </a:solidFill>
              </a:defRPr>
            </a:lvl6pPr>
            <a:lvl7pPr lvl="6" algn="l">
              <a:lnSpc>
                <a:spcPct val="115000"/>
              </a:lnSpc>
              <a:spcBef>
                <a:spcPts val="0"/>
              </a:spcBef>
              <a:spcAft>
                <a:spcPts val="0"/>
              </a:spcAft>
              <a:buClr>
                <a:srgbClr val="B83A4B"/>
              </a:buClr>
              <a:buSzPts val="1500"/>
              <a:buNone/>
              <a:defRPr>
                <a:solidFill>
                  <a:srgbClr val="B83A4B"/>
                </a:solidFill>
              </a:defRPr>
            </a:lvl7pPr>
            <a:lvl8pPr lvl="7" algn="l">
              <a:lnSpc>
                <a:spcPct val="115000"/>
              </a:lnSpc>
              <a:spcBef>
                <a:spcPts val="0"/>
              </a:spcBef>
              <a:spcAft>
                <a:spcPts val="0"/>
              </a:spcAft>
              <a:buClr>
                <a:srgbClr val="B83A4B"/>
              </a:buClr>
              <a:buSzPts val="1500"/>
              <a:buNone/>
              <a:defRPr>
                <a:solidFill>
                  <a:srgbClr val="B83A4B"/>
                </a:solidFill>
              </a:defRPr>
            </a:lvl8pPr>
            <a:lvl9pPr lvl="8" algn="l">
              <a:lnSpc>
                <a:spcPct val="115000"/>
              </a:lnSpc>
              <a:spcBef>
                <a:spcPts val="0"/>
              </a:spcBef>
              <a:spcAft>
                <a:spcPts val="0"/>
              </a:spcAft>
              <a:buClr>
                <a:srgbClr val="B83A4B"/>
              </a:buClr>
              <a:buSzPts val="1500"/>
              <a:buNone/>
              <a:defRPr>
                <a:solidFill>
                  <a:srgbClr val="B83A4B"/>
                </a:solidFill>
              </a:defRPr>
            </a:lvl9pPr>
          </a:lstStyle>
          <a:p/>
        </p:txBody>
      </p:sp>
      <p:sp>
        <p:nvSpPr>
          <p:cNvPr id="178" name="Google Shape;178;g34f444b8f2e_0_2485"/>
          <p:cNvSpPr txBox="1">
            <a:spLocks noGrp="1"/>
          </p:cNvSpPr>
          <p:nvPr>
            <p:ph type="subTitle" idx="8"/>
          </p:nvPr>
        </p:nvSpPr>
        <p:spPr>
          <a:xfrm>
            <a:off x="4516396" y="1766993"/>
            <a:ext cx="1690800" cy="5559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B83A4B"/>
              </a:buClr>
              <a:buSzPts val="1400"/>
              <a:buNone/>
              <a:defRPr sz="1400" b="1">
                <a:solidFill>
                  <a:srgbClr val="B83A4B"/>
                </a:solidFill>
              </a:defRPr>
            </a:lvl1pPr>
            <a:lvl2pPr lvl="1" algn="l">
              <a:lnSpc>
                <a:spcPct val="115000"/>
              </a:lnSpc>
              <a:spcBef>
                <a:spcPts val="0"/>
              </a:spcBef>
              <a:spcAft>
                <a:spcPts val="0"/>
              </a:spcAft>
              <a:buClr>
                <a:srgbClr val="B83A4B"/>
              </a:buClr>
              <a:buSzPts val="1500"/>
              <a:buNone/>
              <a:defRPr>
                <a:solidFill>
                  <a:srgbClr val="B83A4B"/>
                </a:solidFill>
              </a:defRPr>
            </a:lvl2pPr>
            <a:lvl3pPr lvl="2" algn="l">
              <a:lnSpc>
                <a:spcPct val="115000"/>
              </a:lnSpc>
              <a:spcBef>
                <a:spcPts val="0"/>
              </a:spcBef>
              <a:spcAft>
                <a:spcPts val="0"/>
              </a:spcAft>
              <a:buClr>
                <a:srgbClr val="B83A4B"/>
              </a:buClr>
              <a:buSzPts val="1500"/>
              <a:buNone/>
              <a:defRPr>
                <a:solidFill>
                  <a:srgbClr val="B83A4B"/>
                </a:solidFill>
              </a:defRPr>
            </a:lvl3pPr>
            <a:lvl4pPr lvl="3" algn="l">
              <a:lnSpc>
                <a:spcPct val="115000"/>
              </a:lnSpc>
              <a:spcBef>
                <a:spcPts val="0"/>
              </a:spcBef>
              <a:spcAft>
                <a:spcPts val="0"/>
              </a:spcAft>
              <a:buClr>
                <a:srgbClr val="B83A4B"/>
              </a:buClr>
              <a:buSzPts val="1500"/>
              <a:buNone/>
              <a:defRPr>
                <a:solidFill>
                  <a:srgbClr val="B83A4B"/>
                </a:solidFill>
              </a:defRPr>
            </a:lvl4pPr>
            <a:lvl5pPr lvl="4" algn="l">
              <a:lnSpc>
                <a:spcPct val="115000"/>
              </a:lnSpc>
              <a:spcBef>
                <a:spcPts val="0"/>
              </a:spcBef>
              <a:spcAft>
                <a:spcPts val="0"/>
              </a:spcAft>
              <a:buClr>
                <a:srgbClr val="B83A4B"/>
              </a:buClr>
              <a:buSzPts val="1500"/>
              <a:buNone/>
              <a:defRPr>
                <a:solidFill>
                  <a:srgbClr val="B83A4B"/>
                </a:solidFill>
              </a:defRPr>
            </a:lvl5pPr>
            <a:lvl6pPr lvl="5" algn="l">
              <a:lnSpc>
                <a:spcPct val="115000"/>
              </a:lnSpc>
              <a:spcBef>
                <a:spcPts val="0"/>
              </a:spcBef>
              <a:spcAft>
                <a:spcPts val="0"/>
              </a:spcAft>
              <a:buClr>
                <a:srgbClr val="B83A4B"/>
              </a:buClr>
              <a:buSzPts val="1500"/>
              <a:buNone/>
              <a:defRPr>
                <a:solidFill>
                  <a:srgbClr val="B83A4B"/>
                </a:solidFill>
              </a:defRPr>
            </a:lvl6pPr>
            <a:lvl7pPr lvl="6" algn="l">
              <a:lnSpc>
                <a:spcPct val="115000"/>
              </a:lnSpc>
              <a:spcBef>
                <a:spcPts val="0"/>
              </a:spcBef>
              <a:spcAft>
                <a:spcPts val="0"/>
              </a:spcAft>
              <a:buClr>
                <a:srgbClr val="B83A4B"/>
              </a:buClr>
              <a:buSzPts val="1500"/>
              <a:buNone/>
              <a:defRPr>
                <a:solidFill>
                  <a:srgbClr val="B83A4B"/>
                </a:solidFill>
              </a:defRPr>
            </a:lvl7pPr>
            <a:lvl8pPr lvl="7" algn="l">
              <a:lnSpc>
                <a:spcPct val="115000"/>
              </a:lnSpc>
              <a:spcBef>
                <a:spcPts val="0"/>
              </a:spcBef>
              <a:spcAft>
                <a:spcPts val="0"/>
              </a:spcAft>
              <a:buClr>
                <a:srgbClr val="B83A4B"/>
              </a:buClr>
              <a:buSzPts val="1500"/>
              <a:buNone/>
              <a:defRPr>
                <a:solidFill>
                  <a:srgbClr val="B83A4B"/>
                </a:solidFill>
              </a:defRPr>
            </a:lvl8pPr>
            <a:lvl9pPr lvl="8" algn="l">
              <a:lnSpc>
                <a:spcPct val="115000"/>
              </a:lnSpc>
              <a:spcBef>
                <a:spcPts val="0"/>
              </a:spcBef>
              <a:spcAft>
                <a:spcPts val="0"/>
              </a:spcAft>
              <a:buClr>
                <a:srgbClr val="B83A4B"/>
              </a:buClr>
              <a:buSzPts val="1500"/>
              <a:buNone/>
              <a:defRPr>
                <a:solidFill>
                  <a:srgbClr val="B83A4B"/>
                </a:solidFill>
              </a:defRPr>
            </a:lvl9pPr>
          </a:lstStyle>
          <a:p/>
        </p:txBody>
      </p:sp>
      <p:sp>
        <p:nvSpPr>
          <p:cNvPr id="179" name="Google Shape;179;g34f444b8f2e_0_2485"/>
          <p:cNvSpPr txBox="1">
            <a:spLocks noGrp="1"/>
          </p:cNvSpPr>
          <p:nvPr>
            <p:ph type="subTitle" idx="9"/>
          </p:nvPr>
        </p:nvSpPr>
        <p:spPr>
          <a:xfrm>
            <a:off x="4517133" y="2597093"/>
            <a:ext cx="1690800" cy="5559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B83A4B"/>
              </a:buClr>
              <a:buSzPts val="1400"/>
              <a:buNone/>
              <a:defRPr sz="1400" b="1">
                <a:solidFill>
                  <a:srgbClr val="B83A4B"/>
                </a:solidFill>
              </a:defRPr>
            </a:lvl1pPr>
            <a:lvl2pPr lvl="1" algn="l">
              <a:lnSpc>
                <a:spcPct val="115000"/>
              </a:lnSpc>
              <a:spcBef>
                <a:spcPts val="0"/>
              </a:spcBef>
              <a:spcAft>
                <a:spcPts val="0"/>
              </a:spcAft>
              <a:buClr>
                <a:srgbClr val="B83A4B"/>
              </a:buClr>
              <a:buSzPts val="1500"/>
              <a:buNone/>
              <a:defRPr>
                <a:solidFill>
                  <a:srgbClr val="B83A4B"/>
                </a:solidFill>
              </a:defRPr>
            </a:lvl2pPr>
            <a:lvl3pPr lvl="2" algn="l">
              <a:lnSpc>
                <a:spcPct val="115000"/>
              </a:lnSpc>
              <a:spcBef>
                <a:spcPts val="0"/>
              </a:spcBef>
              <a:spcAft>
                <a:spcPts val="0"/>
              </a:spcAft>
              <a:buClr>
                <a:srgbClr val="B83A4B"/>
              </a:buClr>
              <a:buSzPts val="1500"/>
              <a:buNone/>
              <a:defRPr>
                <a:solidFill>
                  <a:srgbClr val="B83A4B"/>
                </a:solidFill>
              </a:defRPr>
            </a:lvl3pPr>
            <a:lvl4pPr lvl="3" algn="l">
              <a:lnSpc>
                <a:spcPct val="115000"/>
              </a:lnSpc>
              <a:spcBef>
                <a:spcPts val="0"/>
              </a:spcBef>
              <a:spcAft>
                <a:spcPts val="0"/>
              </a:spcAft>
              <a:buClr>
                <a:srgbClr val="B83A4B"/>
              </a:buClr>
              <a:buSzPts val="1500"/>
              <a:buNone/>
              <a:defRPr>
                <a:solidFill>
                  <a:srgbClr val="B83A4B"/>
                </a:solidFill>
              </a:defRPr>
            </a:lvl4pPr>
            <a:lvl5pPr lvl="4" algn="l">
              <a:lnSpc>
                <a:spcPct val="115000"/>
              </a:lnSpc>
              <a:spcBef>
                <a:spcPts val="0"/>
              </a:spcBef>
              <a:spcAft>
                <a:spcPts val="0"/>
              </a:spcAft>
              <a:buClr>
                <a:srgbClr val="B83A4B"/>
              </a:buClr>
              <a:buSzPts val="1500"/>
              <a:buNone/>
              <a:defRPr>
                <a:solidFill>
                  <a:srgbClr val="B83A4B"/>
                </a:solidFill>
              </a:defRPr>
            </a:lvl5pPr>
            <a:lvl6pPr lvl="5" algn="l">
              <a:lnSpc>
                <a:spcPct val="115000"/>
              </a:lnSpc>
              <a:spcBef>
                <a:spcPts val="0"/>
              </a:spcBef>
              <a:spcAft>
                <a:spcPts val="0"/>
              </a:spcAft>
              <a:buClr>
                <a:srgbClr val="B83A4B"/>
              </a:buClr>
              <a:buSzPts val="1500"/>
              <a:buNone/>
              <a:defRPr>
                <a:solidFill>
                  <a:srgbClr val="B83A4B"/>
                </a:solidFill>
              </a:defRPr>
            </a:lvl6pPr>
            <a:lvl7pPr lvl="6" algn="l">
              <a:lnSpc>
                <a:spcPct val="115000"/>
              </a:lnSpc>
              <a:spcBef>
                <a:spcPts val="0"/>
              </a:spcBef>
              <a:spcAft>
                <a:spcPts val="0"/>
              </a:spcAft>
              <a:buClr>
                <a:srgbClr val="B83A4B"/>
              </a:buClr>
              <a:buSzPts val="1500"/>
              <a:buNone/>
              <a:defRPr>
                <a:solidFill>
                  <a:srgbClr val="B83A4B"/>
                </a:solidFill>
              </a:defRPr>
            </a:lvl7pPr>
            <a:lvl8pPr lvl="7" algn="l">
              <a:lnSpc>
                <a:spcPct val="115000"/>
              </a:lnSpc>
              <a:spcBef>
                <a:spcPts val="0"/>
              </a:spcBef>
              <a:spcAft>
                <a:spcPts val="0"/>
              </a:spcAft>
              <a:buClr>
                <a:srgbClr val="B83A4B"/>
              </a:buClr>
              <a:buSzPts val="1500"/>
              <a:buNone/>
              <a:defRPr>
                <a:solidFill>
                  <a:srgbClr val="B83A4B"/>
                </a:solidFill>
              </a:defRPr>
            </a:lvl8pPr>
            <a:lvl9pPr lvl="8" algn="l">
              <a:lnSpc>
                <a:spcPct val="115000"/>
              </a:lnSpc>
              <a:spcBef>
                <a:spcPts val="0"/>
              </a:spcBef>
              <a:spcAft>
                <a:spcPts val="0"/>
              </a:spcAft>
              <a:buClr>
                <a:srgbClr val="B83A4B"/>
              </a:buClr>
              <a:buSzPts val="1500"/>
              <a:buNone/>
              <a:defRPr>
                <a:solidFill>
                  <a:srgbClr val="B83A4B"/>
                </a:solidFill>
              </a:defRPr>
            </a:lvl9pPr>
          </a:lstStyle>
          <a:p/>
        </p:txBody>
      </p:sp>
      <p:sp>
        <p:nvSpPr>
          <p:cNvPr id="180" name="Google Shape;180;g34f444b8f2e_0_2485"/>
          <p:cNvSpPr txBox="1">
            <a:spLocks noGrp="1"/>
          </p:cNvSpPr>
          <p:nvPr>
            <p:ph type="title" idx="13"/>
          </p:nvPr>
        </p:nvSpPr>
        <p:spPr>
          <a:xfrm>
            <a:off x="6306797" y="3405313"/>
            <a:ext cx="5047800" cy="3651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rgbClr val="3F3F3F"/>
              </a:buClr>
              <a:buSzPts val="1600"/>
              <a:buNone/>
              <a:defRPr sz="1600" b="1">
                <a:solidFill>
                  <a:srgbClr val="3F3F3F"/>
                </a:solidFill>
              </a:defRPr>
            </a:lvl1pPr>
            <a:lvl2pPr lvl="1" algn="l">
              <a:lnSpc>
                <a:spcPct val="100000"/>
              </a:lnSpc>
              <a:spcBef>
                <a:spcPts val="0"/>
              </a:spcBef>
              <a:spcAft>
                <a:spcPts val="0"/>
              </a:spcAft>
              <a:buClr>
                <a:srgbClr val="3F3F3F"/>
              </a:buClr>
              <a:buSzPts val="1600"/>
              <a:buNone/>
              <a:defRPr sz="1600">
                <a:solidFill>
                  <a:srgbClr val="3F3F3F"/>
                </a:solidFill>
              </a:defRPr>
            </a:lvl2pPr>
            <a:lvl3pPr lvl="2" algn="l">
              <a:lnSpc>
                <a:spcPct val="100000"/>
              </a:lnSpc>
              <a:spcBef>
                <a:spcPts val="0"/>
              </a:spcBef>
              <a:spcAft>
                <a:spcPts val="0"/>
              </a:spcAft>
              <a:buClr>
                <a:srgbClr val="3F3F3F"/>
              </a:buClr>
              <a:buSzPts val="1600"/>
              <a:buNone/>
              <a:defRPr sz="1600">
                <a:solidFill>
                  <a:srgbClr val="3F3F3F"/>
                </a:solidFill>
              </a:defRPr>
            </a:lvl3pPr>
            <a:lvl4pPr lvl="3" algn="l">
              <a:lnSpc>
                <a:spcPct val="100000"/>
              </a:lnSpc>
              <a:spcBef>
                <a:spcPts val="0"/>
              </a:spcBef>
              <a:spcAft>
                <a:spcPts val="0"/>
              </a:spcAft>
              <a:buClr>
                <a:srgbClr val="3F3F3F"/>
              </a:buClr>
              <a:buSzPts val="1600"/>
              <a:buNone/>
              <a:defRPr sz="1600">
                <a:solidFill>
                  <a:srgbClr val="3F3F3F"/>
                </a:solidFill>
              </a:defRPr>
            </a:lvl4pPr>
            <a:lvl5pPr lvl="4" algn="l">
              <a:lnSpc>
                <a:spcPct val="100000"/>
              </a:lnSpc>
              <a:spcBef>
                <a:spcPts val="0"/>
              </a:spcBef>
              <a:spcAft>
                <a:spcPts val="0"/>
              </a:spcAft>
              <a:buClr>
                <a:srgbClr val="3F3F3F"/>
              </a:buClr>
              <a:buSzPts val="1600"/>
              <a:buNone/>
              <a:defRPr sz="1600">
                <a:solidFill>
                  <a:srgbClr val="3F3F3F"/>
                </a:solidFill>
              </a:defRPr>
            </a:lvl5pPr>
            <a:lvl6pPr lvl="5" algn="l">
              <a:lnSpc>
                <a:spcPct val="100000"/>
              </a:lnSpc>
              <a:spcBef>
                <a:spcPts val="0"/>
              </a:spcBef>
              <a:spcAft>
                <a:spcPts val="0"/>
              </a:spcAft>
              <a:buClr>
                <a:srgbClr val="3F3F3F"/>
              </a:buClr>
              <a:buSzPts val="1600"/>
              <a:buNone/>
              <a:defRPr sz="1600">
                <a:solidFill>
                  <a:srgbClr val="3F3F3F"/>
                </a:solidFill>
              </a:defRPr>
            </a:lvl6pPr>
            <a:lvl7pPr lvl="6" algn="l">
              <a:lnSpc>
                <a:spcPct val="100000"/>
              </a:lnSpc>
              <a:spcBef>
                <a:spcPts val="0"/>
              </a:spcBef>
              <a:spcAft>
                <a:spcPts val="0"/>
              </a:spcAft>
              <a:buClr>
                <a:srgbClr val="3F3F3F"/>
              </a:buClr>
              <a:buSzPts val="1600"/>
              <a:buNone/>
              <a:defRPr sz="1600">
                <a:solidFill>
                  <a:srgbClr val="3F3F3F"/>
                </a:solidFill>
              </a:defRPr>
            </a:lvl7pPr>
            <a:lvl8pPr lvl="7" algn="l">
              <a:lnSpc>
                <a:spcPct val="100000"/>
              </a:lnSpc>
              <a:spcBef>
                <a:spcPts val="0"/>
              </a:spcBef>
              <a:spcAft>
                <a:spcPts val="0"/>
              </a:spcAft>
              <a:buClr>
                <a:srgbClr val="3F3F3F"/>
              </a:buClr>
              <a:buSzPts val="1600"/>
              <a:buNone/>
              <a:defRPr sz="1600">
                <a:solidFill>
                  <a:srgbClr val="3F3F3F"/>
                </a:solidFill>
              </a:defRPr>
            </a:lvl8pPr>
            <a:lvl9pPr lvl="8" algn="l">
              <a:lnSpc>
                <a:spcPct val="100000"/>
              </a:lnSpc>
              <a:spcBef>
                <a:spcPts val="0"/>
              </a:spcBef>
              <a:spcAft>
                <a:spcPts val="0"/>
              </a:spcAft>
              <a:buClr>
                <a:srgbClr val="3F3F3F"/>
              </a:buClr>
              <a:buSzPts val="1600"/>
              <a:buNone/>
              <a:defRPr sz="1600">
                <a:solidFill>
                  <a:srgbClr val="3F3F3F"/>
                </a:solidFill>
              </a:defRPr>
            </a:lvl9pPr>
          </a:lstStyle>
          <a:p/>
        </p:txBody>
      </p:sp>
      <p:sp>
        <p:nvSpPr>
          <p:cNvPr id="181" name="Google Shape;181;g34f444b8f2e_0_2485"/>
          <p:cNvSpPr txBox="1">
            <a:spLocks noGrp="1"/>
          </p:cNvSpPr>
          <p:nvPr>
            <p:ph type="subTitle" idx="14"/>
          </p:nvPr>
        </p:nvSpPr>
        <p:spPr>
          <a:xfrm>
            <a:off x="6306797" y="3749663"/>
            <a:ext cx="5047800" cy="36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400"/>
              <a:buNone/>
              <a:defRPr sz="1400">
                <a:solidFill>
                  <a:srgbClr val="3F3F3F"/>
                </a:solidFill>
              </a:defRPr>
            </a:lvl1pPr>
            <a:lvl2pPr lvl="1" algn="l">
              <a:lnSpc>
                <a:spcPct val="115000"/>
              </a:lnSpc>
              <a:spcBef>
                <a:spcPts val="0"/>
              </a:spcBef>
              <a:spcAft>
                <a:spcPts val="0"/>
              </a:spcAft>
              <a:buClr>
                <a:srgbClr val="3F3F3F"/>
              </a:buClr>
              <a:buSzPts val="1500"/>
              <a:buNone/>
              <a:defRPr>
                <a:solidFill>
                  <a:srgbClr val="3F3F3F"/>
                </a:solidFill>
              </a:defRPr>
            </a:lvl2pPr>
            <a:lvl3pPr lvl="2" algn="l">
              <a:lnSpc>
                <a:spcPct val="115000"/>
              </a:lnSpc>
              <a:spcBef>
                <a:spcPts val="0"/>
              </a:spcBef>
              <a:spcAft>
                <a:spcPts val="0"/>
              </a:spcAft>
              <a:buClr>
                <a:srgbClr val="3F3F3F"/>
              </a:buClr>
              <a:buSzPts val="1500"/>
              <a:buNone/>
              <a:defRPr>
                <a:solidFill>
                  <a:srgbClr val="3F3F3F"/>
                </a:solidFill>
              </a:defRPr>
            </a:lvl3pPr>
            <a:lvl4pPr lvl="3" algn="l">
              <a:lnSpc>
                <a:spcPct val="115000"/>
              </a:lnSpc>
              <a:spcBef>
                <a:spcPts val="0"/>
              </a:spcBef>
              <a:spcAft>
                <a:spcPts val="0"/>
              </a:spcAft>
              <a:buClr>
                <a:srgbClr val="3F3F3F"/>
              </a:buClr>
              <a:buSzPts val="1500"/>
              <a:buNone/>
              <a:defRPr>
                <a:solidFill>
                  <a:srgbClr val="3F3F3F"/>
                </a:solidFill>
              </a:defRPr>
            </a:lvl4pPr>
            <a:lvl5pPr lvl="4" algn="l">
              <a:lnSpc>
                <a:spcPct val="115000"/>
              </a:lnSpc>
              <a:spcBef>
                <a:spcPts val="0"/>
              </a:spcBef>
              <a:spcAft>
                <a:spcPts val="0"/>
              </a:spcAft>
              <a:buClr>
                <a:srgbClr val="3F3F3F"/>
              </a:buClr>
              <a:buSzPts val="1500"/>
              <a:buNone/>
              <a:defRPr>
                <a:solidFill>
                  <a:srgbClr val="3F3F3F"/>
                </a:solidFill>
              </a:defRPr>
            </a:lvl5pPr>
            <a:lvl6pPr lvl="5" algn="l">
              <a:lnSpc>
                <a:spcPct val="115000"/>
              </a:lnSpc>
              <a:spcBef>
                <a:spcPts val="0"/>
              </a:spcBef>
              <a:spcAft>
                <a:spcPts val="0"/>
              </a:spcAft>
              <a:buClr>
                <a:srgbClr val="3F3F3F"/>
              </a:buClr>
              <a:buSzPts val="1500"/>
              <a:buNone/>
              <a:defRPr>
                <a:solidFill>
                  <a:srgbClr val="3F3F3F"/>
                </a:solidFill>
              </a:defRPr>
            </a:lvl6pPr>
            <a:lvl7pPr lvl="6" algn="l">
              <a:lnSpc>
                <a:spcPct val="115000"/>
              </a:lnSpc>
              <a:spcBef>
                <a:spcPts val="0"/>
              </a:spcBef>
              <a:spcAft>
                <a:spcPts val="0"/>
              </a:spcAft>
              <a:buClr>
                <a:srgbClr val="3F3F3F"/>
              </a:buClr>
              <a:buSzPts val="1500"/>
              <a:buNone/>
              <a:defRPr>
                <a:solidFill>
                  <a:srgbClr val="3F3F3F"/>
                </a:solidFill>
              </a:defRPr>
            </a:lvl7pPr>
            <a:lvl8pPr lvl="7" algn="l">
              <a:lnSpc>
                <a:spcPct val="115000"/>
              </a:lnSpc>
              <a:spcBef>
                <a:spcPts val="0"/>
              </a:spcBef>
              <a:spcAft>
                <a:spcPts val="0"/>
              </a:spcAft>
              <a:buClr>
                <a:srgbClr val="3F3F3F"/>
              </a:buClr>
              <a:buSzPts val="1500"/>
              <a:buNone/>
              <a:defRPr>
                <a:solidFill>
                  <a:srgbClr val="3F3F3F"/>
                </a:solidFill>
              </a:defRPr>
            </a:lvl8pPr>
            <a:lvl9pPr lvl="8" algn="l">
              <a:lnSpc>
                <a:spcPct val="115000"/>
              </a:lnSpc>
              <a:spcBef>
                <a:spcPts val="0"/>
              </a:spcBef>
              <a:spcAft>
                <a:spcPts val="0"/>
              </a:spcAft>
              <a:buClr>
                <a:srgbClr val="3F3F3F"/>
              </a:buClr>
              <a:buSzPts val="1500"/>
              <a:buNone/>
              <a:defRPr>
                <a:solidFill>
                  <a:srgbClr val="3F3F3F"/>
                </a:solidFill>
              </a:defRPr>
            </a:lvl9pPr>
          </a:lstStyle>
          <a:p/>
        </p:txBody>
      </p:sp>
      <p:sp>
        <p:nvSpPr>
          <p:cNvPr id="182" name="Google Shape;182;g34f444b8f2e_0_2485"/>
          <p:cNvSpPr txBox="1">
            <a:spLocks noGrp="1"/>
          </p:cNvSpPr>
          <p:nvPr>
            <p:ph type="title" idx="15"/>
          </p:nvPr>
        </p:nvSpPr>
        <p:spPr>
          <a:xfrm>
            <a:off x="6306797" y="4243513"/>
            <a:ext cx="5047800" cy="3651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rgbClr val="3F3F3F"/>
              </a:buClr>
              <a:buSzPts val="1600"/>
              <a:buNone/>
              <a:defRPr sz="1600" b="1">
                <a:solidFill>
                  <a:srgbClr val="3F3F3F"/>
                </a:solidFill>
              </a:defRPr>
            </a:lvl1pPr>
            <a:lvl2pPr lvl="1" algn="l">
              <a:lnSpc>
                <a:spcPct val="100000"/>
              </a:lnSpc>
              <a:spcBef>
                <a:spcPts val="0"/>
              </a:spcBef>
              <a:spcAft>
                <a:spcPts val="0"/>
              </a:spcAft>
              <a:buClr>
                <a:srgbClr val="3F3F3F"/>
              </a:buClr>
              <a:buSzPts val="1600"/>
              <a:buNone/>
              <a:defRPr sz="1600">
                <a:solidFill>
                  <a:srgbClr val="3F3F3F"/>
                </a:solidFill>
              </a:defRPr>
            </a:lvl2pPr>
            <a:lvl3pPr lvl="2" algn="l">
              <a:lnSpc>
                <a:spcPct val="100000"/>
              </a:lnSpc>
              <a:spcBef>
                <a:spcPts val="0"/>
              </a:spcBef>
              <a:spcAft>
                <a:spcPts val="0"/>
              </a:spcAft>
              <a:buClr>
                <a:srgbClr val="3F3F3F"/>
              </a:buClr>
              <a:buSzPts val="1600"/>
              <a:buNone/>
              <a:defRPr sz="1600">
                <a:solidFill>
                  <a:srgbClr val="3F3F3F"/>
                </a:solidFill>
              </a:defRPr>
            </a:lvl3pPr>
            <a:lvl4pPr lvl="3" algn="l">
              <a:lnSpc>
                <a:spcPct val="100000"/>
              </a:lnSpc>
              <a:spcBef>
                <a:spcPts val="0"/>
              </a:spcBef>
              <a:spcAft>
                <a:spcPts val="0"/>
              </a:spcAft>
              <a:buClr>
                <a:srgbClr val="3F3F3F"/>
              </a:buClr>
              <a:buSzPts val="1600"/>
              <a:buNone/>
              <a:defRPr sz="1600">
                <a:solidFill>
                  <a:srgbClr val="3F3F3F"/>
                </a:solidFill>
              </a:defRPr>
            </a:lvl4pPr>
            <a:lvl5pPr lvl="4" algn="l">
              <a:lnSpc>
                <a:spcPct val="100000"/>
              </a:lnSpc>
              <a:spcBef>
                <a:spcPts val="0"/>
              </a:spcBef>
              <a:spcAft>
                <a:spcPts val="0"/>
              </a:spcAft>
              <a:buClr>
                <a:srgbClr val="3F3F3F"/>
              </a:buClr>
              <a:buSzPts val="1600"/>
              <a:buNone/>
              <a:defRPr sz="1600">
                <a:solidFill>
                  <a:srgbClr val="3F3F3F"/>
                </a:solidFill>
              </a:defRPr>
            </a:lvl5pPr>
            <a:lvl6pPr lvl="5" algn="l">
              <a:lnSpc>
                <a:spcPct val="100000"/>
              </a:lnSpc>
              <a:spcBef>
                <a:spcPts val="0"/>
              </a:spcBef>
              <a:spcAft>
                <a:spcPts val="0"/>
              </a:spcAft>
              <a:buClr>
                <a:srgbClr val="3F3F3F"/>
              </a:buClr>
              <a:buSzPts val="1600"/>
              <a:buNone/>
              <a:defRPr sz="1600">
                <a:solidFill>
                  <a:srgbClr val="3F3F3F"/>
                </a:solidFill>
              </a:defRPr>
            </a:lvl6pPr>
            <a:lvl7pPr lvl="6" algn="l">
              <a:lnSpc>
                <a:spcPct val="100000"/>
              </a:lnSpc>
              <a:spcBef>
                <a:spcPts val="0"/>
              </a:spcBef>
              <a:spcAft>
                <a:spcPts val="0"/>
              </a:spcAft>
              <a:buClr>
                <a:srgbClr val="3F3F3F"/>
              </a:buClr>
              <a:buSzPts val="1600"/>
              <a:buNone/>
              <a:defRPr sz="1600">
                <a:solidFill>
                  <a:srgbClr val="3F3F3F"/>
                </a:solidFill>
              </a:defRPr>
            </a:lvl7pPr>
            <a:lvl8pPr lvl="7" algn="l">
              <a:lnSpc>
                <a:spcPct val="100000"/>
              </a:lnSpc>
              <a:spcBef>
                <a:spcPts val="0"/>
              </a:spcBef>
              <a:spcAft>
                <a:spcPts val="0"/>
              </a:spcAft>
              <a:buClr>
                <a:srgbClr val="3F3F3F"/>
              </a:buClr>
              <a:buSzPts val="1600"/>
              <a:buNone/>
              <a:defRPr sz="1600">
                <a:solidFill>
                  <a:srgbClr val="3F3F3F"/>
                </a:solidFill>
              </a:defRPr>
            </a:lvl8pPr>
            <a:lvl9pPr lvl="8" algn="l">
              <a:lnSpc>
                <a:spcPct val="100000"/>
              </a:lnSpc>
              <a:spcBef>
                <a:spcPts val="0"/>
              </a:spcBef>
              <a:spcAft>
                <a:spcPts val="0"/>
              </a:spcAft>
              <a:buClr>
                <a:srgbClr val="3F3F3F"/>
              </a:buClr>
              <a:buSzPts val="1600"/>
              <a:buNone/>
              <a:defRPr sz="1600">
                <a:solidFill>
                  <a:srgbClr val="3F3F3F"/>
                </a:solidFill>
              </a:defRPr>
            </a:lvl9pPr>
          </a:lstStyle>
          <a:p/>
        </p:txBody>
      </p:sp>
      <p:sp>
        <p:nvSpPr>
          <p:cNvPr id="183" name="Google Shape;183;g34f444b8f2e_0_2485"/>
          <p:cNvSpPr txBox="1">
            <a:spLocks noGrp="1"/>
          </p:cNvSpPr>
          <p:nvPr>
            <p:ph type="subTitle" idx="16"/>
          </p:nvPr>
        </p:nvSpPr>
        <p:spPr>
          <a:xfrm>
            <a:off x="6306797" y="4587863"/>
            <a:ext cx="5047800" cy="36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400"/>
              <a:buNone/>
              <a:defRPr sz="1400">
                <a:solidFill>
                  <a:srgbClr val="3F3F3F"/>
                </a:solidFill>
              </a:defRPr>
            </a:lvl1pPr>
            <a:lvl2pPr lvl="1" algn="l">
              <a:lnSpc>
                <a:spcPct val="115000"/>
              </a:lnSpc>
              <a:spcBef>
                <a:spcPts val="0"/>
              </a:spcBef>
              <a:spcAft>
                <a:spcPts val="0"/>
              </a:spcAft>
              <a:buClr>
                <a:srgbClr val="3F3F3F"/>
              </a:buClr>
              <a:buSzPts val="1500"/>
              <a:buNone/>
              <a:defRPr>
                <a:solidFill>
                  <a:srgbClr val="3F3F3F"/>
                </a:solidFill>
              </a:defRPr>
            </a:lvl2pPr>
            <a:lvl3pPr lvl="2" algn="l">
              <a:lnSpc>
                <a:spcPct val="115000"/>
              </a:lnSpc>
              <a:spcBef>
                <a:spcPts val="0"/>
              </a:spcBef>
              <a:spcAft>
                <a:spcPts val="0"/>
              </a:spcAft>
              <a:buClr>
                <a:srgbClr val="3F3F3F"/>
              </a:buClr>
              <a:buSzPts val="1500"/>
              <a:buNone/>
              <a:defRPr>
                <a:solidFill>
                  <a:srgbClr val="3F3F3F"/>
                </a:solidFill>
              </a:defRPr>
            </a:lvl3pPr>
            <a:lvl4pPr lvl="3" algn="l">
              <a:lnSpc>
                <a:spcPct val="115000"/>
              </a:lnSpc>
              <a:spcBef>
                <a:spcPts val="0"/>
              </a:spcBef>
              <a:spcAft>
                <a:spcPts val="0"/>
              </a:spcAft>
              <a:buClr>
                <a:srgbClr val="3F3F3F"/>
              </a:buClr>
              <a:buSzPts val="1500"/>
              <a:buNone/>
              <a:defRPr>
                <a:solidFill>
                  <a:srgbClr val="3F3F3F"/>
                </a:solidFill>
              </a:defRPr>
            </a:lvl4pPr>
            <a:lvl5pPr lvl="4" algn="l">
              <a:lnSpc>
                <a:spcPct val="115000"/>
              </a:lnSpc>
              <a:spcBef>
                <a:spcPts val="0"/>
              </a:spcBef>
              <a:spcAft>
                <a:spcPts val="0"/>
              </a:spcAft>
              <a:buClr>
                <a:srgbClr val="3F3F3F"/>
              </a:buClr>
              <a:buSzPts val="1500"/>
              <a:buNone/>
              <a:defRPr>
                <a:solidFill>
                  <a:srgbClr val="3F3F3F"/>
                </a:solidFill>
              </a:defRPr>
            </a:lvl5pPr>
            <a:lvl6pPr lvl="5" algn="l">
              <a:lnSpc>
                <a:spcPct val="115000"/>
              </a:lnSpc>
              <a:spcBef>
                <a:spcPts val="0"/>
              </a:spcBef>
              <a:spcAft>
                <a:spcPts val="0"/>
              </a:spcAft>
              <a:buClr>
                <a:srgbClr val="3F3F3F"/>
              </a:buClr>
              <a:buSzPts val="1500"/>
              <a:buNone/>
              <a:defRPr>
                <a:solidFill>
                  <a:srgbClr val="3F3F3F"/>
                </a:solidFill>
              </a:defRPr>
            </a:lvl6pPr>
            <a:lvl7pPr lvl="6" algn="l">
              <a:lnSpc>
                <a:spcPct val="115000"/>
              </a:lnSpc>
              <a:spcBef>
                <a:spcPts val="0"/>
              </a:spcBef>
              <a:spcAft>
                <a:spcPts val="0"/>
              </a:spcAft>
              <a:buClr>
                <a:srgbClr val="3F3F3F"/>
              </a:buClr>
              <a:buSzPts val="1500"/>
              <a:buNone/>
              <a:defRPr>
                <a:solidFill>
                  <a:srgbClr val="3F3F3F"/>
                </a:solidFill>
              </a:defRPr>
            </a:lvl7pPr>
            <a:lvl8pPr lvl="7" algn="l">
              <a:lnSpc>
                <a:spcPct val="115000"/>
              </a:lnSpc>
              <a:spcBef>
                <a:spcPts val="0"/>
              </a:spcBef>
              <a:spcAft>
                <a:spcPts val="0"/>
              </a:spcAft>
              <a:buClr>
                <a:srgbClr val="3F3F3F"/>
              </a:buClr>
              <a:buSzPts val="1500"/>
              <a:buNone/>
              <a:defRPr>
                <a:solidFill>
                  <a:srgbClr val="3F3F3F"/>
                </a:solidFill>
              </a:defRPr>
            </a:lvl8pPr>
            <a:lvl9pPr lvl="8" algn="l">
              <a:lnSpc>
                <a:spcPct val="115000"/>
              </a:lnSpc>
              <a:spcBef>
                <a:spcPts val="0"/>
              </a:spcBef>
              <a:spcAft>
                <a:spcPts val="0"/>
              </a:spcAft>
              <a:buClr>
                <a:srgbClr val="3F3F3F"/>
              </a:buClr>
              <a:buSzPts val="1500"/>
              <a:buNone/>
              <a:defRPr>
                <a:solidFill>
                  <a:srgbClr val="3F3F3F"/>
                </a:solidFill>
              </a:defRPr>
            </a:lvl9pPr>
          </a:lstStyle>
          <a:p/>
        </p:txBody>
      </p:sp>
      <p:sp>
        <p:nvSpPr>
          <p:cNvPr id="184" name="Google Shape;184;g34f444b8f2e_0_2485"/>
          <p:cNvSpPr txBox="1">
            <a:spLocks noGrp="1"/>
          </p:cNvSpPr>
          <p:nvPr>
            <p:ph type="title" idx="17"/>
          </p:nvPr>
        </p:nvSpPr>
        <p:spPr>
          <a:xfrm>
            <a:off x="6306797" y="5081713"/>
            <a:ext cx="5047800" cy="3651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Clr>
                <a:srgbClr val="3F3F3F"/>
              </a:buClr>
              <a:buSzPts val="1600"/>
              <a:buNone/>
              <a:defRPr sz="1600" b="1">
                <a:solidFill>
                  <a:srgbClr val="3F3F3F"/>
                </a:solidFill>
              </a:defRPr>
            </a:lvl1pPr>
            <a:lvl2pPr lvl="1" algn="l">
              <a:lnSpc>
                <a:spcPct val="100000"/>
              </a:lnSpc>
              <a:spcBef>
                <a:spcPts val="0"/>
              </a:spcBef>
              <a:spcAft>
                <a:spcPts val="0"/>
              </a:spcAft>
              <a:buClr>
                <a:srgbClr val="3F3F3F"/>
              </a:buClr>
              <a:buSzPts val="1600"/>
              <a:buNone/>
              <a:defRPr sz="1600">
                <a:solidFill>
                  <a:srgbClr val="3F3F3F"/>
                </a:solidFill>
              </a:defRPr>
            </a:lvl2pPr>
            <a:lvl3pPr lvl="2" algn="l">
              <a:lnSpc>
                <a:spcPct val="100000"/>
              </a:lnSpc>
              <a:spcBef>
                <a:spcPts val="0"/>
              </a:spcBef>
              <a:spcAft>
                <a:spcPts val="0"/>
              </a:spcAft>
              <a:buClr>
                <a:srgbClr val="3F3F3F"/>
              </a:buClr>
              <a:buSzPts val="1600"/>
              <a:buNone/>
              <a:defRPr sz="1600">
                <a:solidFill>
                  <a:srgbClr val="3F3F3F"/>
                </a:solidFill>
              </a:defRPr>
            </a:lvl3pPr>
            <a:lvl4pPr lvl="3" algn="l">
              <a:lnSpc>
                <a:spcPct val="100000"/>
              </a:lnSpc>
              <a:spcBef>
                <a:spcPts val="0"/>
              </a:spcBef>
              <a:spcAft>
                <a:spcPts val="0"/>
              </a:spcAft>
              <a:buClr>
                <a:srgbClr val="3F3F3F"/>
              </a:buClr>
              <a:buSzPts val="1600"/>
              <a:buNone/>
              <a:defRPr sz="1600">
                <a:solidFill>
                  <a:srgbClr val="3F3F3F"/>
                </a:solidFill>
              </a:defRPr>
            </a:lvl4pPr>
            <a:lvl5pPr lvl="4" algn="l">
              <a:lnSpc>
                <a:spcPct val="100000"/>
              </a:lnSpc>
              <a:spcBef>
                <a:spcPts val="0"/>
              </a:spcBef>
              <a:spcAft>
                <a:spcPts val="0"/>
              </a:spcAft>
              <a:buClr>
                <a:srgbClr val="3F3F3F"/>
              </a:buClr>
              <a:buSzPts val="1600"/>
              <a:buNone/>
              <a:defRPr sz="1600">
                <a:solidFill>
                  <a:srgbClr val="3F3F3F"/>
                </a:solidFill>
              </a:defRPr>
            </a:lvl5pPr>
            <a:lvl6pPr lvl="5" algn="l">
              <a:lnSpc>
                <a:spcPct val="100000"/>
              </a:lnSpc>
              <a:spcBef>
                <a:spcPts val="0"/>
              </a:spcBef>
              <a:spcAft>
                <a:spcPts val="0"/>
              </a:spcAft>
              <a:buClr>
                <a:srgbClr val="3F3F3F"/>
              </a:buClr>
              <a:buSzPts val="1600"/>
              <a:buNone/>
              <a:defRPr sz="1600">
                <a:solidFill>
                  <a:srgbClr val="3F3F3F"/>
                </a:solidFill>
              </a:defRPr>
            </a:lvl6pPr>
            <a:lvl7pPr lvl="6" algn="l">
              <a:lnSpc>
                <a:spcPct val="100000"/>
              </a:lnSpc>
              <a:spcBef>
                <a:spcPts val="0"/>
              </a:spcBef>
              <a:spcAft>
                <a:spcPts val="0"/>
              </a:spcAft>
              <a:buClr>
                <a:srgbClr val="3F3F3F"/>
              </a:buClr>
              <a:buSzPts val="1600"/>
              <a:buNone/>
              <a:defRPr sz="1600">
                <a:solidFill>
                  <a:srgbClr val="3F3F3F"/>
                </a:solidFill>
              </a:defRPr>
            </a:lvl7pPr>
            <a:lvl8pPr lvl="7" algn="l">
              <a:lnSpc>
                <a:spcPct val="100000"/>
              </a:lnSpc>
              <a:spcBef>
                <a:spcPts val="0"/>
              </a:spcBef>
              <a:spcAft>
                <a:spcPts val="0"/>
              </a:spcAft>
              <a:buClr>
                <a:srgbClr val="3F3F3F"/>
              </a:buClr>
              <a:buSzPts val="1600"/>
              <a:buNone/>
              <a:defRPr sz="1600">
                <a:solidFill>
                  <a:srgbClr val="3F3F3F"/>
                </a:solidFill>
              </a:defRPr>
            </a:lvl8pPr>
            <a:lvl9pPr lvl="8" algn="l">
              <a:lnSpc>
                <a:spcPct val="100000"/>
              </a:lnSpc>
              <a:spcBef>
                <a:spcPts val="0"/>
              </a:spcBef>
              <a:spcAft>
                <a:spcPts val="0"/>
              </a:spcAft>
              <a:buClr>
                <a:srgbClr val="3F3F3F"/>
              </a:buClr>
              <a:buSzPts val="1600"/>
              <a:buNone/>
              <a:defRPr sz="1600">
                <a:solidFill>
                  <a:srgbClr val="3F3F3F"/>
                </a:solidFill>
              </a:defRPr>
            </a:lvl9pPr>
          </a:lstStyle>
          <a:p/>
        </p:txBody>
      </p:sp>
      <p:sp>
        <p:nvSpPr>
          <p:cNvPr id="185" name="Google Shape;185;g34f444b8f2e_0_2485"/>
          <p:cNvSpPr txBox="1">
            <a:spLocks noGrp="1"/>
          </p:cNvSpPr>
          <p:nvPr>
            <p:ph type="subTitle" idx="18"/>
          </p:nvPr>
        </p:nvSpPr>
        <p:spPr>
          <a:xfrm>
            <a:off x="6306797" y="5426063"/>
            <a:ext cx="5047800" cy="3651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400"/>
              <a:buNone/>
              <a:defRPr sz="1400">
                <a:solidFill>
                  <a:srgbClr val="3F3F3F"/>
                </a:solidFill>
              </a:defRPr>
            </a:lvl1pPr>
            <a:lvl2pPr lvl="1" algn="l">
              <a:lnSpc>
                <a:spcPct val="115000"/>
              </a:lnSpc>
              <a:spcBef>
                <a:spcPts val="0"/>
              </a:spcBef>
              <a:spcAft>
                <a:spcPts val="0"/>
              </a:spcAft>
              <a:buClr>
                <a:srgbClr val="3F3F3F"/>
              </a:buClr>
              <a:buSzPts val="1500"/>
              <a:buNone/>
              <a:defRPr>
                <a:solidFill>
                  <a:srgbClr val="3F3F3F"/>
                </a:solidFill>
              </a:defRPr>
            </a:lvl2pPr>
            <a:lvl3pPr lvl="2" algn="l">
              <a:lnSpc>
                <a:spcPct val="115000"/>
              </a:lnSpc>
              <a:spcBef>
                <a:spcPts val="0"/>
              </a:spcBef>
              <a:spcAft>
                <a:spcPts val="0"/>
              </a:spcAft>
              <a:buClr>
                <a:srgbClr val="3F3F3F"/>
              </a:buClr>
              <a:buSzPts val="1500"/>
              <a:buNone/>
              <a:defRPr>
                <a:solidFill>
                  <a:srgbClr val="3F3F3F"/>
                </a:solidFill>
              </a:defRPr>
            </a:lvl3pPr>
            <a:lvl4pPr lvl="3" algn="l">
              <a:lnSpc>
                <a:spcPct val="115000"/>
              </a:lnSpc>
              <a:spcBef>
                <a:spcPts val="0"/>
              </a:spcBef>
              <a:spcAft>
                <a:spcPts val="0"/>
              </a:spcAft>
              <a:buClr>
                <a:srgbClr val="3F3F3F"/>
              </a:buClr>
              <a:buSzPts val="1500"/>
              <a:buNone/>
              <a:defRPr>
                <a:solidFill>
                  <a:srgbClr val="3F3F3F"/>
                </a:solidFill>
              </a:defRPr>
            </a:lvl4pPr>
            <a:lvl5pPr lvl="4" algn="l">
              <a:lnSpc>
                <a:spcPct val="115000"/>
              </a:lnSpc>
              <a:spcBef>
                <a:spcPts val="0"/>
              </a:spcBef>
              <a:spcAft>
                <a:spcPts val="0"/>
              </a:spcAft>
              <a:buClr>
                <a:srgbClr val="3F3F3F"/>
              </a:buClr>
              <a:buSzPts val="1500"/>
              <a:buNone/>
              <a:defRPr>
                <a:solidFill>
                  <a:srgbClr val="3F3F3F"/>
                </a:solidFill>
              </a:defRPr>
            </a:lvl5pPr>
            <a:lvl6pPr lvl="5" algn="l">
              <a:lnSpc>
                <a:spcPct val="115000"/>
              </a:lnSpc>
              <a:spcBef>
                <a:spcPts val="0"/>
              </a:spcBef>
              <a:spcAft>
                <a:spcPts val="0"/>
              </a:spcAft>
              <a:buClr>
                <a:srgbClr val="3F3F3F"/>
              </a:buClr>
              <a:buSzPts val="1500"/>
              <a:buNone/>
              <a:defRPr>
                <a:solidFill>
                  <a:srgbClr val="3F3F3F"/>
                </a:solidFill>
              </a:defRPr>
            </a:lvl6pPr>
            <a:lvl7pPr lvl="6" algn="l">
              <a:lnSpc>
                <a:spcPct val="115000"/>
              </a:lnSpc>
              <a:spcBef>
                <a:spcPts val="0"/>
              </a:spcBef>
              <a:spcAft>
                <a:spcPts val="0"/>
              </a:spcAft>
              <a:buClr>
                <a:srgbClr val="3F3F3F"/>
              </a:buClr>
              <a:buSzPts val="1500"/>
              <a:buNone/>
              <a:defRPr>
                <a:solidFill>
                  <a:srgbClr val="3F3F3F"/>
                </a:solidFill>
              </a:defRPr>
            </a:lvl7pPr>
            <a:lvl8pPr lvl="7" algn="l">
              <a:lnSpc>
                <a:spcPct val="115000"/>
              </a:lnSpc>
              <a:spcBef>
                <a:spcPts val="0"/>
              </a:spcBef>
              <a:spcAft>
                <a:spcPts val="0"/>
              </a:spcAft>
              <a:buClr>
                <a:srgbClr val="3F3F3F"/>
              </a:buClr>
              <a:buSzPts val="1500"/>
              <a:buNone/>
              <a:defRPr>
                <a:solidFill>
                  <a:srgbClr val="3F3F3F"/>
                </a:solidFill>
              </a:defRPr>
            </a:lvl8pPr>
            <a:lvl9pPr lvl="8" algn="l">
              <a:lnSpc>
                <a:spcPct val="115000"/>
              </a:lnSpc>
              <a:spcBef>
                <a:spcPts val="0"/>
              </a:spcBef>
              <a:spcAft>
                <a:spcPts val="0"/>
              </a:spcAft>
              <a:buClr>
                <a:srgbClr val="3F3F3F"/>
              </a:buClr>
              <a:buSzPts val="1500"/>
              <a:buNone/>
              <a:defRPr>
                <a:solidFill>
                  <a:srgbClr val="3F3F3F"/>
                </a:solidFill>
              </a:defRPr>
            </a:lvl9pPr>
          </a:lstStyle>
          <a:p/>
        </p:txBody>
      </p:sp>
      <p:sp>
        <p:nvSpPr>
          <p:cNvPr id="186" name="Google Shape;186;g34f444b8f2e_0_2485"/>
          <p:cNvSpPr txBox="1">
            <a:spLocks noGrp="1"/>
          </p:cNvSpPr>
          <p:nvPr>
            <p:ph type="subTitle" idx="19"/>
          </p:nvPr>
        </p:nvSpPr>
        <p:spPr>
          <a:xfrm>
            <a:off x="4517143" y="3442634"/>
            <a:ext cx="1690800" cy="5559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B83A4B"/>
              </a:buClr>
              <a:buSzPts val="1400"/>
              <a:buNone/>
              <a:defRPr sz="1400" b="1">
                <a:solidFill>
                  <a:srgbClr val="B83A4B"/>
                </a:solidFill>
              </a:defRPr>
            </a:lvl1pPr>
            <a:lvl2pPr lvl="1" algn="l">
              <a:lnSpc>
                <a:spcPct val="115000"/>
              </a:lnSpc>
              <a:spcBef>
                <a:spcPts val="0"/>
              </a:spcBef>
              <a:spcAft>
                <a:spcPts val="0"/>
              </a:spcAft>
              <a:buClr>
                <a:srgbClr val="B83A4B"/>
              </a:buClr>
              <a:buSzPts val="1500"/>
              <a:buNone/>
              <a:defRPr>
                <a:solidFill>
                  <a:srgbClr val="B83A4B"/>
                </a:solidFill>
              </a:defRPr>
            </a:lvl2pPr>
            <a:lvl3pPr lvl="2" algn="l">
              <a:lnSpc>
                <a:spcPct val="115000"/>
              </a:lnSpc>
              <a:spcBef>
                <a:spcPts val="0"/>
              </a:spcBef>
              <a:spcAft>
                <a:spcPts val="0"/>
              </a:spcAft>
              <a:buClr>
                <a:srgbClr val="B83A4B"/>
              </a:buClr>
              <a:buSzPts val="1500"/>
              <a:buNone/>
              <a:defRPr>
                <a:solidFill>
                  <a:srgbClr val="B83A4B"/>
                </a:solidFill>
              </a:defRPr>
            </a:lvl3pPr>
            <a:lvl4pPr lvl="3" algn="l">
              <a:lnSpc>
                <a:spcPct val="115000"/>
              </a:lnSpc>
              <a:spcBef>
                <a:spcPts val="0"/>
              </a:spcBef>
              <a:spcAft>
                <a:spcPts val="0"/>
              </a:spcAft>
              <a:buClr>
                <a:srgbClr val="B83A4B"/>
              </a:buClr>
              <a:buSzPts val="1500"/>
              <a:buNone/>
              <a:defRPr>
                <a:solidFill>
                  <a:srgbClr val="B83A4B"/>
                </a:solidFill>
              </a:defRPr>
            </a:lvl4pPr>
            <a:lvl5pPr lvl="4" algn="l">
              <a:lnSpc>
                <a:spcPct val="115000"/>
              </a:lnSpc>
              <a:spcBef>
                <a:spcPts val="0"/>
              </a:spcBef>
              <a:spcAft>
                <a:spcPts val="0"/>
              </a:spcAft>
              <a:buClr>
                <a:srgbClr val="B83A4B"/>
              </a:buClr>
              <a:buSzPts val="1500"/>
              <a:buNone/>
              <a:defRPr>
                <a:solidFill>
                  <a:srgbClr val="B83A4B"/>
                </a:solidFill>
              </a:defRPr>
            </a:lvl5pPr>
            <a:lvl6pPr lvl="5" algn="l">
              <a:lnSpc>
                <a:spcPct val="115000"/>
              </a:lnSpc>
              <a:spcBef>
                <a:spcPts val="0"/>
              </a:spcBef>
              <a:spcAft>
                <a:spcPts val="0"/>
              </a:spcAft>
              <a:buClr>
                <a:srgbClr val="B83A4B"/>
              </a:buClr>
              <a:buSzPts val="1500"/>
              <a:buNone/>
              <a:defRPr>
                <a:solidFill>
                  <a:srgbClr val="B83A4B"/>
                </a:solidFill>
              </a:defRPr>
            </a:lvl6pPr>
            <a:lvl7pPr lvl="6" algn="l">
              <a:lnSpc>
                <a:spcPct val="115000"/>
              </a:lnSpc>
              <a:spcBef>
                <a:spcPts val="0"/>
              </a:spcBef>
              <a:spcAft>
                <a:spcPts val="0"/>
              </a:spcAft>
              <a:buClr>
                <a:srgbClr val="B83A4B"/>
              </a:buClr>
              <a:buSzPts val="1500"/>
              <a:buNone/>
              <a:defRPr>
                <a:solidFill>
                  <a:srgbClr val="B83A4B"/>
                </a:solidFill>
              </a:defRPr>
            </a:lvl7pPr>
            <a:lvl8pPr lvl="7" algn="l">
              <a:lnSpc>
                <a:spcPct val="115000"/>
              </a:lnSpc>
              <a:spcBef>
                <a:spcPts val="0"/>
              </a:spcBef>
              <a:spcAft>
                <a:spcPts val="0"/>
              </a:spcAft>
              <a:buClr>
                <a:srgbClr val="B83A4B"/>
              </a:buClr>
              <a:buSzPts val="1500"/>
              <a:buNone/>
              <a:defRPr>
                <a:solidFill>
                  <a:srgbClr val="B83A4B"/>
                </a:solidFill>
              </a:defRPr>
            </a:lvl8pPr>
            <a:lvl9pPr lvl="8" algn="l">
              <a:lnSpc>
                <a:spcPct val="115000"/>
              </a:lnSpc>
              <a:spcBef>
                <a:spcPts val="0"/>
              </a:spcBef>
              <a:spcAft>
                <a:spcPts val="0"/>
              </a:spcAft>
              <a:buClr>
                <a:srgbClr val="B83A4B"/>
              </a:buClr>
              <a:buSzPts val="1500"/>
              <a:buNone/>
              <a:defRPr>
                <a:solidFill>
                  <a:srgbClr val="B83A4B"/>
                </a:solidFill>
              </a:defRPr>
            </a:lvl9pPr>
          </a:lstStyle>
          <a:p/>
        </p:txBody>
      </p:sp>
      <p:sp>
        <p:nvSpPr>
          <p:cNvPr id="187" name="Google Shape;187;g34f444b8f2e_0_2485"/>
          <p:cNvSpPr txBox="1">
            <a:spLocks noGrp="1"/>
          </p:cNvSpPr>
          <p:nvPr>
            <p:ph type="subTitle" idx="20"/>
          </p:nvPr>
        </p:nvSpPr>
        <p:spPr>
          <a:xfrm>
            <a:off x="4517143" y="4279937"/>
            <a:ext cx="1690800" cy="5559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B83A4B"/>
              </a:buClr>
              <a:buSzPts val="1400"/>
              <a:buNone/>
              <a:defRPr sz="1400" b="1">
                <a:solidFill>
                  <a:srgbClr val="B83A4B"/>
                </a:solidFill>
              </a:defRPr>
            </a:lvl1pPr>
            <a:lvl2pPr lvl="1" algn="l">
              <a:lnSpc>
                <a:spcPct val="115000"/>
              </a:lnSpc>
              <a:spcBef>
                <a:spcPts val="0"/>
              </a:spcBef>
              <a:spcAft>
                <a:spcPts val="0"/>
              </a:spcAft>
              <a:buClr>
                <a:srgbClr val="B83A4B"/>
              </a:buClr>
              <a:buSzPts val="1500"/>
              <a:buNone/>
              <a:defRPr>
                <a:solidFill>
                  <a:srgbClr val="B83A4B"/>
                </a:solidFill>
              </a:defRPr>
            </a:lvl2pPr>
            <a:lvl3pPr lvl="2" algn="l">
              <a:lnSpc>
                <a:spcPct val="115000"/>
              </a:lnSpc>
              <a:spcBef>
                <a:spcPts val="0"/>
              </a:spcBef>
              <a:spcAft>
                <a:spcPts val="0"/>
              </a:spcAft>
              <a:buClr>
                <a:srgbClr val="B83A4B"/>
              </a:buClr>
              <a:buSzPts val="1500"/>
              <a:buNone/>
              <a:defRPr>
                <a:solidFill>
                  <a:srgbClr val="B83A4B"/>
                </a:solidFill>
              </a:defRPr>
            </a:lvl3pPr>
            <a:lvl4pPr lvl="3" algn="l">
              <a:lnSpc>
                <a:spcPct val="115000"/>
              </a:lnSpc>
              <a:spcBef>
                <a:spcPts val="0"/>
              </a:spcBef>
              <a:spcAft>
                <a:spcPts val="0"/>
              </a:spcAft>
              <a:buClr>
                <a:srgbClr val="B83A4B"/>
              </a:buClr>
              <a:buSzPts val="1500"/>
              <a:buNone/>
              <a:defRPr>
                <a:solidFill>
                  <a:srgbClr val="B83A4B"/>
                </a:solidFill>
              </a:defRPr>
            </a:lvl4pPr>
            <a:lvl5pPr lvl="4" algn="l">
              <a:lnSpc>
                <a:spcPct val="115000"/>
              </a:lnSpc>
              <a:spcBef>
                <a:spcPts val="0"/>
              </a:spcBef>
              <a:spcAft>
                <a:spcPts val="0"/>
              </a:spcAft>
              <a:buClr>
                <a:srgbClr val="B83A4B"/>
              </a:buClr>
              <a:buSzPts val="1500"/>
              <a:buNone/>
              <a:defRPr>
                <a:solidFill>
                  <a:srgbClr val="B83A4B"/>
                </a:solidFill>
              </a:defRPr>
            </a:lvl5pPr>
            <a:lvl6pPr lvl="5" algn="l">
              <a:lnSpc>
                <a:spcPct val="115000"/>
              </a:lnSpc>
              <a:spcBef>
                <a:spcPts val="0"/>
              </a:spcBef>
              <a:spcAft>
                <a:spcPts val="0"/>
              </a:spcAft>
              <a:buClr>
                <a:srgbClr val="B83A4B"/>
              </a:buClr>
              <a:buSzPts val="1500"/>
              <a:buNone/>
              <a:defRPr>
                <a:solidFill>
                  <a:srgbClr val="B83A4B"/>
                </a:solidFill>
              </a:defRPr>
            </a:lvl6pPr>
            <a:lvl7pPr lvl="6" algn="l">
              <a:lnSpc>
                <a:spcPct val="115000"/>
              </a:lnSpc>
              <a:spcBef>
                <a:spcPts val="0"/>
              </a:spcBef>
              <a:spcAft>
                <a:spcPts val="0"/>
              </a:spcAft>
              <a:buClr>
                <a:srgbClr val="B83A4B"/>
              </a:buClr>
              <a:buSzPts val="1500"/>
              <a:buNone/>
              <a:defRPr>
                <a:solidFill>
                  <a:srgbClr val="B83A4B"/>
                </a:solidFill>
              </a:defRPr>
            </a:lvl7pPr>
            <a:lvl8pPr lvl="7" algn="l">
              <a:lnSpc>
                <a:spcPct val="115000"/>
              </a:lnSpc>
              <a:spcBef>
                <a:spcPts val="0"/>
              </a:spcBef>
              <a:spcAft>
                <a:spcPts val="0"/>
              </a:spcAft>
              <a:buClr>
                <a:srgbClr val="B83A4B"/>
              </a:buClr>
              <a:buSzPts val="1500"/>
              <a:buNone/>
              <a:defRPr>
                <a:solidFill>
                  <a:srgbClr val="B83A4B"/>
                </a:solidFill>
              </a:defRPr>
            </a:lvl8pPr>
            <a:lvl9pPr lvl="8" algn="l">
              <a:lnSpc>
                <a:spcPct val="115000"/>
              </a:lnSpc>
              <a:spcBef>
                <a:spcPts val="0"/>
              </a:spcBef>
              <a:spcAft>
                <a:spcPts val="0"/>
              </a:spcAft>
              <a:buClr>
                <a:srgbClr val="B83A4B"/>
              </a:buClr>
              <a:buSzPts val="1500"/>
              <a:buNone/>
              <a:defRPr>
                <a:solidFill>
                  <a:srgbClr val="B83A4B"/>
                </a:solidFill>
              </a:defRPr>
            </a:lvl9pPr>
          </a:lstStyle>
          <a:p/>
        </p:txBody>
      </p:sp>
      <p:sp>
        <p:nvSpPr>
          <p:cNvPr id="188" name="Google Shape;188;g34f444b8f2e_0_2485"/>
          <p:cNvSpPr txBox="1">
            <a:spLocks noGrp="1"/>
          </p:cNvSpPr>
          <p:nvPr>
            <p:ph type="subTitle" idx="21"/>
          </p:nvPr>
        </p:nvSpPr>
        <p:spPr>
          <a:xfrm>
            <a:off x="4517880" y="5110037"/>
            <a:ext cx="1690800" cy="555900"/>
          </a:xfrm>
          <a:prstGeom prst="rect">
            <a:avLst/>
          </a:prstGeom>
          <a:noFill/>
          <a:ln>
            <a:noFill/>
          </a:ln>
        </p:spPr>
        <p:txBody>
          <a:bodyPr spcFirstLastPara="1" wrap="square" lIns="121900" tIns="121900" rIns="121900" bIns="121900" anchor="t" anchorCtr="0">
            <a:normAutofit/>
          </a:bodyPr>
          <a:lstStyle>
            <a:lvl1pPr lvl="0" algn="l">
              <a:lnSpc>
                <a:spcPct val="115000"/>
              </a:lnSpc>
              <a:spcBef>
                <a:spcPts val="0"/>
              </a:spcBef>
              <a:spcAft>
                <a:spcPts val="0"/>
              </a:spcAft>
              <a:buClr>
                <a:srgbClr val="B83A4B"/>
              </a:buClr>
              <a:buSzPts val="1400"/>
              <a:buNone/>
              <a:defRPr sz="1400" b="1">
                <a:solidFill>
                  <a:srgbClr val="B83A4B"/>
                </a:solidFill>
              </a:defRPr>
            </a:lvl1pPr>
            <a:lvl2pPr lvl="1" algn="l">
              <a:lnSpc>
                <a:spcPct val="115000"/>
              </a:lnSpc>
              <a:spcBef>
                <a:spcPts val="0"/>
              </a:spcBef>
              <a:spcAft>
                <a:spcPts val="0"/>
              </a:spcAft>
              <a:buClr>
                <a:srgbClr val="B83A4B"/>
              </a:buClr>
              <a:buSzPts val="1500"/>
              <a:buNone/>
              <a:defRPr>
                <a:solidFill>
                  <a:srgbClr val="B83A4B"/>
                </a:solidFill>
              </a:defRPr>
            </a:lvl2pPr>
            <a:lvl3pPr lvl="2" algn="l">
              <a:lnSpc>
                <a:spcPct val="115000"/>
              </a:lnSpc>
              <a:spcBef>
                <a:spcPts val="0"/>
              </a:spcBef>
              <a:spcAft>
                <a:spcPts val="0"/>
              </a:spcAft>
              <a:buClr>
                <a:srgbClr val="B83A4B"/>
              </a:buClr>
              <a:buSzPts val="1500"/>
              <a:buNone/>
              <a:defRPr>
                <a:solidFill>
                  <a:srgbClr val="B83A4B"/>
                </a:solidFill>
              </a:defRPr>
            </a:lvl3pPr>
            <a:lvl4pPr lvl="3" algn="l">
              <a:lnSpc>
                <a:spcPct val="115000"/>
              </a:lnSpc>
              <a:spcBef>
                <a:spcPts val="0"/>
              </a:spcBef>
              <a:spcAft>
                <a:spcPts val="0"/>
              </a:spcAft>
              <a:buClr>
                <a:srgbClr val="B83A4B"/>
              </a:buClr>
              <a:buSzPts val="1500"/>
              <a:buNone/>
              <a:defRPr>
                <a:solidFill>
                  <a:srgbClr val="B83A4B"/>
                </a:solidFill>
              </a:defRPr>
            </a:lvl4pPr>
            <a:lvl5pPr lvl="4" algn="l">
              <a:lnSpc>
                <a:spcPct val="115000"/>
              </a:lnSpc>
              <a:spcBef>
                <a:spcPts val="0"/>
              </a:spcBef>
              <a:spcAft>
                <a:spcPts val="0"/>
              </a:spcAft>
              <a:buClr>
                <a:srgbClr val="B83A4B"/>
              </a:buClr>
              <a:buSzPts val="1500"/>
              <a:buNone/>
              <a:defRPr>
                <a:solidFill>
                  <a:srgbClr val="B83A4B"/>
                </a:solidFill>
              </a:defRPr>
            </a:lvl5pPr>
            <a:lvl6pPr lvl="5" algn="l">
              <a:lnSpc>
                <a:spcPct val="115000"/>
              </a:lnSpc>
              <a:spcBef>
                <a:spcPts val="0"/>
              </a:spcBef>
              <a:spcAft>
                <a:spcPts val="0"/>
              </a:spcAft>
              <a:buClr>
                <a:srgbClr val="B83A4B"/>
              </a:buClr>
              <a:buSzPts val="1500"/>
              <a:buNone/>
              <a:defRPr>
                <a:solidFill>
                  <a:srgbClr val="B83A4B"/>
                </a:solidFill>
              </a:defRPr>
            </a:lvl6pPr>
            <a:lvl7pPr lvl="6" algn="l">
              <a:lnSpc>
                <a:spcPct val="115000"/>
              </a:lnSpc>
              <a:spcBef>
                <a:spcPts val="0"/>
              </a:spcBef>
              <a:spcAft>
                <a:spcPts val="0"/>
              </a:spcAft>
              <a:buClr>
                <a:srgbClr val="B83A4B"/>
              </a:buClr>
              <a:buSzPts val="1500"/>
              <a:buNone/>
              <a:defRPr>
                <a:solidFill>
                  <a:srgbClr val="B83A4B"/>
                </a:solidFill>
              </a:defRPr>
            </a:lvl7pPr>
            <a:lvl8pPr lvl="7" algn="l">
              <a:lnSpc>
                <a:spcPct val="115000"/>
              </a:lnSpc>
              <a:spcBef>
                <a:spcPts val="0"/>
              </a:spcBef>
              <a:spcAft>
                <a:spcPts val="0"/>
              </a:spcAft>
              <a:buClr>
                <a:srgbClr val="B83A4B"/>
              </a:buClr>
              <a:buSzPts val="1500"/>
              <a:buNone/>
              <a:defRPr>
                <a:solidFill>
                  <a:srgbClr val="B83A4B"/>
                </a:solidFill>
              </a:defRPr>
            </a:lvl8pPr>
            <a:lvl9pPr lvl="8" algn="l">
              <a:lnSpc>
                <a:spcPct val="115000"/>
              </a:lnSpc>
              <a:spcBef>
                <a:spcPts val="0"/>
              </a:spcBef>
              <a:spcAft>
                <a:spcPts val="0"/>
              </a:spcAft>
              <a:buClr>
                <a:srgbClr val="B83A4B"/>
              </a:buClr>
              <a:buSzPts val="1500"/>
              <a:buNone/>
              <a:defRPr>
                <a:solidFill>
                  <a:srgbClr val="B83A4B"/>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Slide - 1 Column 7">
  <p:cSld name="Text Slide - 1 Column_7">
    <p:bg>
      <p:bgPr>
        <a:solidFill>
          <a:schemeClr val="lt1"/>
        </a:solidFill>
        <a:effectLst/>
      </p:bgPr>
    </p:bg>
    <p:spTree>
      <p:nvGrpSpPr>
        <p:cNvPr id="1" name="Shape 189"/>
        <p:cNvGrpSpPr/>
        <p:nvPr/>
      </p:nvGrpSpPr>
      <p:grpSpPr>
        <a:xfrm>
          <a:off x="0" y="0"/>
          <a:ext cx="0" cy="0"/>
          <a:chOff x="0" y="0"/>
          <a:chExt cx="0" cy="0"/>
        </a:xfrm>
      </p:grpSpPr>
      <p:sp>
        <p:nvSpPr>
          <p:cNvPr id="190" name="Google Shape;190;g34f444b8f2e_0_2705"/>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355600" algn="l">
              <a:lnSpc>
                <a:spcPct val="90000"/>
              </a:lnSpc>
              <a:spcBef>
                <a:spcPts val="1000"/>
              </a:spcBef>
              <a:spcAft>
                <a:spcPts val="0"/>
              </a:spcAft>
              <a:buSzPts val="2000"/>
              <a:buFont typeface="Lato" panose="020F0502020204030203"/>
              <a:buChar char="●"/>
              <a:defRPr sz="2000">
                <a:solidFill>
                  <a:srgbClr val="B83A4B"/>
                </a:solidFill>
                <a:latin typeface="Lato" panose="020F0502020204030203"/>
                <a:ea typeface="Lato" panose="020F0502020204030203"/>
                <a:cs typeface="Lato" panose="020F0502020204030203"/>
                <a:sym typeface="Lato" panose="020F0502020204030203"/>
              </a:defRPr>
            </a:lvl1pPr>
            <a:lvl2pPr marL="914400" lvl="1" indent="-370840" algn="l">
              <a:lnSpc>
                <a:spcPct val="90000"/>
              </a:lnSpc>
              <a:spcBef>
                <a:spcPts val="1600"/>
              </a:spcBef>
              <a:spcAft>
                <a:spcPts val="0"/>
              </a:spcAft>
              <a:buClr>
                <a:schemeClr val="lt1"/>
              </a:buClr>
              <a:buSzPts val="2240"/>
              <a:buChar char="○"/>
              <a:defRPr sz="2000">
                <a:solidFill>
                  <a:schemeClr val="lt1"/>
                </a:solidFill>
                <a:latin typeface="Lato" panose="020F0502020204030203"/>
                <a:ea typeface="Lato" panose="020F0502020204030203"/>
                <a:cs typeface="Lato" panose="020F0502020204030203"/>
                <a:sym typeface="Lato" panose="020F0502020204030203"/>
              </a:defRPr>
            </a:lvl2pPr>
            <a:lvl3pPr marL="1371600" lvl="2" indent="-354330" algn="l">
              <a:lnSpc>
                <a:spcPct val="90000"/>
              </a:lnSpc>
              <a:spcBef>
                <a:spcPts val="1600"/>
              </a:spcBef>
              <a:spcAft>
                <a:spcPts val="0"/>
              </a:spcAft>
              <a:buClr>
                <a:schemeClr val="lt1"/>
              </a:buClr>
              <a:buSzPts val="1980"/>
              <a:buChar char="■"/>
              <a:defRPr>
                <a:solidFill>
                  <a:schemeClr val="lt1"/>
                </a:solidFill>
              </a:defRPr>
            </a:lvl3pPr>
            <a:lvl4pPr marL="1828800" lvl="3" indent="-356870" algn="l">
              <a:lnSpc>
                <a:spcPct val="90000"/>
              </a:lnSpc>
              <a:spcBef>
                <a:spcPts val="1600"/>
              </a:spcBef>
              <a:spcAft>
                <a:spcPts val="0"/>
              </a:spcAft>
              <a:buClr>
                <a:schemeClr val="lt1"/>
              </a:buClr>
              <a:buSzPts val="2016"/>
              <a:buChar char="●"/>
              <a:defRPr>
                <a:solidFill>
                  <a:schemeClr val="lt1"/>
                </a:solidFill>
              </a:defRPr>
            </a:lvl4pPr>
            <a:lvl5pPr marL="2286000" lvl="4" indent="-356870" algn="l">
              <a:lnSpc>
                <a:spcPct val="90000"/>
              </a:lnSpc>
              <a:spcBef>
                <a:spcPts val="1600"/>
              </a:spcBef>
              <a:spcAft>
                <a:spcPts val="0"/>
              </a:spcAft>
              <a:buClr>
                <a:schemeClr val="lt1"/>
              </a:buClr>
              <a:buSzPts val="2016"/>
              <a:buChar char="○"/>
              <a:defRPr>
                <a:solidFill>
                  <a:schemeClr val="lt1"/>
                </a:solidFill>
              </a:defRPr>
            </a:lvl5pPr>
            <a:lvl6pPr marL="2743200" lvl="5" indent="-342900" algn="l">
              <a:lnSpc>
                <a:spcPct val="90000"/>
              </a:lnSpc>
              <a:spcBef>
                <a:spcPts val="1600"/>
              </a:spcBef>
              <a:spcAft>
                <a:spcPts val="0"/>
              </a:spcAft>
              <a:buClr>
                <a:schemeClr val="lt1"/>
              </a:buClr>
              <a:buSzPts val="1800"/>
              <a:buChar char="■"/>
              <a:defRPr>
                <a:solidFill>
                  <a:schemeClr val="lt1"/>
                </a:solidFill>
              </a:defRPr>
            </a:lvl6pPr>
            <a:lvl7pPr marL="3200400" lvl="6" indent="-342900" algn="l">
              <a:lnSpc>
                <a:spcPct val="90000"/>
              </a:lnSpc>
              <a:spcBef>
                <a:spcPts val="1600"/>
              </a:spcBef>
              <a:spcAft>
                <a:spcPts val="0"/>
              </a:spcAft>
              <a:buClr>
                <a:schemeClr val="lt1"/>
              </a:buClr>
              <a:buSzPts val="1800"/>
              <a:buChar char="●"/>
              <a:defRPr>
                <a:solidFill>
                  <a:schemeClr val="lt1"/>
                </a:solidFill>
              </a:defRPr>
            </a:lvl7pPr>
            <a:lvl8pPr marL="3657600" lvl="7" indent="-342900" algn="l">
              <a:lnSpc>
                <a:spcPct val="90000"/>
              </a:lnSpc>
              <a:spcBef>
                <a:spcPts val="1600"/>
              </a:spcBef>
              <a:spcAft>
                <a:spcPts val="0"/>
              </a:spcAft>
              <a:buClr>
                <a:schemeClr val="lt1"/>
              </a:buClr>
              <a:buSzPts val="1800"/>
              <a:buChar char="○"/>
              <a:defRPr>
                <a:solidFill>
                  <a:schemeClr val="lt1"/>
                </a:solidFill>
              </a:defRPr>
            </a:lvl8pPr>
            <a:lvl9pPr marL="4114800" lvl="8" indent="-342900" algn="l">
              <a:lnSpc>
                <a:spcPct val="90000"/>
              </a:lnSpc>
              <a:spcBef>
                <a:spcPts val="1600"/>
              </a:spcBef>
              <a:spcAft>
                <a:spcPts val="1600"/>
              </a:spcAft>
              <a:buClr>
                <a:schemeClr val="lt1"/>
              </a:buClr>
              <a:buSzPts val="1800"/>
              <a:buChar char="■"/>
              <a:defRPr>
                <a:solidFill>
                  <a:schemeClr val="lt1"/>
                </a:solidFill>
              </a:defRPr>
            </a:lvl9pPr>
          </a:lstStyle>
          <a:p/>
        </p:txBody>
      </p:sp>
      <p:sp>
        <p:nvSpPr>
          <p:cNvPr id="191" name="Google Shape;191;g34f444b8f2e_0_2705"/>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cxnSp>
        <p:nvCxnSpPr>
          <p:cNvPr id="192" name="Google Shape;192;g34f444b8f2e_0_2705"/>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93" name="Google Shape;193;g34f444b8f2e_0_2705"/>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330200" algn="l">
              <a:lnSpc>
                <a:spcPct val="115000"/>
              </a:lnSpc>
              <a:spcBef>
                <a:spcPts val="1000"/>
              </a:spcBef>
              <a:spcAft>
                <a:spcPts val="0"/>
              </a:spcAft>
              <a:buSzPts val="1600"/>
              <a:buFont typeface="Lato" panose="020F0502020204030203"/>
              <a:buChar char="●"/>
              <a:defRPr>
                <a:solidFill>
                  <a:srgbClr val="3F3F3F"/>
                </a:solidFill>
              </a:defRPr>
            </a:lvl1pPr>
            <a:lvl2pPr marL="914400" lvl="1" indent="-342265" algn="l">
              <a:lnSpc>
                <a:spcPct val="115000"/>
              </a:lnSpc>
              <a:spcBef>
                <a:spcPts val="1600"/>
              </a:spcBef>
              <a:spcAft>
                <a:spcPts val="0"/>
              </a:spcAft>
              <a:buSzPts val="1792"/>
              <a:buChar char="○"/>
              <a:defRPr>
                <a:solidFill>
                  <a:srgbClr val="3F3F3F"/>
                </a:solidFill>
              </a:defRPr>
            </a:lvl2pPr>
            <a:lvl3pPr marL="1371600" lvl="2" indent="-327660" algn="l">
              <a:lnSpc>
                <a:spcPct val="115000"/>
              </a:lnSpc>
              <a:spcBef>
                <a:spcPts val="1600"/>
              </a:spcBef>
              <a:spcAft>
                <a:spcPts val="0"/>
              </a:spcAft>
              <a:buSzPts val="1560"/>
              <a:buChar char="■"/>
              <a:defRPr sz="1400">
                <a:solidFill>
                  <a:srgbClr val="3F3F3F"/>
                </a:solidFill>
              </a:defRPr>
            </a:lvl3pPr>
            <a:lvl4pPr marL="1828800" lvl="3" indent="-328295" algn="l">
              <a:lnSpc>
                <a:spcPct val="115000"/>
              </a:lnSpc>
              <a:spcBef>
                <a:spcPts val="1600"/>
              </a:spcBef>
              <a:spcAft>
                <a:spcPts val="0"/>
              </a:spcAft>
              <a:buSzPts val="1568"/>
              <a:buChar char="●"/>
              <a:defRPr>
                <a:solidFill>
                  <a:srgbClr val="3F3F3F"/>
                </a:solidFill>
              </a:defRPr>
            </a:lvl4pPr>
            <a:lvl5pPr marL="2286000" lvl="4" indent="-328295" algn="l">
              <a:lnSpc>
                <a:spcPct val="115000"/>
              </a:lnSpc>
              <a:spcBef>
                <a:spcPts val="1600"/>
              </a:spcBef>
              <a:spcAft>
                <a:spcPts val="0"/>
              </a:spcAft>
              <a:buSzPts val="1568"/>
              <a:buChar char="○"/>
              <a:defRPr>
                <a:solidFill>
                  <a:srgbClr val="3F3F3F"/>
                </a:solidFill>
              </a:defRPr>
            </a:lvl5pPr>
            <a:lvl6pPr marL="2743200" lvl="5"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6pPr>
            <a:lvl7pPr marL="3200400" lvl="6"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7pPr>
            <a:lvl8pPr marL="3657600" lvl="7" indent="-304800" algn="l">
              <a:lnSpc>
                <a:spcPct val="115000"/>
              </a:lnSpc>
              <a:spcBef>
                <a:spcPts val="16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8pPr>
            <a:lvl9pPr marL="4114800" lvl="8" indent="-304800" algn="l">
              <a:lnSpc>
                <a:spcPct val="115000"/>
              </a:lnSpc>
              <a:spcBef>
                <a:spcPts val="1600"/>
              </a:spcBef>
              <a:spcAft>
                <a:spcPts val="160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9pPr>
          </a:lstStyle>
          <a:p/>
        </p:txBody>
      </p:sp>
      <p:sp>
        <p:nvSpPr>
          <p:cNvPr id="194" name="Google Shape;194;g34f444b8f2e_0_2705"/>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rm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195" name="Google Shape;195;g34f444b8f2e_0_2705"/>
          <p:cNvSpPr txBox="1">
            <a:spLocks noGrp="1"/>
          </p:cNvSpPr>
          <p:nvPr>
            <p:ph type="subTitle" idx="3"/>
          </p:nvPr>
        </p:nvSpPr>
        <p:spPr>
          <a:xfrm>
            <a:off x="1634337" y="6356788"/>
            <a:ext cx="4209900" cy="217200"/>
          </a:xfrm>
          <a:prstGeom prst="rect">
            <a:avLst/>
          </a:prstGeom>
          <a:noFill/>
          <a:ln>
            <a:noFill/>
          </a:ln>
        </p:spPr>
        <p:txBody>
          <a:bodyPr spcFirstLastPara="1" wrap="square" lIns="121900" tIns="121900" rIns="121900" bIns="121900" anchor="ctr" anchorCtr="0">
            <a:normAutofit/>
          </a:bodyPr>
          <a:lstStyle>
            <a:lvl1pPr lvl="0" algn="l">
              <a:lnSpc>
                <a:spcPct val="115000"/>
              </a:lnSpc>
              <a:spcBef>
                <a:spcPts val="0"/>
              </a:spcBef>
              <a:spcAft>
                <a:spcPts val="0"/>
              </a:spcAft>
              <a:buClr>
                <a:srgbClr val="3F3F3F"/>
              </a:buClr>
              <a:buSzPts val="1100"/>
              <a:buNone/>
              <a:defRPr sz="1100">
                <a:solidFill>
                  <a:srgbClr val="3F3F3F"/>
                </a:solidFill>
              </a:defRPr>
            </a:lvl1pPr>
            <a:lvl2pPr lvl="1" algn="l">
              <a:lnSpc>
                <a:spcPct val="115000"/>
              </a:lnSpc>
              <a:spcBef>
                <a:spcPts val="0"/>
              </a:spcBef>
              <a:spcAft>
                <a:spcPts val="0"/>
              </a:spcAft>
              <a:buClr>
                <a:srgbClr val="3F3F3F"/>
              </a:buClr>
              <a:buSzPts val="1100"/>
              <a:buNone/>
              <a:defRPr sz="1100">
                <a:solidFill>
                  <a:srgbClr val="3F3F3F"/>
                </a:solidFill>
              </a:defRPr>
            </a:lvl2pPr>
            <a:lvl3pPr lvl="2" algn="l">
              <a:lnSpc>
                <a:spcPct val="115000"/>
              </a:lnSpc>
              <a:spcBef>
                <a:spcPts val="0"/>
              </a:spcBef>
              <a:spcAft>
                <a:spcPts val="0"/>
              </a:spcAft>
              <a:buClr>
                <a:srgbClr val="3F3F3F"/>
              </a:buClr>
              <a:buSzPts val="1100"/>
              <a:buNone/>
              <a:defRPr sz="1100">
                <a:solidFill>
                  <a:srgbClr val="3F3F3F"/>
                </a:solidFill>
              </a:defRPr>
            </a:lvl3pPr>
            <a:lvl4pPr lvl="3" algn="l">
              <a:lnSpc>
                <a:spcPct val="115000"/>
              </a:lnSpc>
              <a:spcBef>
                <a:spcPts val="0"/>
              </a:spcBef>
              <a:spcAft>
                <a:spcPts val="0"/>
              </a:spcAft>
              <a:buClr>
                <a:srgbClr val="3F3F3F"/>
              </a:buClr>
              <a:buSzPts val="1100"/>
              <a:buNone/>
              <a:defRPr sz="1100">
                <a:solidFill>
                  <a:srgbClr val="3F3F3F"/>
                </a:solidFill>
              </a:defRPr>
            </a:lvl4pPr>
            <a:lvl5pPr lvl="4" algn="l">
              <a:lnSpc>
                <a:spcPct val="115000"/>
              </a:lnSpc>
              <a:spcBef>
                <a:spcPts val="0"/>
              </a:spcBef>
              <a:spcAft>
                <a:spcPts val="0"/>
              </a:spcAft>
              <a:buClr>
                <a:srgbClr val="3F3F3F"/>
              </a:buClr>
              <a:buSzPts val="1100"/>
              <a:buNone/>
              <a:defRPr sz="1100">
                <a:solidFill>
                  <a:srgbClr val="3F3F3F"/>
                </a:solidFill>
              </a:defRPr>
            </a:lvl5pPr>
            <a:lvl6pPr lvl="5" algn="l">
              <a:lnSpc>
                <a:spcPct val="115000"/>
              </a:lnSpc>
              <a:spcBef>
                <a:spcPts val="0"/>
              </a:spcBef>
              <a:spcAft>
                <a:spcPts val="0"/>
              </a:spcAft>
              <a:buClr>
                <a:srgbClr val="3F3F3F"/>
              </a:buClr>
              <a:buSzPts val="1100"/>
              <a:buNone/>
              <a:defRPr sz="1100">
                <a:solidFill>
                  <a:srgbClr val="3F3F3F"/>
                </a:solidFill>
              </a:defRPr>
            </a:lvl6pPr>
            <a:lvl7pPr lvl="6" algn="l">
              <a:lnSpc>
                <a:spcPct val="115000"/>
              </a:lnSpc>
              <a:spcBef>
                <a:spcPts val="0"/>
              </a:spcBef>
              <a:spcAft>
                <a:spcPts val="0"/>
              </a:spcAft>
              <a:buClr>
                <a:srgbClr val="3F3F3F"/>
              </a:buClr>
              <a:buSzPts val="1100"/>
              <a:buNone/>
              <a:defRPr sz="1100">
                <a:solidFill>
                  <a:srgbClr val="3F3F3F"/>
                </a:solidFill>
              </a:defRPr>
            </a:lvl7pPr>
            <a:lvl8pPr lvl="7" algn="l">
              <a:lnSpc>
                <a:spcPct val="115000"/>
              </a:lnSpc>
              <a:spcBef>
                <a:spcPts val="0"/>
              </a:spcBef>
              <a:spcAft>
                <a:spcPts val="0"/>
              </a:spcAft>
              <a:buClr>
                <a:srgbClr val="3F3F3F"/>
              </a:buClr>
              <a:buSzPts val="1100"/>
              <a:buNone/>
              <a:defRPr sz="1100">
                <a:solidFill>
                  <a:srgbClr val="3F3F3F"/>
                </a:solidFill>
              </a:defRPr>
            </a:lvl8pPr>
            <a:lvl9pPr lvl="8" algn="l">
              <a:lnSpc>
                <a:spcPct val="115000"/>
              </a:lnSpc>
              <a:spcBef>
                <a:spcPts val="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196"/>
        <p:cNvGrpSpPr/>
        <p:nvPr/>
      </p:nvGrpSpPr>
      <p:grpSpPr>
        <a:xfrm>
          <a:off x="0" y="0"/>
          <a:ext cx="0" cy="0"/>
          <a:chOff x="0" y="0"/>
          <a:chExt cx="0" cy="0"/>
        </a:xfrm>
      </p:grpSpPr>
      <p:sp>
        <p:nvSpPr>
          <p:cNvPr id="197" name="Google Shape;197;g36d8b7b43cd_0_1085"/>
          <p:cNvSpPr txBox="1">
            <a:spLocks noGrp="1"/>
          </p:cNvSpPr>
          <p:nvPr>
            <p:ph type="title"/>
          </p:nvPr>
        </p:nvSpPr>
        <p:spPr>
          <a:xfrm>
            <a:off x="526469" y="365126"/>
            <a:ext cx="11106900" cy="466200"/>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g36d8b7b43cd_0_1085"/>
          <p:cNvSpPr txBox="1">
            <a:spLocks noGrp="1"/>
          </p:cNvSpPr>
          <p:nvPr>
            <p:ph type="body" idx="1"/>
          </p:nvPr>
        </p:nvSpPr>
        <p:spPr>
          <a:xfrm>
            <a:off x="762000" y="1825625"/>
            <a:ext cx="106611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p:txBody>
      </p:sp>
      <p:sp>
        <p:nvSpPr>
          <p:cNvPr id="199" name="Google Shape;199;g36d8b7b43cd_0_1085"/>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0" bIns="45700" anchor="t" anchorCtr="0">
            <a:no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30"/>
        <p:cNvGrpSpPr/>
        <p:nvPr/>
      </p:nvGrpSpPr>
      <p:grpSpPr>
        <a:xfrm>
          <a:off x="0" y="0"/>
          <a:ext cx="0" cy="0"/>
          <a:chOff x="0" y="0"/>
          <a:chExt cx="0" cy="0"/>
        </a:xfrm>
      </p:grpSpPr>
      <p:sp>
        <p:nvSpPr>
          <p:cNvPr id="31" name="Google Shape;31;g34f444b8f2e_0_20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32" name="Google Shape;32;g34f444b8f2e_0_207"/>
          <p:cNvGrpSpPr/>
          <p:nvPr/>
        </p:nvGrpSpPr>
        <p:grpSpPr>
          <a:xfrm>
            <a:off x="1107036" y="1588427"/>
            <a:ext cx="994316" cy="61102"/>
            <a:chOff x="4580561" y="2589004"/>
            <a:chExt cx="1064464" cy="25200"/>
          </a:xfrm>
        </p:grpSpPr>
        <p:sp>
          <p:nvSpPr>
            <p:cNvPr id="33" name="Google Shape;33;g34f444b8f2e_0_207"/>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4" name="Google Shape;34;g34f444b8f2e_0_207"/>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35" name="Google Shape;35;g34f444b8f2e_0_207"/>
          <p:cNvSpPr txBox="1">
            <a:spLocks noGrp="1"/>
          </p:cNvSpPr>
          <p:nvPr>
            <p:ph type="title"/>
          </p:nvPr>
        </p:nvSpPr>
        <p:spPr>
          <a:xfrm>
            <a:off x="972600" y="1758200"/>
            <a:ext cx="10251600" cy="713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36" name="Google Shape;36;g34f444b8f2e_0_207"/>
          <p:cNvSpPr txBox="1">
            <a:spLocks noGrp="1"/>
          </p:cNvSpPr>
          <p:nvPr>
            <p:ph type="body" idx="1"/>
          </p:nvPr>
        </p:nvSpPr>
        <p:spPr>
          <a:xfrm>
            <a:off x="972600" y="2771833"/>
            <a:ext cx="10251600" cy="30147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p:txBody>
      </p:sp>
      <p:sp>
        <p:nvSpPr>
          <p:cNvPr id="37" name="Google Shape;37;g34f444b8f2e_0_207"/>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Slide - 2 Images">
  <p:cSld name="Photo Slide - 2 Images">
    <p:bg>
      <p:bgPr>
        <a:solidFill>
          <a:schemeClr val="lt1"/>
        </a:solidFill>
        <a:effectLst/>
      </p:bgPr>
    </p:bg>
    <p:spTree>
      <p:nvGrpSpPr>
        <p:cNvPr id="1" name="Shape 38"/>
        <p:cNvGrpSpPr/>
        <p:nvPr/>
      </p:nvGrpSpPr>
      <p:grpSpPr>
        <a:xfrm>
          <a:off x="0" y="0"/>
          <a:ext cx="0" cy="0"/>
          <a:chOff x="0" y="0"/>
          <a:chExt cx="0" cy="0"/>
        </a:xfrm>
      </p:grpSpPr>
      <p:sp>
        <p:nvSpPr>
          <p:cNvPr id="39" name="Google Shape;39;g34f444b8f2e_0_275"/>
          <p:cNvSpPr>
            <a:spLocks noGrp="1"/>
          </p:cNvSpPr>
          <p:nvPr>
            <p:ph type="pic" idx="2"/>
          </p:nvPr>
        </p:nvSpPr>
        <p:spPr>
          <a:xfrm>
            <a:off x="800100" y="1107622"/>
            <a:ext cx="5143200" cy="3189900"/>
          </a:xfrm>
          <a:prstGeom prst="rect">
            <a:avLst/>
          </a:prstGeom>
          <a:noFill/>
          <a:ln>
            <a:noFill/>
          </a:ln>
        </p:spPr>
      </p:sp>
      <p:sp>
        <p:nvSpPr>
          <p:cNvPr id="40" name="Google Shape;40;g34f444b8f2e_0_275"/>
          <p:cNvSpPr>
            <a:spLocks noGrp="1"/>
          </p:cNvSpPr>
          <p:nvPr>
            <p:ph type="pic" idx="3"/>
          </p:nvPr>
        </p:nvSpPr>
        <p:spPr>
          <a:xfrm>
            <a:off x="6229939" y="1107620"/>
            <a:ext cx="5124000" cy="3189900"/>
          </a:xfrm>
          <a:prstGeom prst="rect">
            <a:avLst/>
          </a:prstGeom>
          <a:noFill/>
          <a:ln>
            <a:noFill/>
          </a:ln>
        </p:spPr>
      </p:sp>
      <p:sp>
        <p:nvSpPr>
          <p:cNvPr id="41" name="Google Shape;41;g34f444b8f2e_0_275"/>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42" name="Google Shape;42;g34f444b8f2e_0_275"/>
          <p:cNvSpPr txBox="1">
            <a:spLocks noGrp="1"/>
          </p:cNvSpPr>
          <p:nvPr>
            <p:ph type="title"/>
          </p:nvPr>
        </p:nvSpPr>
        <p:spPr>
          <a:xfrm>
            <a:off x="800099" y="266701"/>
            <a:ext cx="105969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3" name="Google Shape;43;g34f444b8f2e_0_275"/>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44" name="Google Shape;44;g34f444b8f2e_0_275"/>
          <p:cNvSpPr txBox="1">
            <a:spLocks noGrp="1"/>
          </p:cNvSpPr>
          <p:nvPr>
            <p:ph type="subTitle" idx="1"/>
          </p:nvPr>
        </p:nvSpPr>
        <p:spPr>
          <a:xfrm>
            <a:off x="790216" y="4478204"/>
            <a:ext cx="5143200" cy="365100"/>
          </a:xfrm>
          <a:prstGeom prst="rect">
            <a:avLst/>
          </a:prstGeom>
          <a:noFill/>
          <a:ln>
            <a:noFill/>
          </a:ln>
        </p:spPr>
        <p:txBody>
          <a:bodyPr spcFirstLastPara="1" wrap="square" lIns="0" tIns="45700" rIns="91425" bIns="45700" anchor="t" anchorCtr="0">
            <a:noAutofit/>
          </a:bodyPr>
          <a:lstStyle>
            <a:lvl1pPr lvl="0" algn="l">
              <a:lnSpc>
                <a:spcPct val="90000"/>
              </a:lnSpc>
              <a:spcBef>
                <a:spcPts val="1000"/>
              </a:spcBef>
              <a:spcAft>
                <a:spcPts val="0"/>
              </a:spcAft>
              <a:buClr>
                <a:srgbClr val="B83A4B"/>
              </a:buClr>
              <a:buSzPts val="2000"/>
              <a:buNone/>
              <a:defRPr sz="2000">
                <a:solidFill>
                  <a:srgbClr val="B83A4B"/>
                </a:solidFill>
              </a:defRPr>
            </a:lvl1pPr>
            <a:lvl2pPr lvl="1" algn="l">
              <a:lnSpc>
                <a:spcPct val="90000"/>
              </a:lnSpc>
              <a:spcBef>
                <a:spcPts val="500"/>
              </a:spcBef>
              <a:spcAft>
                <a:spcPts val="0"/>
              </a:spcAft>
              <a:buSzPts val="1792"/>
              <a:buNone/>
              <a:defRPr/>
            </a:lvl2pPr>
            <a:lvl3pPr lvl="2" algn="l">
              <a:lnSpc>
                <a:spcPct val="90000"/>
              </a:lnSpc>
              <a:spcBef>
                <a:spcPts val="500"/>
              </a:spcBef>
              <a:spcAft>
                <a:spcPts val="0"/>
              </a:spcAft>
              <a:buSzPts val="1760"/>
              <a:buNone/>
              <a:defRPr/>
            </a:lvl3pPr>
            <a:lvl4pPr lvl="3" algn="l">
              <a:lnSpc>
                <a:spcPct val="90000"/>
              </a:lnSpc>
              <a:spcBef>
                <a:spcPts val="500"/>
              </a:spcBef>
              <a:spcAft>
                <a:spcPts val="0"/>
              </a:spcAft>
              <a:buSzPts val="1568"/>
              <a:buNone/>
              <a:defRPr/>
            </a:lvl4pPr>
            <a:lvl5pPr lvl="4" algn="l">
              <a:lnSpc>
                <a:spcPct val="90000"/>
              </a:lnSpc>
              <a:spcBef>
                <a:spcPts val="500"/>
              </a:spcBef>
              <a:spcAft>
                <a:spcPts val="0"/>
              </a:spcAft>
              <a:buSzPts val="1568"/>
              <a:buNone/>
              <a:defRPr/>
            </a:lvl5pPr>
            <a:lvl6pPr lvl="5" algn="l">
              <a:lnSpc>
                <a:spcPct val="90000"/>
              </a:lnSpc>
              <a:spcBef>
                <a:spcPts val="500"/>
              </a:spcBef>
              <a:spcAft>
                <a:spcPts val="0"/>
              </a:spcAft>
              <a:buSzPts val="155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
        <p:nvSpPr>
          <p:cNvPr id="45" name="Google Shape;45;g34f444b8f2e_0_275"/>
          <p:cNvSpPr txBox="1">
            <a:spLocks noGrp="1"/>
          </p:cNvSpPr>
          <p:nvPr>
            <p:ph type="subTitle" idx="4"/>
          </p:nvPr>
        </p:nvSpPr>
        <p:spPr>
          <a:xfrm>
            <a:off x="6220275" y="4478204"/>
            <a:ext cx="5143200" cy="365100"/>
          </a:xfrm>
          <a:prstGeom prst="rect">
            <a:avLst/>
          </a:prstGeom>
          <a:noFill/>
          <a:ln>
            <a:noFill/>
          </a:ln>
        </p:spPr>
        <p:txBody>
          <a:bodyPr spcFirstLastPara="1" wrap="square" lIns="0" tIns="45700" rIns="91425" bIns="45700" anchor="t" anchorCtr="0">
            <a:noAutofit/>
          </a:bodyPr>
          <a:lstStyle>
            <a:lvl1pPr lvl="0" algn="l">
              <a:lnSpc>
                <a:spcPct val="90000"/>
              </a:lnSpc>
              <a:spcBef>
                <a:spcPts val="1000"/>
              </a:spcBef>
              <a:spcAft>
                <a:spcPts val="0"/>
              </a:spcAft>
              <a:buClr>
                <a:srgbClr val="B83A4B"/>
              </a:buClr>
              <a:buSzPts val="2000"/>
              <a:buNone/>
              <a:defRPr sz="2000">
                <a:solidFill>
                  <a:srgbClr val="B83A4B"/>
                </a:solidFill>
              </a:defRPr>
            </a:lvl1pPr>
            <a:lvl2pPr lvl="1" algn="l">
              <a:lnSpc>
                <a:spcPct val="90000"/>
              </a:lnSpc>
              <a:spcBef>
                <a:spcPts val="500"/>
              </a:spcBef>
              <a:spcAft>
                <a:spcPts val="0"/>
              </a:spcAft>
              <a:buSzPts val="1792"/>
              <a:buNone/>
              <a:defRPr/>
            </a:lvl2pPr>
            <a:lvl3pPr lvl="2" algn="l">
              <a:lnSpc>
                <a:spcPct val="90000"/>
              </a:lnSpc>
              <a:spcBef>
                <a:spcPts val="500"/>
              </a:spcBef>
              <a:spcAft>
                <a:spcPts val="0"/>
              </a:spcAft>
              <a:buSzPts val="1760"/>
              <a:buNone/>
              <a:defRPr/>
            </a:lvl3pPr>
            <a:lvl4pPr lvl="3" algn="l">
              <a:lnSpc>
                <a:spcPct val="90000"/>
              </a:lnSpc>
              <a:spcBef>
                <a:spcPts val="500"/>
              </a:spcBef>
              <a:spcAft>
                <a:spcPts val="0"/>
              </a:spcAft>
              <a:buSzPts val="1568"/>
              <a:buNone/>
              <a:defRPr/>
            </a:lvl4pPr>
            <a:lvl5pPr lvl="4" algn="l">
              <a:lnSpc>
                <a:spcPct val="90000"/>
              </a:lnSpc>
              <a:spcBef>
                <a:spcPts val="500"/>
              </a:spcBef>
              <a:spcAft>
                <a:spcPts val="0"/>
              </a:spcAft>
              <a:buSzPts val="1568"/>
              <a:buNone/>
              <a:defRPr/>
            </a:lvl5pPr>
            <a:lvl6pPr lvl="5" algn="l">
              <a:lnSpc>
                <a:spcPct val="90000"/>
              </a:lnSpc>
              <a:spcBef>
                <a:spcPts val="500"/>
              </a:spcBef>
              <a:spcAft>
                <a:spcPts val="0"/>
              </a:spcAft>
              <a:buSzPts val="155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
        <p:nvSpPr>
          <p:cNvPr id="46" name="Google Shape;46;g34f444b8f2e_0_275"/>
          <p:cNvSpPr txBox="1">
            <a:spLocks noGrp="1"/>
          </p:cNvSpPr>
          <p:nvPr>
            <p:ph type="subTitle" idx="5"/>
          </p:nvPr>
        </p:nvSpPr>
        <p:spPr>
          <a:xfrm>
            <a:off x="790211" y="4959550"/>
            <a:ext cx="5143200" cy="1789500"/>
          </a:xfrm>
          <a:prstGeom prst="rect">
            <a:avLst/>
          </a:prstGeom>
          <a:noFill/>
          <a:ln>
            <a:noFill/>
          </a:ln>
        </p:spPr>
        <p:txBody>
          <a:bodyPr spcFirstLastPara="1" wrap="square" lIns="0" tIns="45700" rIns="91425" bIns="45700" anchor="t" anchorCtr="0">
            <a:noAutofit/>
          </a:bodyPr>
          <a:lstStyle>
            <a:lvl1pPr lvl="0" algn="l">
              <a:lnSpc>
                <a:spcPct val="90000"/>
              </a:lnSpc>
              <a:spcBef>
                <a:spcPts val="1000"/>
              </a:spcBef>
              <a:spcAft>
                <a:spcPts val="0"/>
              </a:spcAft>
              <a:buClr>
                <a:srgbClr val="3F3F3F"/>
              </a:buClr>
              <a:buSzPts val="1400"/>
              <a:buNone/>
              <a:defRPr sz="1400">
                <a:solidFill>
                  <a:srgbClr val="3F3F3F"/>
                </a:solidFill>
              </a:defRPr>
            </a:lvl1pPr>
            <a:lvl2pPr lvl="1" algn="l">
              <a:lnSpc>
                <a:spcPct val="90000"/>
              </a:lnSpc>
              <a:spcBef>
                <a:spcPts val="500"/>
              </a:spcBef>
              <a:spcAft>
                <a:spcPts val="0"/>
              </a:spcAft>
              <a:buClr>
                <a:srgbClr val="3F3F3F"/>
              </a:buClr>
              <a:buSzPts val="1792"/>
              <a:buFont typeface="Lato" panose="020F0502020204030203"/>
              <a:buNone/>
              <a:defRPr>
                <a:solidFill>
                  <a:srgbClr val="3F3F3F"/>
                </a:solidFill>
              </a:defRPr>
            </a:lvl2pPr>
            <a:lvl3pPr lvl="2" algn="l">
              <a:lnSpc>
                <a:spcPct val="90000"/>
              </a:lnSpc>
              <a:spcBef>
                <a:spcPts val="500"/>
              </a:spcBef>
              <a:spcAft>
                <a:spcPts val="0"/>
              </a:spcAft>
              <a:buClr>
                <a:srgbClr val="3F3F3F"/>
              </a:buClr>
              <a:buSzPts val="1760"/>
              <a:buFont typeface="Lato" panose="020F0502020204030203"/>
              <a:buNone/>
              <a:defRPr>
                <a:solidFill>
                  <a:srgbClr val="3F3F3F"/>
                </a:solidFill>
              </a:defRPr>
            </a:lvl3pPr>
            <a:lvl4pPr lvl="3" algn="l">
              <a:lnSpc>
                <a:spcPct val="90000"/>
              </a:lnSpc>
              <a:spcBef>
                <a:spcPts val="500"/>
              </a:spcBef>
              <a:spcAft>
                <a:spcPts val="0"/>
              </a:spcAft>
              <a:buClr>
                <a:srgbClr val="3F3F3F"/>
              </a:buClr>
              <a:buSzPts val="1568"/>
              <a:buFont typeface="Lato" panose="020F0502020204030203"/>
              <a:buNone/>
              <a:defRPr>
                <a:solidFill>
                  <a:srgbClr val="3F3F3F"/>
                </a:solidFill>
              </a:defRPr>
            </a:lvl4pPr>
            <a:lvl5pPr lvl="4" algn="l">
              <a:lnSpc>
                <a:spcPct val="90000"/>
              </a:lnSpc>
              <a:spcBef>
                <a:spcPts val="500"/>
              </a:spcBef>
              <a:spcAft>
                <a:spcPts val="0"/>
              </a:spcAft>
              <a:buClr>
                <a:srgbClr val="3F3F3F"/>
              </a:buClr>
              <a:buSzPts val="1568"/>
              <a:buFont typeface="Lato" panose="020F0502020204030203"/>
              <a:buNone/>
              <a:defRPr>
                <a:solidFill>
                  <a:srgbClr val="3F3F3F"/>
                </a:solidFill>
              </a:defRPr>
            </a:lvl5pPr>
            <a:lvl6pPr lvl="5" algn="l">
              <a:lnSpc>
                <a:spcPct val="90000"/>
              </a:lnSpc>
              <a:spcBef>
                <a:spcPts val="500"/>
              </a:spcBef>
              <a:spcAft>
                <a:spcPts val="0"/>
              </a:spcAft>
              <a:buClr>
                <a:srgbClr val="3F3F3F"/>
              </a:buClr>
              <a:buSzPts val="1550"/>
              <a:buFont typeface="Lato" panose="020F0502020204030203"/>
              <a:buNone/>
              <a:defRPr>
                <a:solidFill>
                  <a:srgbClr val="3F3F3F"/>
                </a:solidFill>
                <a:latin typeface="Lato" panose="020F0502020204030203"/>
                <a:ea typeface="Lato" panose="020F0502020204030203"/>
                <a:cs typeface="Lato" panose="020F0502020204030203"/>
                <a:sym typeface="Lato" panose="020F0502020204030203"/>
              </a:defRPr>
            </a:lvl6pPr>
            <a:lvl7pPr lvl="6" algn="l">
              <a:lnSpc>
                <a:spcPct val="90000"/>
              </a:lnSpc>
              <a:spcBef>
                <a:spcPts val="500"/>
              </a:spcBef>
              <a:spcAft>
                <a:spcPts val="0"/>
              </a:spcAft>
              <a:buClr>
                <a:srgbClr val="3F3F3F"/>
              </a:buClr>
              <a:buSzPts val="1800"/>
              <a:buFont typeface="Lato" panose="020F0502020204030203"/>
              <a:buNone/>
              <a:defRPr>
                <a:solidFill>
                  <a:srgbClr val="3F3F3F"/>
                </a:solidFill>
                <a:latin typeface="Lato" panose="020F0502020204030203"/>
                <a:ea typeface="Lato" panose="020F0502020204030203"/>
                <a:cs typeface="Lato" panose="020F0502020204030203"/>
                <a:sym typeface="Lato" panose="020F0502020204030203"/>
              </a:defRPr>
            </a:lvl7pPr>
            <a:lvl8pPr lvl="7" algn="l">
              <a:lnSpc>
                <a:spcPct val="90000"/>
              </a:lnSpc>
              <a:spcBef>
                <a:spcPts val="500"/>
              </a:spcBef>
              <a:spcAft>
                <a:spcPts val="0"/>
              </a:spcAft>
              <a:buClr>
                <a:srgbClr val="3F3F3F"/>
              </a:buClr>
              <a:buSzPts val="1800"/>
              <a:buFont typeface="Lato" panose="020F0502020204030203"/>
              <a:buNone/>
              <a:defRPr>
                <a:solidFill>
                  <a:srgbClr val="3F3F3F"/>
                </a:solidFill>
                <a:latin typeface="Lato" panose="020F0502020204030203"/>
                <a:ea typeface="Lato" panose="020F0502020204030203"/>
                <a:cs typeface="Lato" panose="020F0502020204030203"/>
                <a:sym typeface="Lato" panose="020F0502020204030203"/>
              </a:defRPr>
            </a:lvl8pPr>
            <a:lvl9pPr lvl="8" algn="l">
              <a:lnSpc>
                <a:spcPct val="90000"/>
              </a:lnSpc>
              <a:spcBef>
                <a:spcPts val="500"/>
              </a:spcBef>
              <a:spcAft>
                <a:spcPts val="0"/>
              </a:spcAft>
              <a:buClr>
                <a:srgbClr val="3F3F3F"/>
              </a:buClr>
              <a:buSzPts val="1800"/>
              <a:buFont typeface="Lato" panose="020F0502020204030203"/>
              <a:buNone/>
              <a:defRPr>
                <a:solidFill>
                  <a:srgbClr val="3F3F3F"/>
                </a:solidFill>
                <a:latin typeface="Lato" panose="020F0502020204030203"/>
                <a:ea typeface="Lato" panose="020F0502020204030203"/>
                <a:cs typeface="Lato" panose="020F0502020204030203"/>
                <a:sym typeface="Lato" panose="020F0502020204030203"/>
              </a:defRPr>
            </a:lvl9pPr>
          </a:lstStyle>
          <a:p/>
        </p:txBody>
      </p:sp>
      <p:sp>
        <p:nvSpPr>
          <p:cNvPr id="47" name="Google Shape;47;g34f444b8f2e_0_275"/>
          <p:cNvSpPr txBox="1">
            <a:spLocks noGrp="1"/>
          </p:cNvSpPr>
          <p:nvPr>
            <p:ph type="subTitle" idx="6"/>
          </p:nvPr>
        </p:nvSpPr>
        <p:spPr>
          <a:xfrm>
            <a:off x="6217326" y="4959550"/>
            <a:ext cx="5179800" cy="1789500"/>
          </a:xfrm>
          <a:prstGeom prst="rect">
            <a:avLst/>
          </a:prstGeom>
          <a:noFill/>
          <a:ln>
            <a:noFill/>
          </a:ln>
        </p:spPr>
        <p:txBody>
          <a:bodyPr spcFirstLastPara="1" wrap="square" lIns="0" tIns="45700" rIns="91425" bIns="45700" anchor="t" anchorCtr="0">
            <a:noAutofit/>
          </a:bodyPr>
          <a:lstStyle>
            <a:lvl1pPr lvl="0" algn="l">
              <a:lnSpc>
                <a:spcPct val="90000"/>
              </a:lnSpc>
              <a:spcBef>
                <a:spcPts val="1000"/>
              </a:spcBef>
              <a:spcAft>
                <a:spcPts val="0"/>
              </a:spcAft>
              <a:buClr>
                <a:srgbClr val="3F3F3F"/>
              </a:buClr>
              <a:buSzPts val="1400"/>
              <a:buNone/>
              <a:defRPr sz="1400">
                <a:solidFill>
                  <a:srgbClr val="3F3F3F"/>
                </a:solidFill>
              </a:defRPr>
            </a:lvl1pPr>
            <a:lvl2pPr lvl="1" algn="l">
              <a:lnSpc>
                <a:spcPct val="90000"/>
              </a:lnSpc>
              <a:spcBef>
                <a:spcPts val="500"/>
              </a:spcBef>
              <a:spcAft>
                <a:spcPts val="0"/>
              </a:spcAft>
              <a:buClr>
                <a:srgbClr val="3F3F3F"/>
              </a:buClr>
              <a:buSzPts val="1792"/>
              <a:buFont typeface="Lato" panose="020F0502020204030203"/>
              <a:buNone/>
              <a:defRPr>
                <a:solidFill>
                  <a:srgbClr val="3F3F3F"/>
                </a:solidFill>
              </a:defRPr>
            </a:lvl2pPr>
            <a:lvl3pPr lvl="2" algn="l">
              <a:lnSpc>
                <a:spcPct val="90000"/>
              </a:lnSpc>
              <a:spcBef>
                <a:spcPts val="500"/>
              </a:spcBef>
              <a:spcAft>
                <a:spcPts val="0"/>
              </a:spcAft>
              <a:buClr>
                <a:srgbClr val="3F3F3F"/>
              </a:buClr>
              <a:buSzPts val="1760"/>
              <a:buFont typeface="Lato" panose="020F0502020204030203"/>
              <a:buNone/>
              <a:defRPr>
                <a:solidFill>
                  <a:srgbClr val="3F3F3F"/>
                </a:solidFill>
              </a:defRPr>
            </a:lvl3pPr>
            <a:lvl4pPr lvl="3" algn="l">
              <a:lnSpc>
                <a:spcPct val="90000"/>
              </a:lnSpc>
              <a:spcBef>
                <a:spcPts val="500"/>
              </a:spcBef>
              <a:spcAft>
                <a:spcPts val="0"/>
              </a:spcAft>
              <a:buClr>
                <a:srgbClr val="3F3F3F"/>
              </a:buClr>
              <a:buSzPts val="1568"/>
              <a:buFont typeface="Lato" panose="020F0502020204030203"/>
              <a:buNone/>
              <a:defRPr>
                <a:solidFill>
                  <a:srgbClr val="3F3F3F"/>
                </a:solidFill>
              </a:defRPr>
            </a:lvl4pPr>
            <a:lvl5pPr lvl="4" algn="l">
              <a:lnSpc>
                <a:spcPct val="90000"/>
              </a:lnSpc>
              <a:spcBef>
                <a:spcPts val="500"/>
              </a:spcBef>
              <a:spcAft>
                <a:spcPts val="0"/>
              </a:spcAft>
              <a:buClr>
                <a:srgbClr val="3F3F3F"/>
              </a:buClr>
              <a:buSzPts val="1568"/>
              <a:buFont typeface="Lato" panose="020F0502020204030203"/>
              <a:buNone/>
              <a:defRPr>
                <a:solidFill>
                  <a:srgbClr val="3F3F3F"/>
                </a:solidFill>
              </a:defRPr>
            </a:lvl5pPr>
            <a:lvl6pPr lvl="5" algn="l">
              <a:lnSpc>
                <a:spcPct val="90000"/>
              </a:lnSpc>
              <a:spcBef>
                <a:spcPts val="500"/>
              </a:spcBef>
              <a:spcAft>
                <a:spcPts val="0"/>
              </a:spcAft>
              <a:buClr>
                <a:srgbClr val="3F3F3F"/>
              </a:buClr>
              <a:buSzPts val="1550"/>
              <a:buFont typeface="Lato" panose="020F0502020204030203"/>
              <a:buNone/>
              <a:defRPr>
                <a:solidFill>
                  <a:srgbClr val="3F3F3F"/>
                </a:solidFill>
                <a:latin typeface="Lato" panose="020F0502020204030203"/>
                <a:ea typeface="Lato" panose="020F0502020204030203"/>
                <a:cs typeface="Lato" panose="020F0502020204030203"/>
                <a:sym typeface="Lato" panose="020F0502020204030203"/>
              </a:defRPr>
            </a:lvl6pPr>
            <a:lvl7pPr lvl="6" algn="l">
              <a:lnSpc>
                <a:spcPct val="90000"/>
              </a:lnSpc>
              <a:spcBef>
                <a:spcPts val="500"/>
              </a:spcBef>
              <a:spcAft>
                <a:spcPts val="0"/>
              </a:spcAft>
              <a:buClr>
                <a:srgbClr val="3F3F3F"/>
              </a:buClr>
              <a:buSzPts val="1800"/>
              <a:buFont typeface="Lato" panose="020F0502020204030203"/>
              <a:buNone/>
              <a:defRPr>
                <a:solidFill>
                  <a:srgbClr val="3F3F3F"/>
                </a:solidFill>
                <a:latin typeface="Lato" panose="020F0502020204030203"/>
                <a:ea typeface="Lato" panose="020F0502020204030203"/>
                <a:cs typeface="Lato" panose="020F0502020204030203"/>
                <a:sym typeface="Lato" panose="020F0502020204030203"/>
              </a:defRPr>
            </a:lvl7pPr>
            <a:lvl8pPr lvl="7" algn="l">
              <a:lnSpc>
                <a:spcPct val="90000"/>
              </a:lnSpc>
              <a:spcBef>
                <a:spcPts val="500"/>
              </a:spcBef>
              <a:spcAft>
                <a:spcPts val="0"/>
              </a:spcAft>
              <a:buClr>
                <a:srgbClr val="3F3F3F"/>
              </a:buClr>
              <a:buSzPts val="1800"/>
              <a:buFont typeface="Lato" panose="020F0502020204030203"/>
              <a:buNone/>
              <a:defRPr>
                <a:solidFill>
                  <a:srgbClr val="3F3F3F"/>
                </a:solidFill>
                <a:latin typeface="Lato" panose="020F0502020204030203"/>
                <a:ea typeface="Lato" panose="020F0502020204030203"/>
                <a:cs typeface="Lato" panose="020F0502020204030203"/>
                <a:sym typeface="Lato" panose="020F0502020204030203"/>
              </a:defRPr>
            </a:lvl8pPr>
            <a:lvl9pPr lvl="8" algn="l">
              <a:lnSpc>
                <a:spcPct val="90000"/>
              </a:lnSpc>
              <a:spcBef>
                <a:spcPts val="500"/>
              </a:spcBef>
              <a:spcAft>
                <a:spcPts val="0"/>
              </a:spcAft>
              <a:buClr>
                <a:srgbClr val="3F3F3F"/>
              </a:buClr>
              <a:buSzPts val="1800"/>
              <a:buFont typeface="Lato" panose="020F0502020204030203"/>
              <a:buNone/>
              <a:defRPr>
                <a:solidFill>
                  <a:srgbClr val="3F3F3F"/>
                </a:solidFill>
                <a:latin typeface="Lato" panose="020F0502020204030203"/>
                <a:ea typeface="Lato" panose="020F0502020204030203"/>
                <a:cs typeface="Lato" panose="020F0502020204030203"/>
                <a:sym typeface="Lato" panose="020F0502020204030203"/>
              </a:defRPr>
            </a:lvl9pPr>
          </a:lstStyle>
          <a:p/>
        </p:txBody>
      </p:sp>
      <p:sp>
        <p:nvSpPr>
          <p:cNvPr id="48" name="Google Shape;48;g34f444b8f2e_0_275"/>
          <p:cNvSpPr txBox="1">
            <a:spLocks noGrp="1"/>
          </p:cNvSpPr>
          <p:nvPr>
            <p:ph type="subTitle" idx="7"/>
          </p:nvPr>
        </p:nvSpPr>
        <p:spPr>
          <a:xfrm>
            <a:off x="1634337" y="6356788"/>
            <a:ext cx="4209900" cy="217200"/>
          </a:xfrm>
          <a:prstGeom prst="rect">
            <a:avLst/>
          </a:prstGeom>
          <a:noFill/>
          <a:ln>
            <a:noFill/>
          </a:ln>
        </p:spPr>
        <p:txBody>
          <a:bodyPr spcFirstLastPara="1" wrap="square" lIns="0" tIns="45700" rIns="91425" bIns="45700" anchor="ctr" anchorCtr="0">
            <a:noAutofit/>
          </a:bodyPr>
          <a:lstStyle>
            <a:lvl1pPr lvl="0" algn="l">
              <a:lnSpc>
                <a:spcPct val="90000"/>
              </a:lnSpc>
              <a:spcBef>
                <a:spcPts val="1000"/>
              </a:spcBef>
              <a:spcAft>
                <a:spcPts val="0"/>
              </a:spcAft>
              <a:buClr>
                <a:srgbClr val="3F3F3F"/>
              </a:buClr>
              <a:buSzPts val="1100"/>
              <a:buNone/>
              <a:defRPr sz="1100">
                <a:solidFill>
                  <a:srgbClr val="3F3F3F"/>
                </a:solidFill>
              </a:defRPr>
            </a:lvl1pPr>
            <a:lvl2pPr lvl="1" algn="l">
              <a:lnSpc>
                <a:spcPct val="90000"/>
              </a:lnSpc>
              <a:spcBef>
                <a:spcPts val="500"/>
              </a:spcBef>
              <a:spcAft>
                <a:spcPts val="0"/>
              </a:spcAft>
              <a:buClr>
                <a:srgbClr val="3F3F3F"/>
              </a:buClr>
              <a:buSzPts val="1100"/>
              <a:buNone/>
              <a:defRPr sz="1100">
                <a:solidFill>
                  <a:srgbClr val="3F3F3F"/>
                </a:solidFill>
              </a:defRPr>
            </a:lvl2pPr>
            <a:lvl3pPr lvl="2" algn="l">
              <a:lnSpc>
                <a:spcPct val="90000"/>
              </a:lnSpc>
              <a:spcBef>
                <a:spcPts val="500"/>
              </a:spcBef>
              <a:spcAft>
                <a:spcPts val="0"/>
              </a:spcAft>
              <a:buClr>
                <a:srgbClr val="3F3F3F"/>
              </a:buClr>
              <a:buSzPts val="1100"/>
              <a:buNone/>
              <a:defRPr sz="1100">
                <a:solidFill>
                  <a:srgbClr val="3F3F3F"/>
                </a:solidFill>
              </a:defRPr>
            </a:lvl3pPr>
            <a:lvl4pPr lvl="3" algn="l">
              <a:lnSpc>
                <a:spcPct val="90000"/>
              </a:lnSpc>
              <a:spcBef>
                <a:spcPts val="500"/>
              </a:spcBef>
              <a:spcAft>
                <a:spcPts val="0"/>
              </a:spcAft>
              <a:buClr>
                <a:srgbClr val="3F3F3F"/>
              </a:buClr>
              <a:buSzPts val="1100"/>
              <a:buNone/>
              <a:defRPr sz="1100">
                <a:solidFill>
                  <a:srgbClr val="3F3F3F"/>
                </a:solidFill>
              </a:defRPr>
            </a:lvl4pPr>
            <a:lvl5pPr lvl="4" algn="l">
              <a:lnSpc>
                <a:spcPct val="90000"/>
              </a:lnSpc>
              <a:spcBef>
                <a:spcPts val="500"/>
              </a:spcBef>
              <a:spcAft>
                <a:spcPts val="0"/>
              </a:spcAft>
              <a:buClr>
                <a:srgbClr val="3F3F3F"/>
              </a:buClr>
              <a:buSzPts val="1100"/>
              <a:buNone/>
              <a:defRPr sz="1100">
                <a:solidFill>
                  <a:srgbClr val="3F3F3F"/>
                </a:solidFill>
              </a:defRPr>
            </a:lvl5pPr>
            <a:lvl6pPr lvl="5" algn="l">
              <a:lnSpc>
                <a:spcPct val="90000"/>
              </a:lnSpc>
              <a:spcBef>
                <a:spcPts val="500"/>
              </a:spcBef>
              <a:spcAft>
                <a:spcPts val="0"/>
              </a:spcAft>
              <a:buClr>
                <a:srgbClr val="3F3F3F"/>
              </a:buClr>
              <a:buSzPts val="1100"/>
              <a:buNone/>
              <a:defRPr sz="1100">
                <a:solidFill>
                  <a:srgbClr val="3F3F3F"/>
                </a:solidFill>
              </a:defRPr>
            </a:lvl6pPr>
            <a:lvl7pPr lvl="6" algn="l">
              <a:lnSpc>
                <a:spcPct val="90000"/>
              </a:lnSpc>
              <a:spcBef>
                <a:spcPts val="500"/>
              </a:spcBef>
              <a:spcAft>
                <a:spcPts val="0"/>
              </a:spcAft>
              <a:buClr>
                <a:srgbClr val="3F3F3F"/>
              </a:buClr>
              <a:buSzPts val="1100"/>
              <a:buNone/>
              <a:defRPr sz="1100">
                <a:solidFill>
                  <a:srgbClr val="3F3F3F"/>
                </a:solidFill>
              </a:defRPr>
            </a:lvl7pPr>
            <a:lvl8pPr lvl="7" algn="l">
              <a:lnSpc>
                <a:spcPct val="90000"/>
              </a:lnSpc>
              <a:spcBef>
                <a:spcPts val="500"/>
              </a:spcBef>
              <a:spcAft>
                <a:spcPts val="0"/>
              </a:spcAft>
              <a:buClr>
                <a:srgbClr val="3F3F3F"/>
              </a:buClr>
              <a:buSzPts val="1100"/>
              <a:buNone/>
              <a:defRPr sz="1100">
                <a:solidFill>
                  <a:srgbClr val="3F3F3F"/>
                </a:solidFill>
              </a:defRPr>
            </a:lvl8pPr>
            <a:lvl9pPr lvl="8" algn="l">
              <a:lnSpc>
                <a:spcPct val="90000"/>
              </a:lnSpc>
              <a:spcBef>
                <a:spcPts val="50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49"/>
        <p:cNvGrpSpPr/>
        <p:nvPr/>
      </p:nvGrpSpPr>
      <p:grpSpPr>
        <a:xfrm>
          <a:off x="0" y="0"/>
          <a:ext cx="0" cy="0"/>
          <a:chOff x="0" y="0"/>
          <a:chExt cx="0" cy="0"/>
        </a:xfrm>
      </p:grpSpPr>
      <p:sp>
        <p:nvSpPr>
          <p:cNvPr id="50" name="Google Shape;50;g34f444b8f2e_0_292"/>
          <p:cNvSpPr txBox="1">
            <a:spLocks noGrp="1"/>
          </p:cNvSpPr>
          <p:nvPr>
            <p:ph type="body" idx="1"/>
          </p:nvPr>
        </p:nvSpPr>
        <p:spPr>
          <a:xfrm>
            <a:off x="800100" y="1110225"/>
            <a:ext cx="10553700" cy="398400"/>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SzPts val="2000"/>
              <a:buFont typeface="Lato" panose="020F0502020204030203"/>
              <a:buNone/>
              <a:defRPr sz="2000">
                <a:solidFill>
                  <a:srgbClr val="B83A4B"/>
                </a:solidFill>
                <a:latin typeface="Lato" panose="020F0502020204030203"/>
                <a:ea typeface="Lato" panose="020F0502020204030203"/>
                <a:cs typeface="Lato" panose="020F0502020204030203"/>
                <a:sym typeface="Lato" panose="020F0502020204030203"/>
              </a:defRPr>
            </a:lvl1pPr>
            <a:lvl2pPr marL="914400" lvl="1" indent="-370840" algn="l">
              <a:lnSpc>
                <a:spcPct val="90000"/>
              </a:lnSpc>
              <a:spcBef>
                <a:spcPts val="500"/>
              </a:spcBef>
              <a:spcAft>
                <a:spcPts val="0"/>
              </a:spcAft>
              <a:buClr>
                <a:schemeClr val="lt1"/>
              </a:buClr>
              <a:buSzPts val="2240"/>
              <a:buChar char="•"/>
              <a:defRPr sz="2000">
                <a:solidFill>
                  <a:schemeClr val="lt1"/>
                </a:solidFill>
                <a:latin typeface="Lato" panose="020F0502020204030203"/>
                <a:ea typeface="Lato" panose="020F0502020204030203"/>
                <a:cs typeface="Lato" panose="020F0502020204030203"/>
                <a:sym typeface="Lato" panose="020F0502020204030203"/>
              </a:defRPr>
            </a:lvl2pPr>
            <a:lvl3pPr marL="1371600" lvl="2" indent="-354330" algn="l">
              <a:lnSpc>
                <a:spcPct val="90000"/>
              </a:lnSpc>
              <a:spcBef>
                <a:spcPts val="500"/>
              </a:spcBef>
              <a:spcAft>
                <a:spcPts val="0"/>
              </a:spcAft>
              <a:buClr>
                <a:schemeClr val="lt1"/>
              </a:buClr>
              <a:buSzPts val="1980"/>
              <a:buChar char="•"/>
              <a:defRPr>
                <a:solidFill>
                  <a:schemeClr val="lt1"/>
                </a:solidFill>
              </a:defRPr>
            </a:lvl3pPr>
            <a:lvl4pPr marL="1828800" lvl="3" indent="-356870" algn="l">
              <a:lnSpc>
                <a:spcPct val="90000"/>
              </a:lnSpc>
              <a:spcBef>
                <a:spcPts val="500"/>
              </a:spcBef>
              <a:spcAft>
                <a:spcPts val="0"/>
              </a:spcAft>
              <a:buClr>
                <a:schemeClr val="lt1"/>
              </a:buClr>
              <a:buSzPts val="2016"/>
              <a:buChar char="•"/>
              <a:defRPr>
                <a:solidFill>
                  <a:schemeClr val="lt1"/>
                </a:solidFill>
              </a:defRPr>
            </a:lvl4pPr>
            <a:lvl5pPr marL="2286000" lvl="4" indent="-356870" algn="l">
              <a:lnSpc>
                <a:spcPct val="90000"/>
              </a:lnSpc>
              <a:spcBef>
                <a:spcPts val="500"/>
              </a:spcBef>
              <a:spcAft>
                <a:spcPts val="0"/>
              </a:spcAft>
              <a:buClr>
                <a:schemeClr val="lt1"/>
              </a:buClr>
              <a:buSzPts val="2016"/>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p:txBody>
      </p:sp>
      <p:sp>
        <p:nvSpPr>
          <p:cNvPr id="51" name="Google Shape;51;g34f444b8f2e_0_292"/>
          <p:cNvSpPr txBox="1">
            <a:spLocks noGrp="1"/>
          </p:cNvSpPr>
          <p:nvPr>
            <p:ph type="title"/>
          </p:nvPr>
        </p:nvSpPr>
        <p:spPr>
          <a:xfrm>
            <a:off x="800100" y="266701"/>
            <a:ext cx="10553700" cy="632100"/>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panose="020F0502020204030203"/>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2" name="Google Shape;52;g34f444b8f2e_0_292"/>
          <p:cNvCxnSpPr/>
          <p:nvPr/>
        </p:nvCxnSpPr>
        <p:spPr>
          <a:xfrm>
            <a:off x="800100"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53" name="Google Shape;53;g34f444b8f2e_0_292"/>
          <p:cNvSpPr txBox="1">
            <a:spLocks noGrp="1"/>
          </p:cNvSpPr>
          <p:nvPr>
            <p:ph type="body" idx="2"/>
          </p:nvPr>
        </p:nvSpPr>
        <p:spPr>
          <a:xfrm>
            <a:off x="800100" y="1534624"/>
            <a:ext cx="10553700" cy="4452900"/>
          </a:xfrm>
          <a:prstGeom prst="rect">
            <a:avLst/>
          </a:prstGeom>
          <a:noFill/>
          <a:ln>
            <a:noFill/>
          </a:ln>
        </p:spPr>
        <p:txBody>
          <a:bodyPr spcFirstLastPara="1" wrap="square" lIns="0" tIns="45700" rIns="91425" bIns="45700" anchor="t" anchorCtr="0">
            <a:noAutofit/>
          </a:bodyPr>
          <a:lstStyle>
            <a:lvl1pPr marL="457200" lvl="0" indent="-228600" algn="l">
              <a:lnSpc>
                <a:spcPct val="115000"/>
              </a:lnSpc>
              <a:spcBef>
                <a:spcPts val="1000"/>
              </a:spcBef>
              <a:spcAft>
                <a:spcPts val="0"/>
              </a:spcAft>
              <a:buSzPts val="1600"/>
              <a:buFont typeface="Lato" panose="020F0502020204030203"/>
              <a:buNone/>
              <a:defRPr>
                <a:solidFill>
                  <a:srgbClr val="3F3F3F"/>
                </a:solidFill>
              </a:defRPr>
            </a:lvl1pPr>
            <a:lvl2pPr marL="914400" lvl="1" indent="-342265" algn="l">
              <a:lnSpc>
                <a:spcPct val="115000"/>
              </a:lnSpc>
              <a:spcBef>
                <a:spcPts val="500"/>
              </a:spcBef>
              <a:spcAft>
                <a:spcPts val="0"/>
              </a:spcAft>
              <a:buSzPts val="1792"/>
              <a:buChar char="•"/>
              <a:defRPr>
                <a:solidFill>
                  <a:srgbClr val="3F3F3F"/>
                </a:solidFill>
              </a:defRPr>
            </a:lvl2pPr>
            <a:lvl3pPr marL="1371600" lvl="2" indent="-327660" algn="l">
              <a:lnSpc>
                <a:spcPct val="115000"/>
              </a:lnSpc>
              <a:spcBef>
                <a:spcPts val="500"/>
              </a:spcBef>
              <a:spcAft>
                <a:spcPts val="0"/>
              </a:spcAft>
              <a:buSzPts val="1560"/>
              <a:buChar char="•"/>
              <a:defRPr sz="1400">
                <a:solidFill>
                  <a:srgbClr val="3F3F3F"/>
                </a:solidFill>
              </a:defRPr>
            </a:lvl3pPr>
            <a:lvl4pPr marL="1828800" lvl="3" indent="-328295" algn="l">
              <a:lnSpc>
                <a:spcPct val="115000"/>
              </a:lnSpc>
              <a:spcBef>
                <a:spcPts val="500"/>
              </a:spcBef>
              <a:spcAft>
                <a:spcPts val="0"/>
              </a:spcAft>
              <a:buSzPts val="1568"/>
              <a:buChar char="●"/>
              <a:defRPr>
                <a:solidFill>
                  <a:srgbClr val="3F3F3F"/>
                </a:solidFill>
              </a:defRPr>
            </a:lvl4pPr>
            <a:lvl5pPr marL="2286000" lvl="4" indent="-328295" algn="l">
              <a:lnSpc>
                <a:spcPct val="115000"/>
              </a:lnSpc>
              <a:spcBef>
                <a:spcPts val="500"/>
              </a:spcBef>
              <a:spcAft>
                <a:spcPts val="0"/>
              </a:spcAft>
              <a:buSzPts val="1568"/>
              <a:buChar char="•"/>
              <a:defRPr>
                <a:solidFill>
                  <a:srgbClr val="3F3F3F"/>
                </a:solidFill>
              </a:defRPr>
            </a:lvl5pPr>
            <a:lvl6pPr marL="2743200" lvl="5" indent="-304800" algn="l">
              <a:lnSpc>
                <a:spcPct val="115000"/>
              </a:lnSpc>
              <a:spcBef>
                <a:spcPts val="5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6pPr>
            <a:lvl7pPr marL="3200400" lvl="6" indent="-304800" algn="l">
              <a:lnSpc>
                <a:spcPct val="115000"/>
              </a:lnSpc>
              <a:spcBef>
                <a:spcPts val="5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7pPr>
            <a:lvl8pPr marL="3657600" lvl="7" indent="-304800" algn="l">
              <a:lnSpc>
                <a:spcPct val="115000"/>
              </a:lnSpc>
              <a:spcBef>
                <a:spcPts val="5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8pPr>
            <a:lvl9pPr marL="4114800" lvl="8" indent="-304800" algn="l">
              <a:lnSpc>
                <a:spcPct val="115000"/>
              </a:lnSpc>
              <a:spcBef>
                <a:spcPts val="500"/>
              </a:spcBef>
              <a:spcAft>
                <a:spcPts val="0"/>
              </a:spcAft>
              <a:buClr>
                <a:schemeClr val="dk1"/>
              </a:buClr>
              <a:buSzPts val="1200"/>
              <a:buFont typeface="Lato" panose="020F0502020204030203"/>
              <a:buChar char="•"/>
              <a:defRPr sz="1200">
                <a:latin typeface="Lato" panose="020F0502020204030203"/>
                <a:ea typeface="Lato" panose="020F0502020204030203"/>
                <a:cs typeface="Lato" panose="020F0502020204030203"/>
                <a:sym typeface="Lato" panose="020F0502020204030203"/>
              </a:defRPr>
            </a:lvl9pPr>
          </a:lstStyle>
          <a:p/>
        </p:txBody>
      </p:sp>
      <p:sp>
        <p:nvSpPr>
          <p:cNvPr id="54" name="Google Shape;54;g34f444b8f2e_0_292"/>
          <p:cNvSpPr txBox="1">
            <a:spLocks noGrp="1"/>
          </p:cNvSpPr>
          <p:nvPr>
            <p:ph type="sldNum" idx="12"/>
          </p:nvPr>
        </p:nvSpPr>
        <p:spPr>
          <a:xfrm>
            <a:off x="8610600" y="6282824"/>
            <a:ext cx="2743200" cy="365100"/>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100"/>
              <a:buFont typeface="Arial" panose="020B0604020202020204"/>
              <a:buNone/>
              <a:defRPr sz="1100" b="0" i="0" u="none" strike="noStrike" cap="none">
                <a:solidFill>
                  <a:srgbClr val="3F3F3F"/>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
        <p:nvSpPr>
          <p:cNvPr id="55" name="Google Shape;55;g34f444b8f2e_0_292"/>
          <p:cNvSpPr txBox="1">
            <a:spLocks noGrp="1"/>
          </p:cNvSpPr>
          <p:nvPr>
            <p:ph type="subTitle" idx="3"/>
          </p:nvPr>
        </p:nvSpPr>
        <p:spPr>
          <a:xfrm>
            <a:off x="1634337" y="6356788"/>
            <a:ext cx="4209900" cy="217200"/>
          </a:xfrm>
          <a:prstGeom prst="rect">
            <a:avLst/>
          </a:prstGeom>
          <a:noFill/>
          <a:ln>
            <a:noFill/>
          </a:ln>
        </p:spPr>
        <p:txBody>
          <a:bodyPr spcFirstLastPara="1" wrap="square" lIns="0" tIns="45700" rIns="91425" bIns="45700" anchor="ctr" anchorCtr="0">
            <a:noAutofit/>
          </a:bodyPr>
          <a:lstStyle>
            <a:lvl1pPr lvl="0" algn="l">
              <a:lnSpc>
                <a:spcPct val="100000"/>
              </a:lnSpc>
              <a:spcBef>
                <a:spcPts val="500"/>
              </a:spcBef>
              <a:spcAft>
                <a:spcPts val="0"/>
              </a:spcAft>
              <a:buClr>
                <a:srgbClr val="3F3F3F"/>
              </a:buClr>
              <a:buSzPts val="1100"/>
              <a:buNone/>
              <a:defRPr sz="1100">
                <a:solidFill>
                  <a:srgbClr val="3F3F3F"/>
                </a:solidFill>
              </a:defRPr>
            </a:lvl1pPr>
            <a:lvl2pPr lvl="1" algn="l">
              <a:lnSpc>
                <a:spcPct val="100000"/>
              </a:lnSpc>
              <a:spcBef>
                <a:spcPts val="500"/>
              </a:spcBef>
              <a:spcAft>
                <a:spcPts val="0"/>
              </a:spcAft>
              <a:buClr>
                <a:srgbClr val="3F3F3F"/>
              </a:buClr>
              <a:buSzPts val="1100"/>
              <a:buNone/>
              <a:defRPr sz="1100">
                <a:solidFill>
                  <a:srgbClr val="3F3F3F"/>
                </a:solidFill>
              </a:defRPr>
            </a:lvl2pPr>
            <a:lvl3pPr lvl="2" algn="l">
              <a:lnSpc>
                <a:spcPct val="100000"/>
              </a:lnSpc>
              <a:spcBef>
                <a:spcPts val="500"/>
              </a:spcBef>
              <a:spcAft>
                <a:spcPts val="0"/>
              </a:spcAft>
              <a:buClr>
                <a:srgbClr val="3F3F3F"/>
              </a:buClr>
              <a:buSzPts val="1100"/>
              <a:buNone/>
              <a:defRPr sz="1100">
                <a:solidFill>
                  <a:srgbClr val="3F3F3F"/>
                </a:solidFill>
              </a:defRPr>
            </a:lvl3pPr>
            <a:lvl4pPr lvl="3" algn="l">
              <a:lnSpc>
                <a:spcPct val="100000"/>
              </a:lnSpc>
              <a:spcBef>
                <a:spcPts val="500"/>
              </a:spcBef>
              <a:spcAft>
                <a:spcPts val="0"/>
              </a:spcAft>
              <a:buClr>
                <a:srgbClr val="3F3F3F"/>
              </a:buClr>
              <a:buSzPts val="1100"/>
              <a:buNone/>
              <a:defRPr sz="1100">
                <a:solidFill>
                  <a:srgbClr val="3F3F3F"/>
                </a:solidFill>
              </a:defRPr>
            </a:lvl4pPr>
            <a:lvl5pPr lvl="4" algn="l">
              <a:lnSpc>
                <a:spcPct val="100000"/>
              </a:lnSpc>
              <a:spcBef>
                <a:spcPts val="500"/>
              </a:spcBef>
              <a:spcAft>
                <a:spcPts val="0"/>
              </a:spcAft>
              <a:buClr>
                <a:srgbClr val="3F3F3F"/>
              </a:buClr>
              <a:buSzPts val="1100"/>
              <a:buNone/>
              <a:defRPr sz="1100">
                <a:solidFill>
                  <a:srgbClr val="3F3F3F"/>
                </a:solidFill>
              </a:defRPr>
            </a:lvl5pPr>
            <a:lvl6pPr lvl="5" algn="l">
              <a:lnSpc>
                <a:spcPct val="90000"/>
              </a:lnSpc>
              <a:spcBef>
                <a:spcPts val="500"/>
              </a:spcBef>
              <a:spcAft>
                <a:spcPts val="0"/>
              </a:spcAft>
              <a:buClr>
                <a:srgbClr val="3F3F3F"/>
              </a:buClr>
              <a:buSzPts val="1100"/>
              <a:buNone/>
              <a:defRPr sz="1100">
                <a:solidFill>
                  <a:srgbClr val="3F3F3F"/>
                </a:solidFill>
              </a:defRPr>
            </a:lvl6pPr>
            <a:lvl7pPr lvl="6" algn="l">
              <a:lnSpc>
                <a:spcPct val="90000"/>
              </a:lnSpc>
              <a:spcBef>
                <a:spcPts val="500"/>
              </a:spcBef>
              <a:spcAft>
                <a:spcPts val="0"/>
              </a:spcAft>
              <a:buClr>
                <a:srgbClr val="3F3F3F"/>
              </a:buClr>
              <a:buSzPts val="1100"/>
              <a:buNone/>
              <a:defRPr sz="1100">
                <a:solidFill>
                  <a:srgbClr val="3F3F3F"/>
                </a:solidFill>
              </a:defRPr>
            </a:lvl7pPr>
            <a:lvl8pPr lvl="7" algn="l">
              <a:lnSpc>
                <a:spcPct val="90000"/>
              </a:lnSpc>
              <a:spcBef>
                <a:spcPts val="500"/>
              </a:spcBef>
              <a:spcAft>
                <a:spcPts val="0"/>
              </a:spcAft>
              <a:buClr>
                <a:srgbClr val="3F3F3F"/>
              </a:buClr>
              <a:buSzPts val="1100"/>
              <a:buNone/>
              <a:defRPr sz="1100">
                <a:solidFill>
                  <a:srgbClr val="3F3F3F"/>
                </a:solidFill>
              </a:defRPr>
            </a:lvl8pPr>
            <a:lvl9pPr lvl="8" algn="l">
              <a:lnSpc>
                <a:spcPct val="90000"/>
              </a:lnSpc>
              <a:spcBef>
                <a:spcPts val="500"/>
              </a:spcBef>
              <a:spcAft>
                <a:spcPts val="0"/>
              </a:spcAft>
              <a:buClr>
                <a:srgbClr val="3F3F3F"/>
              </a:buClr>
              <a:buSzPts val="1100"/>
              <a:buNone/>
              <a:defRPr sz="1100">
                <a:solidFill>
                  <a:srgbClr val="3F3F3F"/>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List 5">
  <p:cSld name="OBJECT_6">
    <p:spTree>
      <p:nvGrpSpPr>
        <p:cNvPr id="1" name="Shape 56"/>
        <p:cNvGrpSpPr/>
        <p:nvPr/>
      </p:nvGrpSpPr>
      <p:grpSpPr>
        <a:xfrm>
          <a:off x="0" y="0"/>
          <a:ext cx="0" cy="0"/>
          <a:chOff x="0" y="0"/>
          <a:chExt cx="0" cy="0"/>
        </a:xfrm>
      </p:grpSpPr>
      <p:sp>
        <p:nvSpPr>
          <p:cNvPr id="57" name="Google Shape;57;g36e72c9b3b2_1_3687"/>
          <p:cNvSpPr txBox="1">
            <a:spLocks noGrp="1"/>
          </p:cNvSpPr>
          <p:nvPr>
            <p:ph type="title"/>
          </p:nvPr>
        </p:nvSpPr>
        <p:spPr>
          <a:xfrm>
            <a:off x="526469" y="365126"/>
            <a:ext cx="11106900" cy="4662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g36e72c9b3b2_1_3687"/>
          <p:cNvSpPr txBox="1">
            <a:spLocks noGrp="1"/>
          </p:cNvSpPr>
          <p:nvPr>
            <p:ph type="body" idx="1"/>
          </p:nvPr>
        </p:nvSpPr>
        <p:spPr>
          <a:xfrm>
            <a:off x="787433" y="1710645"/>
            <a:ext cx="10903200" cy="4299000"/>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750"/>
              </a:spcBef>
              <a:spcAft>
                <a:spcPts val="0"/>
              </a:spcAft>
              <a:buSzPts val="2100"/>
              <a:buChar char="•"/>
              <a:defRPr sz="2100"/>
            </a:lvl1pPr>
            <a:lvl2pPr marL="914400" lvl="1" indent="-342900" algn="l">
              <a:lnSpc>
                <a:spcPct val="100000"/>
              </a:lnSpc>
              <a:spcBef>
                <a:spcPts val="375"/>
              </a:spcBef>
              <a:spcAft>
                <a:spcPts val="0"/>
              </a:spcAft>
              <a:buSzPts val="1800"/>
              <a:buChar char="•"/>
              <a:defRPr sz="1800"/>
            </a:lvl2pPr>
            <a:lvl3pPr marL="1371600" lvl="2" indent="-330200" algn="l">
              <a:lnSpc>
                <a:spcPct val="100000"/>
              </a:lnSpc>
              <a:spcBef>
                <a:spcPts val="375"/>
              </a:spcBef>
              <a:spcAft>
                <a:spcPts val="0"/>
              </a:spcAft>
              <a:buSzPts val="1600"/>
              <a:buChar char="•"/>
              <a:defRPr sz="1600"/>
            </a:lvl3pPr>
            <a:lvl4pPr marL="1828800" lvl="3" indent="-317500" algn="l">
              <a:lnSpc>
                <a:spcPct val="100000"/>
              </a:lnSpc>
              <a:spcBef>
                <a:spcPts val="375"/>
              </a:spcBef>
              <a:spcAft>
                <a:spcPts val="0"/>
              </a:spcAft>
              <a:buSzPts val="1400"/>
              <a:buChar char="•"/>
              <a:defRPr sz="1400"/>
            </a:lvl4pPr>
            <a:lvl5pPr marL="2286000" lvl="4" indent="-304800" algn="l">
              <a:lnSpc>
                <a:spcPct val="100000"/>
              </a:lnSpc>
              <a:spcBef>
                <a:spcPts val="375"/>
              </a:spcBef>
              <a:spcAft>
                <a:spcPts val="0"/>
              </a:spcAft>
              <a:buSzPts val="1200"/>
              <a:buChar char="•"/>
              <a:defRPr/>
            </a:lvl5pPr>
            <a:lvl6pPr marL="2743200" lvl="5" indent="-292100" algn="l">
              <a:lnSpc>
                <a:spcPct val="100000"/>
              </a:lnSpc>
              <a:spcBef>
                <a:spcPts val="375"/>
              </a:spcBef>
              <a:spcAft>
                <a:spcPts val="0"/>
              </a:spcAft>
              <a:buClr>
                <a:srgbClr val="666666"/>
              </a:buClr>
              <a:buSzPts val="1000"/>
              <a:buFont typeface="Century Gothic" panose="020B0502020202020204"/>
              <a:buChar char="•"/>
              <a:defRPr sz="1000">
                <a:solidFill>
                  <a:srgbClr val="666666"/>
                </a:solidFill>
                <a:latin typeface="Century Gothic" panose="020B0502020202020204"/>
                <a:ea typeface="Century Gothic" panose="020B0502020202020204"/>
                <a:cs typeface="Century Gothic" panose="020B0502020202020204"/>
                <a:sym typeface="Century Gothic" panose="020B0502020202020204"/>
              </a:defRPr>
            </a:lvl6pPr>
            <a:lvl7pPr marL="3200400" lvl="6" indent="-292100" algn="l">
              <a:lnSpc>
                <a:spcPct val="100000"/>
              </a:lnSpc>
              <a:spcBef>
                <a:spcPts val="375"/>
              </a:spcBef>
              <a:spcAft>
                <a:spcPts val="0"/>
              </a:spcAft>
              <a:buClr>
                <a:srgbClr val="666666"/>
              </a:buClr>
              <a:buSzPts val="1000"/>
              <a:buFont typeface="Century Gothic" panose="020B0502020202020204"/>
              <a:buChar char="•"/>
              <a:defRPr sz="1000">
                <a:solidFill>
                  <a:srgbClr val="666666"/>
                </a:solidFill>
                <a:latin typeface="Century Gothic" panose="020B0502020202020204"/>
                <a:ea typeface="Century Gothic" panose="020B0502020202020204"/>
                <a:cs typeface="Century Gothic" panose="020B0502020202020204"/>
                <a:sym typeface="Century Gothic" panose="020B0502020202020204"/>
              </a:defRPr>
            </a:lvl7pPr>
            <a:lvl8pPr marL="3657600" lvl="7" indent="-292100" algn="l">
              <a:lnSpc>
                <a:spcPct val="100000"/>
              </a:lnSpc>
              <a:spcBef>
                <a:spcPts val="375"/>
              </a:spcBef>
              <a:spcAft>
                <a:spcPts val="0"/>
              </a:spcAft>
              <a:buClr>
                <a:srgbClr val="666666"/>
              </a:buClr>
              <a:buSzPts val="1000"/>
              <a:buFont typeface="Century Gothic" panose="020B0502020202020204"/>
              <a:buChar char="•"/>
              <a:defRPr sz="1000">
                <a:solidFill>
                  <a:srgbClr val="666666"/>
                </a:solidFill>
                <a:latin typeface="Century Gothic" panose="020B0502020202020204"/>
                <a:ea typeface="Century Gothic" panose="020B0502020202020204"/>
                <a:cs typeface="Century Gothic" panose="020B0502020202020204"/>
                <a:sym typeface="Century Gothic" panose="020B0502020202020204"/>
              </a:defRPr>
            </a:lvl8pPr>
            <a:lvl9pPr marL="4114800" lvl="8" indent="-292100" algn="l">
              <a:lnSpc>
                <a:spcPct val="100000"/>
              </a:lnSpc>
              <a:spcBef>
                <a:spcPts val="375"/>
              </a:spcBef>
              <a:spcAft>
                <a:spcPts val="0"/>
              </a:spcAft>
              <a:buClr>
                <a:srgbClr val="666666"/>
              </a:buClr>
              <a:buSzPts val="1000"/>
              <a:buFont typeface="Century Gothic" panose="020B0502020202020204"/>
              <a:buChar char="•"/>
              <a:defRPr sz="1000">
                <a:solidFill>
                  <a:srgbClr val="666666"/>
                </a:solidFill>
                <a:latin typeface="Century Gothic" panose="020B0502020202020204"/>
                <a:ea typeface="Century Gothic" panose="020B0502020202020204"/>
                <a:cs typeface="Century Gothic" panose="020B0502020202020204"/>
                <a:sym typeface="Century Gothic" panose="020B0502020202020204"/>
              </a:defRPr>
            </a:lvl9pPr>
          </a:lstStyle>
          <a:p/>
        </p:txBody>
      </p:sp>
      <p:sp>
        <p:nvSpPr>
          <p:cNvPr id="59" name="Google Shape;59;g36e72c9b3b2_1_3687"/>
          <p:cNvSpPr txBox="1">
            <a:spLocks noGrp="1"/>
          </p:cNvSpPr>
          <p:nvPr>
            <p:ph type="title" idx="2"/>
          </p:nvPr>
        </p:nvSpPr>
        <p:spPr>
          <a:xfrm>
            <a:off x="787433" y="1222375"/>
            <a:ext cx="9747600" cy="26190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SzPts val="2700"/>
              <a:buNone/>
              <a:defRPr sz="2100">
                <a:solidFill>
                  <a:srgbClr val="04859B"/>
                </a:solidFill>
              </a:defRPr>
            </a:lvl1pPr>
            <a:lvl2pPr lvl="1" algn="l">
              <a:lnSpc>
                <a:spcPct val="100000"/>
              </a:lnSpc>
              <a:spcBef>
                <a:spcPts val="0"/>
              </a:spcBef>
              <a:spcAft>
                <a:spcPts val="0"/>
              </a:spcAft>
              <a:buSzPts val="1400"/>
              <a:buNone/>
              <a:defRPr sz="2100">
                <a:solidFill>
                  <a:srgbClr val="04859B"/>
                </a:solidFill>
              </a:defRPr>
            </a:lvl2pPr>
            <a:lvl3pPr lvl="2" algn="l">
              <a:lnSpc>
                <a:spcPct val="100000"/>
              </a:lnSpc>
              <a:spcBef>
                <a:spcPts val="0"/>
              </a:spcBef>
              <a:spcAft>
                <a:spcPts val="0"/>
              </a:spcAft>
              <a:buSzPts val="1400"/>
              <a:buNone/>
              <a:defRPr sz="2100">
                <a:solidFill>
                  <a:srgbClr val="04859B"/>
                </a:solidFill>
              </a:defRPr>
            </a:lvl3pPr>
            <a:lvl4pPr lvl="3" algn="l">
              <a:lnSpc>
                <a:spcPct val="100000"/>
              </a:lnSpc>
              <a:spcBef>
                <a:spcPts val="0"/>
              </a:spcBef>
              <a:spcAft>
                <a:spcPts val="0"/>
              </a:spcAft>
              <a:buSzPts val="1400"/>
              <a:buNone/>
              <a:defRPr sz="2100">
                <a:solidFill>
                  <a:srgbClr val="04859B"/>
                </a:solidFill>
              </a:defRPr>
            </a:lvl4pPr>
            <a:lvl5pPr lvl="4" algn="l">
              <a:lnSpc>
                <a:spcPct val="100000"/>
              </a:lnSpc>
              <a:spcBef>
                <a:spcPts val="0"/>
              </a:spcBef>
              <a:spcAft>
                <a:spcPts val="0"/>
              </a:spcAft>
              <a:buSzPts val="1400"/>
              <a:buNone/>
              <a:defRPr sz="2100">
                <a:solidFill>
                  <a:srgbClr val="04859B"/>
                </a:solidFill>
              </a:defRPr>
            </a:lvl5pPr>
            <a:lvl6pPr lvl="5" algn="l">
              <a:lnSpc>
                <a:spcPct val="100000"/>
              </a:lnSpc>
              <a:spcBef>
                <a:spcPts val="0"/>
              </a:spcBef>
              <a:spcAft>
                <a:spcPts val="0"/>
              </a:spcAft>
              <a:buSzPts val="1400"/>
              <a:buNone/>
              <a:defRPr sz="2100">
                <a:solidFill>
                  <a:srgbClr val="04859B"/>
                </a:solidFill>
              </a:defRPr>
            </a:lvl6pPr>
            <a:lvl7pPr lvl="6" algn="l">
              <a:lnSpc>
                <a:spcPct val="100000"/>
              </a:lnSpc>
              <a:spcBef>
                <a:spcPts val="0"/>
              </a:spcBef>
              <a:spcAft>
                <a:spcPts val="0"/>
              </a:spcAft>
              <a:buSzPts val="1400"/>
              <a:buNone/>
              <a:defRPr sz="2100">
                <a:solidFill>
                  <a:srgbClr val="04859B"/>
                </a:solidFill>
              </a:defRPr>
            </a:lvl7pPr>
            <a:lvl8pPr lvl="7" algn="l">
              <a:lnSpc>
                <a:spcPct val="100000"/>
              </a:lnSpc>
              <a:spcBef>
                <a:spcPts val="0"/>
              </a:spcBef>
              <a:spcAft>
                <a:spcPts val="0"/>
              </a:spcAft>
              <a:buSzPts val="1400"/>
              <a:buNone/>
              <a:defRPr sz="2100">
                <a:solidFill>
                  <a:srgbClr val="04859B"/>
                </a:solidFill>
              </a:defRPr>
            </a:lvl8pPr>
            <a:lvl9pPr lvl="8" algn="l">
              <a:lnSpc>
                <a:spcPct val="100000"/>
              </a:lnSpc>
              <a:spcBef>
                <a:spcPts val="0"/>
              </a:spcBef>
              <a:spcAft>
                <a:spcPts val="0"/>
              </a:spcAft>
              <a:buSzPts val="1400"/>
              <a:buNone/>
              <a:defRPr sz="2100">
                <a:solidFill>
                  <a:srgbClr val="04859B"/>
                </a:solidFill>
              </a:defRPr>
            </a:lvl9pPr>
          </a:lstStyle>
          <a:p/>
        </p:txBody>
      </p:sp>
      <p:sp>
        <p:nvSpPr>
          <p:cNvPr id="60" name="Google Shape;60;g36e72c9b3b2_1_3687"/>
          <p:cNvSpPr txBox="1">
            <a:spLocks noGrp="1"/>
          </p:cNvSpPr>
          <p:nvPr>
            <p:ph type="sldNum" idx="12"/>
          </p:nvPr>
        </p:nvSpPr>
        <p:spPr>
          <a:xfrm>
            <a:off x="11100045" y="8698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dk1"/>
                </a:solidFill>
                <a:latin typeface="Century Gothic" panose="020B0502020202020204"/>
                <a:ea typeface="Century Gothic" panose="020B0502020202020204"/>
                <a:cs typeface="Century Gothic" panose="020B0502020202020204"/>
                <a:sym typeface="Century Gothic" panose="020B0502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1" name="Shape 61"/>
        <p:cNvGrpSpPr/>
        <p:nvPr/>
      </p:nvGrpSpPr>
      <p:grpSpPr>
        <a:xfrm>
          <a:off x="0" y="0"/>
          <a:ext cx="0" cy="0"/>
          <a:chOff x="0" y="0"/>
          <a:chExt cx="0" cy="0"/>
        </a:xfrm>
      </p:grpSpPr>
      <p:grpSp>
        <p:nvGrpSpPr>
          <p:cNvPr id="62" name="Google Shape;62;g34f444b8f2e_0_201"/>
          <p:cNvGrpSpPr/>
          <p:nvPr/>
        </p:nvGrpSpPr>
        <p:grpSpPr>
          <a:xfrm>
            <a:off x="1107036" y="1588427"/>
            <a:ext cx="994316" cy="61102"/>
            <a:chOff x="4580561" y="2589004"/>
            <a:chExt cx="1064464" cy="25200"/>
          </a:xfrm>
        </p:grpSpPr>
        <p:sp>
          <p:nvSpPr>
            <p:cNvPr id="63" name="Google Shape;63;g34f444b8f2e_0_201"/>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4" name="Google Shape;64;g34f444b8f2e_0_201"/>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65" name="Google Shape;65;g34f444b8f2e_0_201"/>
          <p:cNvSpPr txBox="1">
            <a:spLocks noGrp="1"/>
          </p:cNvSpPr>
          <p:nvPr>
            <p:ph type="title"/>
          </p:nvPr>
        </p:nvSpPr>
        <p:spPr>
          <a:xfrm>
            <a:off x="972600" y="1763267"/>
            <a:ext cx="10251300" cy="2024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66" name="Google Shape;66;g34f444b8f2e_0_20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l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67"/>
        <p:cNvGrpSpPr/>
        <p:nvPr/>
      </p:nvGrpSpPr>
      <p:grpSpPr>
        <a:xfrm>
          <a:off x="0" y="0"/>
          <a:ext cx="0" cy="0"/>
          <a:chOff x="0" y="0"/>
          <a:chExt cx="0" cy="0"/>
        </a:xfrm>
      </p:grpSpPr>
      <p:sp>
        <p:nvSpPr>
          <p:cNvPr id="68" name="Google Shape;68;g34f444b8f2e_0_215"/>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69" name="Google Shape;69;g34f444b8f2e_0_215"/>
          <p:cNvGrpSpPr/>
          <p:nvPr/>
        </p:nvGrpSpPr>
        <p:grpSpPr>
          <a:xfrm>
            <a:off x="1107036" y="1588427"/>
            <a:ext cx="994316" cy="61102"/>
            <a:chOff x="4580561" y="2589004"/>
            <a:chExt cx="1064464" cy="25200"/>
          </a:xfrm>
        </p:grpSpPr>
        <p:sp>
          <p:nvSpPr>
            <p:cNvPr id="70" name="Google Shape;70;g34f444b8f2e_0_215"/>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1" name="Google Shape;71;g34f444b8f2e_0_215"/>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72" name="Google Shape;72;g34f444b8f2e_0_215"/>
          <p:cNvSpPr txBox="1">
            <a:spLocks noGrp="1"/>
          </p:cNvSpPr>
          <p:nvPr>
            <p:ph type="title"/>
          </p:nvPr>
        </p:nvSpPr>
        <p:spPr>
          <a:xfrm>
            <a:off x="972600" y="1758200"/>
            <a:ext cx="10251300" cy="713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73" name="Google Shape;73;g34f444b8f2e_0_215"/>
          <p:cNvSpPr txBox="1">
            <a:spLocks noGrp="1"/>
          </p:cNvSpPr>
          <p:nvPr>
            <p:ph type="body" idx="1"/>
          </p:nvPr>
        </p:nvSpPr>
        <p:spPr>
          <a:xfrm>
            <a:off x="972434" y="2771833"/>
            <a:ext cx="5032500" cy="30147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p:txBody>
      </p:sp>
      <p:sp>
        <p:nvSpPr>
          <p:cNvPr id="74" name="Google Shape;74;g34f444b8f2e_0_215"/>
          <p:cNvSpPr txBox="1">
            <a:spLocks noGrp="1"/>
          </p:cNvSpPr>
          <p:nvPr>
            <p:ph type="body" idx="2"/>
          </p:nvPr>
        </p:nvSpPr>
        <p:spPr>
          <a:xfrm>
            <a:off x="6191471" y="2771833"/>
            <a:ext cx="5032500" cy="3014700"/>
          </a:xfrm>
          <a:prstGeom prst="rect">
            <a:avLst/>
          </a:prstGeom>
          <a:noFill/>
          <a:ln>
            <a:noFill/>
          </a:ln>
        </p:spPr>
        <p:txBody>
          <a:bodyPr spcFirstLastPara="1" wrap="square" lIns="121900" tIns="121900" rIns="121900" bIns="121900" anchor="t" anchorCtr="0">
            <a:norm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0"/>
              </a:spcBef>
              <a:spcAft>
                <a:spcPts val="0"/>
              </a:spcAft>
              <a:buSzPts val="1500"/>
              <a:buChar char="○"/>
              <a:defRPr/>
            </a:lvl2pPr>
            <a:lvl3pPr marL="1371600" lvl="2" indent="-323850" algn="l">
              <a:lnSpc>
                <a:spcPct val="115000"/>
              </a:lnSpc>
              <a:spcBef>
                <a:spcPts val="0"/>
              </a:spcBef>
              <a:spcAft>
                <a:spcPts val="0"/>
              </a:spcAft>
              <a:buSzPts val="1500"/>
              <a:buChar char="■"/>
              <a:defRPr/>
            </a:lvl3pPr>
            <a:lvl4pPr marL="1828800" lvl="3" indent="-323850" algn="l">
              <a:lnSpc>
                <a:spcPct val="115000"/>
              </a:lnSpc>
              <a:spcBef>
                <a:spcPts val="0"/>
              </a:spcBef>
              <a:spcAft>
                <a:spcPts val="0"/>
              </a:spcAft>
              <a:buSzPts val="1500"/>
              <a:buChar char="●"/>
              <a:defRPr/>
            </a:lvl4pPr>
            <a:lvl5pPr marL="2286000" lvl="4" indent="-323850" algn="l">
              <a:lnSpc>
                <a:spcPct val="115000"/>
              </a:lnSpc>
              <a:spcBef>
                <a:spcPts val="0"/>
              </a:spcBef>
              <a:spcAft>
                <a:spcPts val="0"/>
              </a:spcAft>
              <a:buSzPts val="1500"/>
              <a:buChar char="○"/>
              <a:defRPr/>
            </a:lvl5pPr>
            <a:lvl6pPr marL="2743200" lvl="5" indent="-323850" algn="l">
              <a:lnSpc>
                <a:spcPct val="115000"/>
              </a:lnSpc>
              <a:spcBef>
                <a:spcPts val="0"/>
              </a:spcBef>
              <a:spcAft>
                <a:spcPts val="0"/>
              </a:spcAft>
              <a:buSzPts val="1500"/>
              <a:buChar char="■"/>
              <a:defRPr/>
            </a:lvl6pPr>
            <a:lvl7pPr marL="3200400" lvl="6" indent="-323850" algn="l">
              <a:lnSpc>
                <a:spcPct val="115000"/>
              </a:lnSpc>
              <a:spcBef>
                <a:spcPts val="0"/>
              </a:spcBef>
              <a:spcAft>
                <a:spcPts val="0"/>
              </a:spcAft>
              <a:buSzPts val="1500"/>
              <a:buChar char="●"/>
              <a:defRPr/>
            </a:lvl7pPr>
            <a:lvl8pPr marL="3657600" lvl="7" indent="-323850" algn="l">
              <a:lnSpc>
                <a:spcPct val="115000"/>
              </a:lnSpc>
              <a:spcBef>
                <a:spcPts val="0"/>
              </a:spcBef>
              <a:spcAft>
                <a:spcPts val="0"/>
              </a:spcAft>
              <a:buSzPts val="1500"/>
              <a:buChar char="○"/>
              <a:defRPr/>
            </a:lvl8pPr>
            <a:lvl9pPr marL="4114800" lvl="8" indent="-323850" algn="l">
              <a:lnSpc>
                <a:spcPct val="115000"/>
              </a:lnSpc>
              <a:spcBef>
                <a:spcPts val="0"/>
              </a:spcBef>
              <a:spcAft>
                <a:spcPts val="0"/>
              </a:spcAft>
              <a:buSzPts val="1500"/>
              <a:buChar char="■"/>
              <a:defRPr/>
            </a:lvl9pPr>
          </a:lstStyle>
          <a:p/>
        </p:txBody>
      </p:sp>
      <p:sp>
        <p:nvSpPr>
          <p:cNvPr id="75" name="Google Shape;75;g34f444b8f2e_0_21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76"/>
        <p:cNvGrpSpPr/>
        <p:nvPr/>
      </p:nvGrpSpPr>
      <p:grpSpPr>
        <a:xfrm>
          <a:off x="0" y="0"/>
          <a:ext cx="0" cy="0"/>
          <a:chOff x="0" y="0"/>
          <a:chExt cx="0" cy="0"/>
        </a:xfrm>
      </p:grpSpPr>
      <p:sp>
        <p:nvSpPr>
          <p:cNvPr id="77" name="Google Shape;77;g34f444b8f2e_0_22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nvGrpSpPr>
          <p:cNvPr id="78" name="Google Shape;78;g34f444b8f2e_0_224"/>
          <p:cNvGrpSpPr/>
          <p:nvPr/>
        </p:nvGrpSpPr>
        <p:grpSpPr>
          <a:xfrm>
            <a:off x="1107036" y="1588427"/>
            <a:ext cx="994316" cy="61102"/>
            <a:chOff x="4580561" y="2589004"/>
            <a:chExt cx="1064464" cy="25200"/>
          </a:xfrm>
        </p:grpSpPr>
        <p:sp>
          <p:nvSpPr>
            <p:cNvPr id="79" name="Google Shape;79;g34f444b8f2e_0_224"/>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0" name="Google Shape;80;g34f444b8f2e_0_224"/>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grpSp>
      <p:sp>
        <p:nvSpPr>
          <p:cNvPr id="81" name="Google Shape;81;g34f444b8f2e_0_224"/>
          <p:cNvSpPr txBox="1">
            <a:spLocks noGrp="1"/>
          </p:cNvSpPr>
          <p:nvPr>
            <p:ph type="title"/>
          </p:nvPr>
        </p:nvSpPr>
        <p:spPr>
          <a:xfrm>
            <a:off x="972600" y="1758200"/>
            <a:ext cx="10251300" cy="713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p:txBody>
      </p:sp>
      <p:sp>
        <p:nvSpPr>
          <p:cNvPr id="82" name="Google Shape;82;g34f444b8f2e_0_224"/>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34f444b8f2e_0_18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700"/>
              <a:buFont typeface="Raleway"/>
              <a:buNone/>
              <a:defRPr sz="3700" b="1" i="0" u="none" strike="noStrike" cap="none">
                <a:solidFill>
                  <a:schemeClr val="dk2"/>
                </a:solidFill>
                <a:latin typeface="Raleway"/>
                <a:ea typeface="Raleway"/>
                <a:cs typeface="Raleway"/>
                <a:sym typeface="Raleway"/>
              </a:defRPr>
            </a:lvl9pPr>
          </a:lstStyle>
          <a:p/>
        </p:txBody>
      </p:sp>
      <p:sp>
        <p:nvSpPr>
          <p:cNvPr id="11" name="Google Shape;11;g34f444b8f2e_0_18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36550" algn="l" rtl="0">
              <a:lnSpc>
                <a:spcPct val="115000"/>
              </a:lnSpc>
              <a:spcBef>
                <a:spcPts val="0"/>
              </a:spcBef>
              <a:spcAft>
                <a:spcPts val="0"/>
              </a:spcAft>
              <a:buClr>
                <a:schemeClr val="accent1"/>
              </a:buClr>
              <a:buSzPts val="1700"/>
              <a:buFont typeface="Lato" panose="020F0502020204030203"/>
              <a:buChar char="●"/>
              <a:defRPr sz="17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914400" marR="0" lvl="1" indent="-323850" algn="l" rtl="0">
              <a:lnSpc>
                <a:spcPct val="115000"/>
              </a:lnSpc>
              <a:spcBef>
                <a:spcPts val="0"/>
              </a:spcBef>
              <a:spcAft>
                <a:spcPts val="0"/>
              </a:spcAft>
              <a:buClr>
                <a:schemeClr val="accent1"/>
              </a:buClr>
              <a:buSzPts val="1500"/>
              <a:buFont typeface="Lato" panose="020F0502020204030203"/>
              <a:buChar char="○"/>
              <a:defRPr sz="15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1371600" marR="0" lvl="2" indent="-323850" algn="l" rtl="0">
              <a:lnSpc>
                <a:spcPct val="115000"/>
              </a:lnSpc>
              <a:spcBef>
                <a:spcPts val="0"/>
              </a:spcBef>
              <a:spcAft>
                <a:spcPts val="0"/>
              </a:spcAft>
              <a:buClr>
                <a:schemeClr val="accent1"/>
              </a:buClr>
              <a:buSzPts val="1500"/>
              <a:buFont typeface="Lato" panose="020F0502020204030203"/>
              <a:buChar char="■"/>
              <a:defRPr sz="15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1828800" marR="0" lvl="3" indent="-323850" algn="l" rtl="0">
              <a:lnSpc>
                <a:spcPct val="115000"/>
              </a:lnSpc>
              <a:spcBef>
                <a:spcPts val="0"/>
              </a:spcBef>
              <a:spcAft>
                <a:spcPts val="0"/>
              </a:spcAft>
              <a:buClr>
                <a:schemeClr val="accent1"/>
              </a:buClr>
              <a:buSzPts val="1500"/>
              <a:buFont typeface="Lato" panose="020F0502020204030203"/>
              <a:buChar char="●"/>
              <a:defRPr sz="15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2286000" marR="0" lvl="4" indent="-323850" algn="l" rtl="0">
              <a:lnSpc>
                <a:spcPct val="115000"/>
              </a:lnSpc>
              <a:spcBef>
                <a:spcPts val="0"/>
              </a:spcBef>
              <a:spcAft>
                <a:spcPts val="0"/>
              </a:spcAft>
              <a:buClr>
                <a:schemeClr val="accent1"/>
              </a:buClr>
              <a:buSzPts val="1500"/>
              <a:buFont typeface="Lato" panose="020F0502020204030203"/>
              <a:buChar char="○"/>
              <a:defRPr sz="15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2743200" marR="0" lvl="5" indent="-323850" algn="l" rtl="0">
              <a:lnSpc>
                <a:spcPct val="115000"/>
              </a:lnSpc>
              <a:spcBef>
                <a:spcPts val="0"/>
              </a:spcBef>
              <a:spcAft>
                <a:spcPts val="0"/>
              </a:spcAft>
              <a:buClr>
                <a:schemeClr val="accent1"/>
              </a:buClr>
              <a:buSzPts val="1500"/>
              <a:buFont typeface="Lato" panose="020F0502020204030203"/>
              <a:buChar char="■"/>
              <a:defRPr sz="15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3200400" marR="0" lvl="6" indent="-323850" algn="l" rtl="0">
              <a:lnSpc>
                <a:spcPct val="115000"/>
              </a:lnSpc>
              <a:spcBef>
                <a:spcPts val="0"/>
              </a:spcBef>
              <a:spcAft>
                <a:spcPts val="0"/>
              </a:spcAft>
              <a:buClr>
                <a:schemeClr val="accent1"/>
              </a:buClr>
              <a:buSzPts val="1500"/>
              <a:buFont typeface="Lato" panose="020F0502020204030203"/>
              <a:buChar char="●"/>
              <a:defRPr sz="15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3657600" marR="0" lvl="7" indent="-323850" algn="l" rtl="0">
              <a:lnSpc>
                <a:spcPct val="115000"/>
              </a:lnSpc>
              <a:spcBef>
                <a:spcPts val="0"/>
              </a:spcBef>
              <a:spcAft>
                <a:spcPts val="0"/>
              </a:spcAft>
              <a:buClr>
                <a:schemeClr val="accent1"/>
              </a:buClr>
              <a:buSzPts val="1500"/>
              <a:buFont typeface="Lato" panose="020F0502020204030203"/>
              <a:buChar char="○"/>
              <a:defRPr sz="15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4114800" marR="0" lvl="8" indent="-323850" algn="l" rtl="0">
              <a:lnSpc>
                <a:spcPct val="115000"/>
              </a:lnSpc>
              <a:spcBef>
                <a:spcPts val="0"/>
              </a:spcBef>
              <a:spcAft>
                <a:spcPts val="0"/>
              </a:spcAft>
              <a:buClr>
                <a:schemeClr val="accent1"/>
              </a:buClr>
              <a:buSzPts val="1500"/>
              <a:buFont typeface="Lato" panose="020F0502020204030203"/>
              <a:buChar char="■"/>
              <a:defRPr sz="15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p:txBody>
      </p:sp>
      <p:sp>
        <p:nvSpPr>
          <p:cNvPr id="12" name="Google Shape;12;g34f444b8f2e_0_189"/>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1pPr>
            <a:lvl2pPr marL="0" marR="0" lvl="1"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2pPr>
            <a:lvl3pPr marL="0" marR="0" lvl="2"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3pPr>
            <a:lvl4pPr marL="0" marR="0" lvl="3"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4pPr>
            <a:lvl5pPr marL="0" marR="0" lvl="4"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5pPr>
            <a:lvl6pPr marL="0" marR="0" lvl="5"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6pPr>
            <a:lvl7pPr marL="0" marR="0" lvl="6"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7pPr>
            <a:lvl8pPr marL="0" marR="0" lvl="7"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8pPr>
            <a:lvl9pPr marL="0" marR="0" lvl="8" indent="0" algn="r" rtl="0">
              <a:lnSpc>
                <a:spcPct val="100000"/>
              </a:lnSpc>
              <a:spcBef>
                <a:spcPts val="0"/>
              </a:spcBef>
              <a:spcAft>
                <a:spcPts val="0"/>
              </a:spcAft>
              <a:buClr>
                <a:srgbClr val="000000"/>
              </a:buClr>
              <a:buSzPts val="1300"/>
              <a:buFont typeface="Arial" panose="020B0604020202020204"/>
              <a:buNone/>
              <a:defRPr sz="1300" b="0" i="0" u="none" strike="noStrike" cap="none">
                <a:solidFill>
                  <a:schemeClr val="accent1"/>
                </a:solidFill>
                <a:latin typeface="Lato" panose="020F0502020204030203"/>
                <a:ea typeface="Lato" panose="020F0502020204030203"/>
                <a:cs typeface="Lato" panose="020F0502020204030203"/>
                <a:sym typeface="Lato" panose="020F0502020204030203"/>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image" Target="../media/image38.png"/><Relationship Id="rId3" Type="http://schemas.openxmlformats.org/officeDocument/2006/relationships/hyperlink" Target="https://indico.nikhef.nl/event/4875/contributions/21152/attachments/8268/11791/EuCAIFcon2024-Schwartz.pdf" TargetMode="External"/><Relationship Id="rId2" Type="http://schemas.openxmlformats.org/officeDocument/2006/relationships/hyperlink" Target="https://arxiv.org/abs/2206.04115" TargetMode="Externa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3.xml"/><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3.xml"/><Relationship Id="rId3" Type="http://schemas.openxmlformats.org/officeDocument/2006/relationships/image" Target="../media/image55.png"/><Relationship Id="rId2" Type="http://schemas.openxmlformats.org/officeDocument/2006/relationships/hyperlink" Target="https://arxiv.org/pdf/2405.06107" TargetMode="External"/><Relationship Id="rId1" Type="http://schemas.openxmlformats.org/officeDocument/2006/relationships/image" Target="../media/image54.png"/></Relationships>
</file>

<file path=ppt/slides/_rels/slide23.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 Id="rId3" Type="http://schemas.openxmlformats.org/officeDocument/2006/relationships/image" Target="../media/image58.png"/><Relationship Id="rId2" Type="http://schemas.openxmlformats.org/officeDocument/2006/relationships/image" Target="../media/image57.png"/><Relationship Id="rId11" Type="http://schemas.openxmlformats.org/officeDocument/2006/relationships/notesSlide" Target="../notesSlides/notesSlide23.xml"/><Relationship Id="rId10" Type="http://schemas.openxmlformats.org/officeDocument/2006/relationships/slideLayout" Target="../slideLayouts/slideLayout3.xml"/><Relationship Id="rId1"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65.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image" Target="../media/image67.png"/><Relationship Id="rId3" Type="http://schemas.openxmlformats.org/officeDocument/2006/relationships/hyperlink" Target="https://arxiv.org/pdf/2501.05743" TargetMode="External"/><Relationship Id="rId2" Type="http://schemas.openxmlformats.org/officeDocument/2006/relationships/hyperlink" Target="https://arxiv.org/pdf/2405.06107" TargetMode="External"/><Relationship Id="rId1"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68.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3.xml"/><Relationship Id="rId2" Type="http://schemas.openxmlformats.org/officeDocument/2006/relationships/image" Target="../media/image70.png"/><Relationship Id="rId1" Type="http://schemas.openxmlformats.org/officeDocument/2006/relationships/image" Target="../media/image69.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3.xml"/><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image" Target="../media/image71.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image" Target="../media/image75.png"/><Relationship Id="rId1" Type="http://schemas.openxmlformats.org/officeDocument/2006/relationships/hyperlink" Target="mailto:tianjiresearch@gmail.com"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xml"/><Relationship Id="rId2" Type="http://schemas.openxmlformats.org/officeDocument/2006/relationships/image" Target="../media/image77.jpeg"/><Relationship Id="rId1" Type="http://schemas.openxmlformats.org/officeDocument/2006/relationships/image" Target="../media/image76.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3.xml"/><Relationship Id="rId2" Type="http://schemas.openxmlformats.org/officeDocument/2006/relationships/image" Target="../media/image79.png"/><Relationship Id="rId1" Type="http://schemas.openxmlformats.org/officeDocument/2006/relationships/image" Target="../media/image78.GIF"/></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3.xml"/><Relationship Id="rId7" Type="http://schemas.openxmlformats.org/officeDocument/2006/relationships/image" Target="../media/image86.jpeg"/><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3.xml"/><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image" Target="../media/image87.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3.xml"/><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3.xml"/><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s://www.google.com/search?client=safari&amp;rls=en&amp;q=HEP+ML+Living+Review&amp;ie=UTF-8&amp;oe=UTF-8" TargetMode="Externa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3.xml"/><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image" Target="../media/image100.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3.xml"/><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3.xml"/><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3.xml"/><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3.xml"/><Relationship Id="rId2" Type="http://schemas.openxmlformats.org/officeDocument/2006/relationships/image" Target="../media/image114.jpeg"/><Relationship Id="rId1" Type="http://schemas.openxmlformats.org/officeDocument/2006/relationships/image" Target="../media/image113.png"/></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48.xml"/><Relationship Id="rId7"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hyperlink" Target="https://www.google.com/search?client=safari&amp;rls=en&amp;q=HEP+ML+Living+Review&amp;ie=UTF-8&amp;oe=UTF-8" TargetMode="External"/></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3.xml"/><Relationship Id="rId4" Type="http://schemas.openxmlformats.org/officeDocument/2006/relationships/hyperlink" Target="https://arxiv.org/pdf/2405.06107" TargetMode="External"/><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3.xml"/><Relationship Id="rId4" Type="http://schemas.openxmlformats.org/officeDocument/2006/relationships/hyperlink" Target="https://arxiv.org/pdf/2501.05743" TargetMode="External"/><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image" Target="../media/image12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hyperlink" Target="https://arxiv.org/pdf/2506.08080" TargetMode="External"/><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63f670c471_0_198"/>
          <p:cNvSpPr txBox="1">
            <a:spLocks noGrp="1"/>
          </p:cNvSpPr>
          <p:nvPr>
            <p:ph type="ctrTitle"/>
          </p:nvPr>
        </p:nvSpPr>
        <p:spPr>
          <a:xfrm>
            <a:off x="542275" y="1971700"/>
            <a:ext cx="11571300" cy="1688400"/>
          </a:xfrm>
          <a:prstGeom prst="rect">
            <a:avLst/>
          </a:prstGeom>
          <a:noFill/>
          <a:ln>
            <a:noFill/>
          </a:ln>
        </p:spPr>
        <p:txBody>
          <a:bodyPr spcFirstLastPara="1" wrap="square" lIns="121900" tIns="121900" rIns="121900" bIns="121900" anchor="t" anchorCtr="0">
            <a:noAutofit/>
          </a:bodyPr>
          <a:lstStyle/>
          <a:p>
            <a:pPr marL="0" lvl="0" indent="0" algn="l" rtl="0">
              <a:lnSpc>
                <a:spcPct val="150000"/>
              </a:lnSpc>
              <a:spcBef>
                <a:spcPts val="0"/>
              </a:spcBef>
              <a:spcAft>
                <a:spcPts val="0"/>
              </a:spcAft>
              <a:buSzPts val="990"/>
              <a:buNone/>
            </a:pPr>
            <a:r>
              <a:rPr lang="en-US" sz="4000"/>
              <a:t>What can AI do for High Energy Theory?</a:t>
            </a:r>
            <a:endParaRPr sz="4000"/>
          </a:p>
          <a:p>
            <a:pPr marL="0" lvl="0" indent="0" algn="l" rtl="0">
              <a:lnSpc>
                <a:spcPct val="115000"/>
              </a:lnSpc>
              <a:spcBef>
                <a:spcPts val="0"/>
              </a:spcBef>
              <a:spcAft>
                <a:spcPts val="0"/>
              </a:spcAft>
              <a:buSzPts val="990"/>
              <a:buNone/>
            </a:pPr>
            <a:r>
              <a:rPr lang="en-US" sz="3000" b="0" i="1"/>
              <a:t>Lessons from Three Examples: Inspirations &amp; Limitations</a:t>
            </a:r>
            <a:endParaRPr sz="3000" b="0" i="1"/>
          </a:p>
        </p:txBody>
      </p:sp>
      <p:sp>
        <p:nvSpPr>
          <p:cNvPr id="215" name="Google Shape;215;g363f670c471_0_198"/>
          <p:cNvSpPr txBox="1">
            <a:spLocks noGrp="1"/>
          </p:cNvSpPr>
          <p:nvPr>
            <p:ph type="subTitle" idx="1"/>
          </p:nvPr>
        </p:nvSpPr>
        <p:spPr>
          <a:xfrm>
            <a:off x="542275" y="4270300"/>
            <a:ext cx="7685400" cy="2010600"/>
          </a:xfrm>
          <a:prstGeom prst="rect">
            <a:avLst/>
          </a:prstGeom>
          <a:noFill/>
          <a:ln>
            <a:noFill/>
          </a:ln>
        </p:spPr>
        <p:txBody>
          <a:bodyPr spcFirstLastPara="1" wrap="square" lIns="121900" tIns="121900" rIns="121900" bIns="121900" anchor="t" anchorCtr="0">
            <a:noAutofit/>
          </a:bodyPr>
          <a:lstStyle/>
          <a:p>
            <a:pPr marL="0" lvl="0" indent="0" algn="l" rtl="0">
              <a:lnSpc>
                <a:spcPct val="130000"/>
              </a:lnSpc>
              <a:spcBef>
                <a:spcPts val="0"/>
              </a:spcBef>
              <a:spcAft>
                <a:spcPts val="0"/>
              </a:spcAft>
              <a:buSzPts val="2100"/>
              <a:buNone/>
            </a:pPr>
            <a:r>
              <a:rPr lang="en-US" sz="2400" b="1"/>
              <a:t>Speaker: Tianji Cai 蔡恬吉 (SLAC→Tongji University)</a:t>
            </a:r>
            <a:endParaRPr sz="2400" b="1"/>
          </a:p>
          <a:p>
            <a:pPr marL="0" lvl="0" indent="0" algn="l" rtl="0">
              <a:lnSpc>
                <a:spcPct val="130000"/>
              </a:lnSpc>
              <a:spcBef>
                <a:spcPts val="0"/>
              </a:spcBef>
              <a:spcAft>
                <a:spcPts val="0"/>
              </a:spcAft>
              <a:buSzPts val="2100"/>
              <a:buNone/>
            </a:pPr>
            <a:r>
              <a:rPr lang="en-US" sz="2400"/>
              <a:t>Date: Aug 20th, 2025</a:t>
            </a:r>
            <a:endParaRPr sz="2400"/>
          </a:p>
          <a:p>
            <a:pPr marL="0" lvl="0" indent="0" algn="l" rtl="0">
              <a:lnSpc>
                <a:spcPct val="130000"/>
              </a:lnSpc>
              <a:spcBef>
                <a:spcPts val="0"/>
              </a:spcBef>
              <a:spcAft>
                <a:spcPts val="0"/>
              </a:spcAft>
              <a:buSzPts val="2100"/>
              <a:buNone/>
            </a:pPr>
            <a:r>
              <a:rPr lang="en-US" sz="2400"/>
              <a:t>第三届量子计算与机器学习会议</a:t>
            </a:r>
            <a:endParaRPr sz="2400"/>
          </a:p>
          <a:p>
            <a:pPr marL="0" lvl="0" indent="0" algn="l" rtl="0">
              <a:lnSpc>
                <a:spcPct val="130000"/>
              </a:lnSpc>
              <a:spcBef>
                <a:spcPts val="0"/>
              </a:spcBef>
              <a:spcAft>
                <a:spcPts val="0"/>
              </a:spcAft>
              <a:buSzPts val="2100"/>
              <a:buNone/>
            </a:pPr>
            <a:r>
              <a:rPr lang="en-US" sz="2400"/>
              <a:t>青岛，山东，Aug 19-23, 2025</a:t>
            </a:r>
            <a:endParaRPr sz="2400"/>
          </a:p>
          <a:p>
            <a:pPr marL="0" lvl="0" indent="0" algn="l" rtl="0">
              <a:lnSpc>
                <a:spcPct val="130000"/>
              </a:lnSpc>
              <a:spcBef>
                <a:spcPts val="0"/>
              </a:spcBef>
              <a:spcAft>
                <a:spcPts val="0"/>
              </a:spcAft>
              <a:buSzPts val="2100"/>
              <a:buNone/>
            </a:pPr>
            <a:endParaRPr sz="2400" i="1"/>
          </a:p>
          <a:p>
            <a:pPr marL="0" lvl="0" indent="0" algn="l" rtl="0">
              <a:lnSpc>
                <a:spcPct val="130000"/>
              </a:lnSpc>
              <a:spcBef>
                <a:spcPts val="0"/>
              </a:spcBef>
              <a:spcAft>
                <a:spcPts val="0"/>
              </a:spcAft>
              <a:buSzPts val="2100"/>
              <a:buNone/>
            </a:pPr>
            <a:endParaRPr sz="2400"/>
          </a:p>
        </p:txBody>
      </p:sp>
      <p:sp>
        <p:nvSpPr>
          <p:cNvPr id="216" name="Google Shape;216;g363f670c471_0_198"/>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solidFill>
                  <a:schemeClr val="accent1"/>
                </a:solidFill>
                <a:latin typeface="Lato" panose="020F0502020204030203"/>
                <a:ea typeface="Lato" panose="020F0502020204030203"/>
                <a:cs typeface="Lato" panose="020F0502020204030203"/>
                <a:sym typeface="Lato" panose="020F0502020204030203"/>
              </a:rPr>
            </a:fld>
            <a:endParaRPr>
              <a:solidFill>
                <a:schemeClr val="accent1"/>
              </a:solidFill>
              <a:latin typeface="Lato" panose="020F0502020204030203"/>
              <a:ea typeface="Lato" panose="020F0502020204030203"/>
              <a:cs typeface="Lato" panose="020F0502020204030203"/>
              <a:sym typeface="Lato" panose="020F0502020204030203"/>
            </a:endParaRPr>
          </a:p>
        </p:txBody>
      </p:sp>
      <p:pic>
        <p:nvPicPr>
          <p:cNvPr id="217" name="Google Shape;217;g363f670c471_0_198"/>
          <p:cNvPicPr preferRelativeResize="0"/>
          <p:nvPr/>
        </p:nvPicPr>
        <p:blipFill rotWithShape="1">
          <a:blip r:embed="rId1"/>
          <a:srcRect/>
          <a:stretch>
            <a:fillRect/>
          </a:stretch>
        </p:blipFill>
        <p:spPr>
          <a:xfrm>
            <a:off x="8062550" y="4270300"/>
            <a:ext cx="4129450" cy="258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36e4a8a1517_0_6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349" name="Google Shape;349;g36e4a8a1517_0_61"/>
          <p:cNvSpPr txBox="1">
            <a:spLocks noGrp="1"/>
          </p:cNvSpPr>
          <p:nvPr>
            <p:ph type="title"/>
          </p:nvPr>
        </p:nvSpPr>
        <p:spPr>
          <a:xfrm>
            <a:off x="299550" y="689375"/>
            <a:ext cx="116997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Methodology: Reinforcement Learning with Physics Softwares </a:t>
            </a:r>
            <a:endParaRPr sz="3000"/>
          </a:p>
        </p:txBody>
      </p:sp>
      <p:pic>
        <p:nvPicPr>
          <p:cNvPr id="350" name="Google Shape;350;g36e4a8a1517_0_61" title="Screenshot 2025-07-09 at 10.57.11 PM.png"/>
          <p:cNvPicPr preferRelativeResize="0"/>
          <p:nvPr/>
        </p:nvPicPr>
        <p:blipFill rotWithShape="1">
          <a:blip r:embed="rId1"/>
          <a:srcRect/>
          <a:stretch>
            <a:fillRect/>
          </a:stretch>
        </p:blipFill>
        <p:spPr>
          <a:xfrm>
            <a:off x="0" y="1916858"/>
            <a:ext cx="12191999" cy="3922291"/>
          </a:xfrm>
          <a:prstGeom prst="rect">
            <a:avLst/>
          </a:prstGeom>
          <a:noFill/>
          <a:ln>
            <a:noFill/>
          </a:ln>
        </p:spPr>
      </p:pic>
      <p:sp>
        <p:nvSpPr>
          <p:cNvPr id="351" name="Google Shape;351;g36e4a8a1517_0_61"/>
          <p:cNvSpPr txBox="1"/>
          <p:nvPr/>
        </p:nvSpPr>
        <p:spPr>
          <a:xfrm>
            <a:off x="2179950" y="1547025"/>
            <a:ext cx="78321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1000"/>
              </a:spcAft>
              <a:buClr>
                <a:srgbClr val="000000"/>
              </a:buClr>
              <a:buSzPts val="2000"/>
              <a:buFont typeface="Arial" panose="020B0604020202020204"/>
              <a:buNone/>
            </a:pPr>
            <a:r>
              <a:rPr lang="en-US" sz="2200" b="1" i="1" u="none" strike="noStrike" cap="none">
                <a:solidFill>
                  <a:schemeClr val="accent3"/>
                </a:solidFill>
                <a:latin typeface="Raleway"/>
                <a:ea typeface="Raleway"/>
                <a:cs typeface="Raleway"/>
                <a:sym typeface="Raleway"/>
              </a:rPr>
              <a:t>AI </a:t>
            </a:r>
            <a:r>
              <a:rPr lang="en-US" sz="2200" b="1" i="1">
                <a:solidFill>
                  <a:schemeClr val="accent3"/>
                </a:solidFill>
                <a:latin typeface="Raleway"/>
                <a:ea typeface="Raleway"/>
                <a:cs typeface="Raleway"/>
                <a:sym typeface="Raleway"/>
              </a:rPr>
              <a:t>to</a:t>
            </a:r>
            <a:r>
              <a:rPr lang="en-US" sz="2200" b="1" i="1" u="none" strike="noStrike" cap="none">
                <a:solidFill>
                  <a:schemeClr val="accent3"/>
                </a:solidFill>
                <a:latin typeface="Raleway"/>
                <a:ea typeface="Raleway"/>
                <a:cs typeface="Raleway"/>
                <a:sym typeface="Raleway"/>
              </a:rPr>
              <a:t> effectively </a:t>
            </a:r>
            <a:r>
              <a:rPr lang="en-US" sz="2200" b="1" i="1">
                <a:solidFill>
                  <a:schemeClr val="accent3"/>
                </a:solidFill>
                <a:latin typeface="Raleway"/>
                <a:ea typeface="Raleway"/>
                <a:cs typeface="Raleway"/>
                <a:sym typeface="Raleway"/>
              </a:rPr>
              <a:t>&amp;</a:t>
            </a:r>
            <a:r>
              <a:rPr lang="en-US" sz="2200" b="1" i="1" u="none" strike="noStrike" cap="none">
                <a:solidFill>
                  <a:schemeClr val="accent3"/>
                </a:solidFill>
                <a:latin typeface="Raleway"/>
                <a:ea typeface="Raleway"/>
                <a:cs typeface="Raleway"/>
                <a:sym typeface="Raleway"/>
              </a:rPr>
              <a:t> </a:t>
            </a:r>
            <a:r>
              <a:rPr lang="en-US" sz="2200" b="1" i="1">
                <a:solidFill>
                  <a:schemeClr val="accent3"/>
                </a:solidFill>
                <a:latin typeface="Raleway"/>
                <a:ea typeface="Raleway"/>
                <a:cs typeface="Raleway"/>
                <a:sym typeface="Raleway"/>
              </a:rPr>
              <a:t>intelligently</a:t>
            </a:r>
            <a:r>
              <a:rPr lang="en-US" sz="2200" b="1" i="1" u="none" strike="noStrike" cap="none">
                <a:solidFill>
                  <a:schemeClr val="accent3"/>
                </a:solidFill>
                <a:latin typeface="Raleway"/>
                <a:ea typeface="Raleway"/>
                <a:cs typeface="Raleway"/>
                <a:sym typeface="Raleway"/>
              </a:rPr>
              <a:t> search the theory space</a:t>
            </a:r>
            <a:endParaRPr sz="2200" i="1" u="none" strike="noStrike" cap="none">
              <a:solidFill>
                <a:schemeClr val="accent3"/>
              </a:solidFill>
              <a:latin typeface="Raleway"/>
              <a:ea typeface="Raleway"/>
              <a:cs typeface="Raleway"/>
              <a:sym typeface="Raleway"/>
            </a:endParaRPr>
          </a:p>
        </p:txBody>
      </p:sp>
      <p:sp>
        <p:nvSpPr>
          <p:cNvPr id="352" name="Google Shape;352;g36e4a8a1517_0_61"/>
          <p:cNvSpPr txBox="1"/>
          <p:nvPr/>
        </p:nvSpPr>
        <p:spPr>
          <a:xfrm>
            <a:off x="4351950" y="6057600"/>
            <a:ext cx="34881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1000"/>
              </a:spcAft>
              <a:buClr>
                <a:srgbClr val="000000"/>
              </a:buClr>
              <a:buSzPts val="2000"/>
              <a:buFont typeface="Arial" panose="020B0604020202020204"/>
              <a:buNone/>
            </a:pPr>
            <a:r>
              <a:rPr lang="en-US" sz="2000" b="1" i="1" u="none" strike="noStrike" cap="none">
                <a:solidFill>
                  <a:schemeClr val="accent2"/>
                </a:solidFill>
                <a:latin typeface="Raleway"/>
                <a:ea typeface="Raleway"/>
                <a:cs typeface="Raleway"/>
                <a:sym typeface="Raleway"/>
              </a:rPr>
              <a:t>Standard physics softwares (new &amp; redesigne</a:t>
            </a:r>
            <a:r>
              <a:rPr lang="en-US" sz="2000" b="1" i="1">
                <a:solidFill>
                  <a:schemeClr val="accent2"/>
                </a:solidFill>
                <a:latin typeface="Raleway"/>
                <a:ea typeface="Raleway"/>
                <a:cs typeface="Raleway"/>
                <a:sym typeface="Raleway"/>
              </a:rPr>
              <a:t>d</a:t>
            </a:r>
            <a:r>
              <a:rPr lang="en-US" sz="2000" b="1" i="1" u="none" strike="noStrike" cap="none">
                <a:solidFill>
                  <a:schemeClr val="accent2"/>
                </a:solidFill>
                <a:latin typeface="Raleway"/>
                <a:ea typeface="Raleway"/>
                <a:cs typeface="Raleway"/>
                <a:sym typeface="Raleway"/>
              </a:rPr>
              <a:t>)</a:t>
            </a:r>
            <a:endParaRPr sz="1400" b="0" i="1" u="none" strike="noStrike" cap="none">
              <a:solidFill>
                <a:schemeClr val="accent2"/>
              </a:solidFill>
              <a:latin typeface="Arial" panose="020B0604020202020204"/>
              <a:ea typeface="Arial" panose="020B0604020202020204"/>
              <a:cs typeface="Arial" panose="020B0604020202020204"/>
              <a:sym typeface="Arial" panose="020B0604020202020204"/>
            </a:endParaRPr>
          </a:p>
        </p:txBody>
      </p:sp>
      <p:sp>
        <p:nvSpPr>
          <p:cNvPr id="353" name="Google Shape;353;g36e4a8a1517_0_61"/>
          <p:cNvSpPr/>
          <p:nvPr/>
        </p:nvSpPr>
        <p:spPr>
          <a:xfrm rot="-5400000">
            <a:off x="5956800" y="726450"/>
            <a:ext cx="278400" cy="10383900"/>
          </a:xfrm>
          <a:prstGeom prst="leftBrace">
            <a:avLst>
              <a:gd name="adj1" fmla="val 50000"/>
              <a:gd name="adj2" fmla="val 50000"/>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chemeClr val="accent1"/>
              </a:solidFill>
              <a:latin typeface="Raleway"/>
              <a:ea typeface="Raleway"/>
              <a:cs typeface="Raleway"/>
              <a:sym typeface="Raleway"/>
            </a:endParaRPr>
          </a:p>
        </p:txBody>
      </p:sp>
      <p:sp>
        <p:nvSpPr>
          <p:cNvPr id="354" name="Google Shape;354;g36e4a8a1517_0_61"/>
          <p:cNvSpPr txBox="1"/>
          <p:nvPr/>
        </p:nvSpPr>
        <p:spPr>
          <a:xfrm>
            <a:off x="3787350" y="3182700"/>
            <a:ext cx="4724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US" sz="2000">
                <a:solidFill>
                  <a:schemeClr val="accent1"/>
                </a:solidFill>
                <a:latin typeface="Raleway"/>
                <a:ea typeface="Raleway"/>
                <a:cs typeface="Raleway"/>
                <a:sym typeface="Raleway"/>
              </a:rPr>
              <a:t>AI with the same tools as a theorist</a:t>
            </a:r>
            <a:endParaRPr sz="2000">
              <a:solidFill>
                <a:schemeClr val="accent1"/>
              </a:solidFill>
            </a:endParaRPr>
          </a:p>
        </p:txBody>
      </p:sp>
      <p:sp>
        <p:nvSpPr>
          <p:cNvPr id="355" name="Google Shape;355;g36e4a8a1517_0_61"/>
          <p:cNvSpPr txBox="1"/>
          <p:nvPr/>
        </p:nvSpPr>
        <p:spPr>
          <a:xfrm>
            <a:off x="5620950" y="2678000"/>
            <a:ext cx="950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US" sz="1800">
                <a:solidFill>
                  <a:schemeClr val="lt1"/>
                </a:solidFill>
                <a:latin typeface="Raleway"/>
                <a:ea typeface="Raleway"/>
                <a:cs typeface="Raleway"/>
                <a:sym typeface="Raleway"/>
              </a:rPr>
              <a:t>(PPO)</a:t>
            </a:r>
            <a:endParaRPr sz="18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3736289329d_0_66"/>
          <p:cNvSpPr txBox="1">
            <a:spLocks noGrp="1"/>
          </p:cNvSpPr>
          <p:nvPr>
            <p:ph type="title"/>
          </p:nvPr>
        </p:nvSpPr>
        <p:spPr>
          <a:xfrm>
            <a:off x="357650" y="784050"/>
            <a:ext cx="37527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RL Setting</a:t>
            </a:r>
            <a:endParaRPr sz="3000"/>
          </a:p>
        </p:txBody>
      </p:sp>
      <p:sp>
        <p:nvSpPr>
          <p:cNvPr id="362" name="Google Shape;362;g3736289329d_0_66"/>
          <p:cNvSpPr/>
          <p:nvPr/>
        </p:nvSpPr>
        <p:spPr>
          <a:xfrm>
            <a:off x="2743525" y="696375"/>
            <a:ext cx="1959600" cy="582300"/>
          </a:xfrm>
          <a:prstGeom prst="roundRect">
            <a:avLst>
              <a:gd name="adj" fmla="val 16667"/>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1A9988"/>
                </a:solidFill>
                <a:latin typeface="Raleway"/>
                <a:ea typeface="Raleway"/>
                <a:cs typeface="Raleway"/>
                <a:sym typeface="Raleway"/>
              </a:rPr>
              <a:t>State Space</a:t>
            </a:r>
            <a:endParaRPr sz="2200" b="1">
              <a:solidFill>
                <a:srgbClr val="1A9988"/>
              </a:solidFill>
              <a:latin typeface="Raleway"/>
              <a:ea typeface="Raleway"/>
              <a:cs typeface="Raleway"/>
              <a:sym typeface="Raleway"/>
            </a:endParaRPr>
          </a:p>
        </p:txBody>
      </p:sp>
      <p:sp>
        <p:nvSpPr>
          <p:cNvPr id="363" name="Google Shape;363;g3736289329d_0_66"/>
          <p:cNvSpPr txBox="1"/>
          <p:nvPr/>
        </p:nvSpPr>
        <p:spPr>
          <a:xfrm>
            <a:off x="4703125" y="660375"/>
            <a:ext cx="1959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A9988"/>
                </a:solidFill>
                <a:latin typeface="Raleway"/>
                <a:ea typeface="Raleway"/>
                <a:cs typeface="Raleway"/>
                <a:sym typeface="Raleway"/>
              </a:rPr>
              <a:t>State: </a:t>
            </a:r>
            <a:r>
              <a:rPr lang="en-US" sz="2000">
                <a:solidFill>
                  <a:srgbClr val="1A9988"/>
                </a:solidFill>
                <a:latin typeface="Raleway"/>
                <a:ea typeface="Raleway"/>
                <a:cs typeface="Raleway"/>
                <a:sym typeface="Raleway"/>
              </a:rPr>
              <a:t>a theory model.</a:t>
            </a:r>
            <a:endParaRPr sz="2000">
              <a:latin typeface="Raleway"/>
              <a:ea typeface="Raleway"/>
              <a:cs typeface="Raleway"/>
              <a:sym typeface="Raleway"/>
            </a:endParaRPr>
          </a:p>
        </p:txBody>
      </p:sp>
      <p:sp>
        <p:nvSpPr>
          <p:cNvPr id="364" name="Google Shape;364;g3736289329d_0_66"/>
          <p:cNvSpPr/>
          <p:nvPr/>
        </p:nvSpPr>
        <p:spPr>
          <a:xfrm>
            <a:off x="4313000" y="4106200"/>
            <a:ext cx="2072400" cy="582300"/>
          </a:xfrm>
          <a:prstGeom prst="roundRect">
            <a:avLst>
              <a:gd name="adj" fmla="val 16667"/>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F967A6"/>
                </a:solidFill>
                <a:latin typeface="Raleway"/>
                <a:ea typeface="Raleway"/>
                <a:cs typeface="Raleway"/>
                <a:sym typeface="Raleway"/>
              </a:rPr>
              <a:t>Action Space</a:t>
            </a:r>
            <a:endParaRPr sz="2200" b="1">
              <a:solidFill>
                <a:srgbClr val="F967A6"/>
              </a:solidFill>
              <a:latin typeface="Raleway"/>
              <a:ea typeface="Raleway"/>
              <a:cs typeface="Raleway"/>
              <a:sym typeface="Raleway"/>
            </a:endParaRPr>
          </a:p>
        </p:txBody>
      </p:sp>
      <p:sp>
        <p:nvSpPr>
          <p:cNvPr id="365" name="Google Shape;365;g3736289329d_0_66"/>
          <p:cNvSpPr/>
          <p:nvPr/>
        </p:nvSpPr>
        <p:spPr>
          <a:xfrm>
            <a:off x="54025" y="1705425"/>
            <a:ext cx="2634300" cy="5823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F4B12F"/>
                </a:solidFill>
                <a:latin typeface="Raleway"/>
                <a:ea typeface="Raleway"/>
                <a:cs typeface="Raleway"/>
                <a:sym typeface="Raleway"/>
              </a:rPr>
              <a:t>Reward Structure</a:t>
            </a:r>
            <a:endParaRPr sz="2200" b="1">
              <a:solidFill>
                <a:srgbClr val="F4B12F"/>
              </a:solidFill>
              <a:latin typeface="Raleway"/>
              <a:ea typeface="Raleway"/>
              <a:cs typeface="Raleway"/>
              <a:sym typeface="Raleway"/>
            </a:endParaRPr>
          </a:p>
        </p:txBody>
      </p:sp>
      <p:sp>
        <p:nvSpPr>
          <p:cNvPr id="366" name="Google Shape;366;g3736289329d_0_66"/>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pic>
        <p:nvPicPr>
          <p:cNvPr id="367" name="Google Shape;367;g3736289329d_0_66" title="Screenshot 2025-08-05 at 8.52.00 PM.png"/>
          <p:cNvPicPr preferRelativeResize="0"/>
          <p:nvPr/>
        </p:nvPicPr>
        <p:blipFill>
          <a:blip r:embed="rId1"/>
          <a:stretch>
            <a:fillRect/>
          </a:stretch>
        </p:blipFill>
        <p:spPr>
          <a:xfrm>
            <a:off x="3676177" y="4757200"/>
            <a:ext cx="8515822" cy="1507225"/>
          </a:xfrm>
          <a:prstGeom prst="rect">
            <a:avLst/>
          </a:prstGeom>
          <a:noFill/>
          <a:ln>
            <a:noFill/>
          </a:ln>
        </p:spPr>
      </p:pic>
      <p:pic>
        <p:nvPicPr>
          <p:cNvPr id="368" name="Google Shape;368;g3736289329d_0_66" title="Screenshot 2025-08-09 at 10.49.18 PM.png"/>
          <p:cNvPicPr preferRelativeResize="0"/>
          <p:nvPr/>
        </p:nvPicPr>
        <p:blipFill>
          <a:blip r:embed="rId2"/>
          <a:stretch>
            <a:fillRect/>
          </a:stretch>
        </p:blipFill>
        <p:spPr>
          <a:xfrm>
            <a:off x="4313000" y="1836363"/>
            <a:ext cx="7878923" cy="2150324"/>
          </a:xfrm>
          <a:prstGeom prst="rect">
            <a:avLst/>
          </a:prstGeom>
          <a:noFill/>
          <a:ln>
            <a:noFill/>
          </a:ln>
        </p:spPr>
      </p:pic>
      <p:pic>
        <p:nvPicPr>
          <p:cNvPr id="369" name="Google Shape;369;g3736289329d_0_66" title="Screenshot 2025-08-09 at 10.51.11 PM.png"/>
          <p:cNvPicPr preferRelativeResize="0"/>
          <p:nvPr/>
        </p:nvPicPr>
        <p:blipFill rotWithShape="1">
          <a:blip r:embed="rId3"/>
          <a:srcRect l="1835"/>
          <a:stretch>
            <a:fillRect/>
          </a:stretch>
        </p:blipFill>
        <p:spPr>
          <a:xfrm>
            <a:off x="7123025" y="660375"/>
            <a:ext cx="5068901" cy="1108200"/>
          </a:xfrm>
          <a:prstGeom prst="rect">
            <a:avLst/>
          </a:prstGeom>
          <a:noFill/>
          <a:ln>
            <a:noFill/>
          </a:ln>
        </p:spPr>
      </p:pic>
      <p:sp>
        <p:nvSpPr>
          <p:cNvPr id="370" name="Google Shape;370;g3736289329d_0_66"/>
          <p:cNvSpPr/>
          <p:nvPr/>
        </p:nvSpPr>
        <p:spPr>
          <a:xfrm>
            <a:off x="6712400" y="798225"/>
            <a:ext cx="731700" cy="524700"/>
          </a:xfrm>
          <a:prstGeom prst="rightArrow">
            <a:avLst>
              <a:gd name="adj1" fmla="val 50000"/>
              <a:gd name="adj2" fmla="val 50000"/>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dk1"/>
                </a:solidFill>
                <a:latin typeface="Raleway"/>
                <a:ea typeface="Raleway"/>
                <a:cs typeface="Raleway"/>
                <a:sym typeface="Raleway"/>
              </a:rPr>
              <a:t>e.g.</a:t>
            </a:r>
            <a:endParaRPr sz="1600">
              <a:solidFill>
                <a:schemeClr val="dk1"/>
              </a:solidFill>
              <a:latin typeface="Raleway"/>
              <a:ea typeface="Raleway"/>
              <a:cs typeface="Raleway"/>
              <a:sym typeface="Raleway"/>
            </a:endParaRPr>
          </a:p>
        </p:txBody>
      </p:sp>
      <p:sp>
        <p:nvSpPr>
          <p:cNvPr id="371" name="Google Shape;371;g3736289329d_0_66"/>
          <p:cNvSpPr/>
          <p:nvPr/>
        </p:nvSpPr>
        <p:spPr>
          <a:xfrm>
            <a:off x="4271938" y="1435800"/>
            <a:ext cx="2689500" cy="431100"/>
          </a:xfrm>
          <a:prstGeom prst="downArrow">
            <a:avLst>
              <a:gd name="adj1" fmla="val 78921"/>
              <a:gd name="adj2" fmla="val 50000"/>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chemeClr val="dk1"/>
                </a:solidFill>
                <a:latin typeface="Raleway"/>
                <a:ea typeface="Raleway"/>
                <a:cs typeface="Raleway"/>
                <a:sym typeface="Raleway"/>
              </a:rPr>
              <a:t>shown to the agent</a:t>
            </a:r>
            <a:endParaRPr sz="1600">
              <a:solidFill>
                <a:schemeClr val="dk1"/>
              </a:solidFill>
              <a:latin typeface="Raleway"/>
              <a:ea typeface="Raleway"/>
              <a:cs typeface="Raleway"/>
              <a:sym typeface="Raleway"/>
            </a:endParaRPr>
          </a:p>
        </p:txBody>
      </p:sp>
      <p:sp>
        <p:nvSpPr>
          <p:cNvPr id="372" name="Google Shape;372;g3736289329d_0_66"/>
          <p:cNvSpPr txBox="1"/>
          <p:nvPr/>
        </p:nvSpPr>
        <p:spPr>
          <a:xfrm>
            <a:off x="6426325" y="4054475"/>
            <a:ext cx="5813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F967A6"/>
                </a:solidFill>
                <a:latin typeface="Raleway"/>
                <a:ea typeface="Raleway"/>
                <a:cs typeface="Raleway"/>
                <a:sym typeface="Raleway"/>
              </a:rPr>
              <a:t>Can change particle content, particle repre., symmetries.</a:t>
            </a:r>
            <a:endParaRPr sz="2000">
              <a:solidFill>
                <a:srgbClr val="F967A6"/>
              </a:solidFill>
              <a:latin typeface="Raleway"/>
              <a:ea typeface="Raleway"/>
              <a:cs typeface="Raleway"/>
              <a:sym typeface="Raleway"/>
            </a:endParaRPr>
          </a:p>
        </p:txBody>
      </p:sp>
      <p:sp>
        <p:nvSpPr>
          <p:cNvPr id="373" name="Google Shape;373;g3736289329d_0_66"/>
          <p:cNvSpPr txBox="1"/>
          <p:nvPr/>
        </p:nvSpPr>
        <p:spPr>
          <a:xfrm>
            <a:off x="2688300" y="1705425"/>
            <a:ext cx="2392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F4B12F"/>
                </a:solidFill>
                <a:latin typeface="Raleway"/>
                <a:ea typeface="Raleway"/>
                <a:cs typeface="Raleway"/>
                <a:sym typeface="Raleway"/>
              </a:rPr>
              <a:t>Parameterized by the model’s ꭓ</a:t>
            </a:r>
            <a:r>
              <a:rPr lang="en-US" sz="2000" baseline="30000">
                <a:solidFill>
                  <a:srgbClr val="F4B12F"/>
                </a:solidFill>
                <a:latin typeface="Raleway"/>
                <a:ea typeface="Raleway"/>
                <a:cs typeface="Raleway"/>
                <a:sym typeface="Raleway"/>
              </a:rPr>
              <a:t>2</a:t>
            </a:r>
            <a:r>
              <a:rPr lang="en-US" sz="2000">
                <a:solidFill>
                  <a:srgbClr val="F4B12F"/>
                </a:solidFill>
                <a:latin typeface="Raleway"/>
                <a:ea typeface="Raleway"/>
                <a:cs typeface="Raleway"/>
                <a:sym typeface="Raleway"/>
              </a:rPr>
              <a:t> and number of param. </a:t>
            </a:r>
            <a:endParaRPr sz="2000">
              <a:solidFill>
                <a:srgbClr val="F4B12F"/>
              </a:solidFill>
              <a:latin typeface="Raleway"/>
              <a:ea typeface="Raleway"/>
              <a:cs typeface="Raleway"/>
              <a:sym typeface="Raleway"/>
            </a:endParaRPr>
          </a:p>
        </p:txBody>
      </p:sp>
      <p:sp>
        <p:nvSpPr>
          <p:cNvPr id="374" name="Google Shape;374;g3736289329d_0_66"/>
          <p:cNvSpPr txBox="1"/>
          <p:nvPr/>
        </p:nvSpPr>
        <p:spPr>
          <a:xfrm>
            <a:off x="4459800" y="98675"/>
            <a:ext cx="77322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200" i="1">
                <a:solidFill>
                  <a:schemeClr val="accent1"/>
                </a:solidFill>
                <a:latin typeface="Raleway"/>
                <a:ea typeface="Raleway"/>
                <a:cs typeface="Raleway"/>
                <a:sym typeface="Raleway"/>
              </a:rPr>
              <a:t>PPO algorithm used for the agent (value &amp; policy networks).</a:t>
            </a:r>
            <a:endParaRPr sz="2200">
              <a:latin typeface="Raleway"/>
              <a:ea typeface="Raleway"/>
              <a:cs typeface="Raleway"/>
              <a:sym typeface="Raleway"/>
            </a:endParaRPr>
          </a:p>
        </p:txBody>
      </p:sp>
      <p:sp>
        <p:nvSpPr>
          <p:cNvPr id="375" name="Google Shape;375;g3736289329d_0_66"/>
          <p:cNvSpPr/>
          <p:nvPr/>
        </p:nvSpPr>
        <p:spPr>
          <a:xfrm>
            <a:off x="7585650" y="2558550"/>
            <a:ext cx="2634300" cy="582300"/>
          </a:xfrm>
          <a:prstGeom prst="wedgeRoundRectCallout">
            <a:avLst>
              <a:gd name="adj1" fmla="val -51843"/>
              <a:gd name="adj2" fmla="val 86704"/>
              <a:gd name="adj3" fmla="val 0"/>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i="1">
                <a:solidFill>
                  <a:schemeClr val="dk1"/>
                </a:solidFill>
                <a:latin typeface="Raleway"/>
                <a:ea typeface="Raleway"/>
                <a:cs typeface="Raleway"/>
                <a:sym typeface="Raleway"/>
              </a:rPr>
              <a:t>A state is represented as a matrix.</a:t>
            </a:r>
            <a:endParaRPr sz="1800" b="1" i="1">
              <a:solidFill>
                <a:schemeClr val="dk1"/>
              </a:solidFill>
              <a:latin typeface="Raleway"/>
              <a:ea typeface="Raleway"/>
              <a:cs typeface="Raleway"/>
              <a:sym typeface="Raleway"/>
            </a:endParaRPr>
          </a:p>
        </p:txBody>
      </p:sp>
      <p:pic>
        <p:nvPicPr>
          <p:cNvPr id="376" name="Google Shape;376;g3736289329d_0_66" title="Screenshot 2025-08-09 at 11.10.27 PM.png"/>
          <p:cNvPicPr preferRelativeResize="0"/>
          <p:nvPr/>
        </p:nvPicPr>
        <p:blipFill rotWithShape="1">
          <a:blip r:embed="rId4"/>
          <a:srcRect t="38573" r="76386" b="26690"/>
          <a:stretch>
            <a:fillRect/>
          </a:stretch>
        </p:blipFill>
        <p:spPr>
          <a:xfrm>
            <a:off x="54025" y="2287725"/>
            <a:ext cx="1722567" cy="431100"/>
          </a:xfrm>
          <a:prstGeom prst="rect">
            <a:avLst/>
          </a:prstGeom>
          <a:noFill/>
          <a:ln>
            <a:noFill/>
          </a:ln>
        </p:spPr>
      </p:pic>
      <p:pic>
        <p:nvPicPr>
          <p:cNvPr id="377" name="Google Shape;377;g3736289329d_0_66" title="Screenshot 2025-08-09 at 11.10.27 PM.png"/>
          <p:cNvPicPr preferRelativeResize="0"/>
          <p:nvPr/>
        </p:nvPicPr>
        <p:blipFill rotWithShape="1">
          <a:blip r:embed="rId4"/>
          <a:srcRect l="23494" t="6855"/>
          <a:stretch>
            <a:fillRect/>
          </a:stretch>
        </p:blipFill>
        <p:spPr>
          <a:xfrm>
            <a:off x="54025" y="2680837"/>
            <a:ext cx="4983000" cy="1032250"/>
          </a:xfrm>
          <a:prstGeom prst="rect">
            <a:avLst/>
          </a:prstGeom>
          <a:noFill/>
          <a:ln>
            <a:noFill/>
          </a:ln>
        </p:spPr>
      </p:pic>
      <p:pic>
        <p:nvPicPr>
          <p:cNvPr id="378" name="Google Shape;378;g3736289329d_0_66" title="Screenshot 2025-08-09 at 11.14.52 PM.png"/>
          <p:cNvPicPr preferRelativeResize="0"/>
          <p:nvPr/>
        </p:nvPicPr>
        <p:blipFill rotWithShape="1">
          <a:blip r:embed="rId5"/>
          <a:srcRect b="65301"/>
          <a:stretch>
            <a:fillRect/>
          </a:stretch>
        </p:blipFill>
        <p:spPr>
          <a:xfrm>
            <a:off x="95300" y="3911088"/>
            <a:ext cx="4176774" cy="648100"/>
          </a:xfrm>
          <a:prstGeom prst="rect">
            <a:avLst/>
          </a:prstGeom>
          <a:noFill/>
          <a:ln>
            <a:noFill/>
          </a:ln>
        </p:spPr>
      </p:pic>
      <p:pic>
        <p:nvPicPr>
          <p:cNvPr id="379" name="Google Shape;379;g3736289329d_0_66" title="Screenshot 2025-08-09 at 11.14.52 PM.png"/>
          <p:cNvPicPr preferRelativeResize="0"/>
          <p:nvPr/>
        </p:nvPicPr>
        <p:blipFill rotWithShape="1">
          <a:blip r:embed="rId5"/>
          <a:srcRect t="38489" r="49781" b="30332"/>
          <a:stretch>
            <a:fillRect/>
          </a:stretch>
        </p:blipFill>
        <p:spPr>
          <a:xfrm>
            <a:off x="146850" y="4876350"/>
            <a:ext cx="2642012" cy="733500"/>
          </a:xfrm>
          <a:prstGeom prst="rect">
            <a:avLst/>
          </a:prstGeom>
          <a:noFill/>
          <a:ln>
            <a:noFill/>
          </a:ln>
        </p:spPr>
      </p:pic>
      <p:sp>
        <p:nvSpPr>
          <p:cNvPr id="380" name="Google Shape;380;g3736289329d_0_66"/>
          <p:cNvSpPr txBox="1"/>
          <p:nvPr/>
        </p:nvSpPr>
        <p:spPr>
          <a:xfrm>
            <a:off x="146850" y="3644500"/>
            <a:ext cx="212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4B12F"/>
                </a:solidFill>
                <a:latin typeface="Raleway"/>
                <a:ea typeface="Raleway"/>
                <a:cs typeface="Raleway"/>
                <a:sym typeface="Raleway"/>
              </a:rPr>
              <a:t>minimize ꭓ</a:t>
            </a:r>
            <a:r>
              <a:rPr lang="en-US" sz="1800" baseline="30000">
                <a:solidFill>
                  <a:srgbClr val="F4B12F"/>
                </a:solidFill>
                <a:latin typeface="Raleway"/>
                <a:ea typeface="Raleway"/>
                <a:cs typeface="Raleway"/>
                <a:sym typeface="Raleway"/>
              </a:rPr>
              <a:t>2</a:t>
            </a:r>
            <a:r>
              <a:rPr lang="en-US" sz="1800">
                <a:solidFill>
                  <a:srgbClr val="F4B12F"/>
                </a:solidFill>
                <a:latin typeface="Raleway"/>
                <a:ea typeface="Raleway"/>
                <a:cs typeface="Raleway"/>
                <a:sym typeface="Raleway"/>
              </a:rPr>
              <a:t> fit:</a:t>
            </a:r>
            <a:endParaRPr sz="1800">
              <a:solidFill>
                <a:srgbClr val="F4B12F"/>
              </a:solidFill>
            </a:endParaRPr>
          </a:p>
        </p:txBody>
      </p:sp>
      <p:sp>
        <p:nvSpPr>
          <p:cNvPr id="381" name="Google Shape;381;g3736289329d_0_66"/>
          <p:cNvSpPr txBox="1"/>
          <p:nvPr/>
        </p:nvSpPr>
        <p:spPr>
          <a:xfrm>
            <a:off x="146850" y="4486575"/>
            <a:ext cx="3622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4B12F"/>
                </a:solidFill>
                <a:latin typeface="Raleway"/>
                <a:ea typeface="Raleway"/>
                <a:cs typeface="Raleway"/>
                <a:sym typeface="Raleway"/>
              </a:rPr>
              <a:t>minimize # of model params n</a:t>
            </a:r>
            <a:r>
              <a:rPr lang="en-US" sz="1800" baseline="-25000">
                <a:solidFill>
                  <a:srgbClr val="F4B12F"/>
                </a:solidFill>
                <a:latin typeface="Raleway"/>
                <a:ea typeface="Raleway"/>
                <a:cs typeface="Raleway"/>
                <a:sym typeface="Raleway"/>
              </a:rPr>
              <a:t>p</a:t>
            </a:r>
            <a:r>
              <a:rPr lang="en-US" sz="1800">
                <a:solidFill>
                  <a:srgbClr val="F4B12F"/>
                </a:solidFill>
                <a:latin typeface="Raleway"/>
                <a:ea typeface="Raleway"/>
                <a:cs typeface="Raleway"/>
                <a:sym typeface="Raleway"/>
              </a:rPr>
              <a:t>:</a:t>
            </a:r>
            <a:endParaRPr sz="1800">
              <a:solidFill>
                <a:srgbClr val="F4B12F"/>
              </a:solidFill>
            </a:endParaRPr>
          </a:p>
        </p:txBody>
      </p:sp>
      <p:pic>
        <p:nvPicPr>
          <p:cNvPr id="382" name="Google Shape;382;g3736289329d_0_66" title="Screenshot 2025-08-09 at 11.14.52 PM.png"/>
          <p:cNvPicPr preferRelativeResize="0"/>
          <p:nvPr/>
        </p:nvPicPr>
        <p:blipFill rotWithShape="1">
          <a:blip r:embed="rId5"/>
          <a:srcRect t="68734" r="33395"/>
          <a:stretch>
            <a:fillRect/>
          </a:stretch>
        </p:blipFill>
        <p:spPr>
          <a:xfrm>
            <a:off x="95300" y="6119100"/>
            <a:ext cx="3519914" cy="738900"/>
          </a:xfrm>
          <a:prstGeom prst="rect">
            <a:avLst/>
          </a:prstGeom>
          <a:noFill/>
          <a:ln>
            <a:noFill/>
          </a:ln>
        </p:spPr>
      </p:pic>
      <p:sp>
        <p:nvSpPr>
          <p:cNvPr id="383" name="Google Shape;383;g3736289329d_0_66"/>
          <p:cNvSpPr txBox="1"/>
          <p:nvPr/>
        </p:nvSpPr>
        <p:spPr>
          <a:xfrm>
            <a:off x="146850" y="5424100"/>
            <a:ext cx="3622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F4B12F"/>
                </a:solidFill>
                <a:latin typeface="Raleway"/>
                <a:ea typeface="Raleway"/>
                <a:cs typeface="Raleway"/>
                <a:sym typeface="Raleway"/>
              </a:rPr>
              <a:t>encourage exploring higher order models (Z</a:t>
            </a:r>
            <a:r>
              <a:rPr lang="en-US" sz="1800" baseline="-25000">
                <a:solidFill>
                  <a:srgbClr val="F4B12F"/>
                </a:solidFill>
                <a:latin typeface="Raleway"/>
                <a:ea typeface="Raleway"/>
                <a:cs typeface="Raleway"/>
                <a:sym typeface="Raleway"/>
              </a:rPr>
              <a:t>N </a:t>
            </a:r>
            <a:r>
              <a:rPr lang="en-US" sz="1800">
                <a:solidFill>
                  <a:srgbClr val="F4B12F"/>
                </a:solidFill>
                <a:latin typeface="Raleway"/>
                <a:ea typeface="Raleway"/>
                <a:cs typeface="Raleway"/>
                <a:sym typeface="Raleway"/>
              </a:rPr>
              <a:t>with N=2, …, 10):</a:t>
            </a:r>
            <a:endParaRPr sz="1800">
              <a:solidFill>
                <a:srgbClr val="F4B12F"/>
              </a:solidFill>
            </a:endParaRPr>
          </a:p>
        </p:txBody>
      </p:sp>
      <p:sp>
        <p:nvSpPr>
          <p:cNvPr id="384" name="Google Shape;384;g3736289329d_0_66"/>
          <p:cNvSpPr/>
          <p:nvPr/>
        </p:nvSpPr>
        <p:spPr>
          <a:xfrm>
            <a:off x="3615225" y="6273000"/>
            <a:ext cx="495300" cy="431100"/>
          </a:xfrm>
          <a:prstGeom prst="rightArrow">
            <a:avLst>
              <a:gd name="adj1" fmla="val 50000"/>
              <a:gd name="adj2" fmla="val 50000"/>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385" name="Google Shape;385;g3736289329d_0_66"/>
          <p:cNvSpPr txBox="1"/>
          <p:nvPr/>
        </p:nvSpPr>
        <p:spPr>
          <a:xfrm>
            <a:off x="4110350" y="6163000"/>
            <a:ext cx="7585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i="1">
                <a:solidFill>
                  <a:srgbClr val="F4B12F"/>
                </a:solidFill>
                <a:latin typeface="Raleway"/>
                <a:ea typeface="Raleway"/>
                <a:cs typeface="Raleway"/>
                <a:sym typeface="Raleway"/>
              </a:rPr>
              <a:t>Total reward normalized between -1 and 1, and R&gt;0.1 boosted to 1 to emphasize that state. </a:t>
            </a:r>
            <a:endParaRPr sz="1800" b="1"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8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8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g373017e6876_0_68" title="Screenshot 2025-08-10 at 5.59.35 PM.png"/>
          <p:cNvPicPr preferRelativeResize="0"/>
          <p:nvPr/>
        </p:nvPicPr>
        <p:blipFill rotWithShape="1">
          <a:blip r:embed="rId1"/>
          <a:srcRect t="2028"/>
          <a:stretch>
            <a:fillRect/>
          </a:stretch>
        </p:blipFill>
        <p:spPr>
          <a:xfrm>
            <a:off x="5216550" y="0"/>
            <a:ext cx="6975449" cy="6579575"/>
          </a:xfrm>
          <a:prstGeom prst="rect">
            <a:avLst/>
          </a:prstGeom>
          <a:noFill/>
          <a:ln>
            <a:noFill/>
          </a:ln>
        </p:spPr>
      </p:pic>
      <p:sp>
        <p:nvSpPr>
          <p:cNvPr id="392" name="Google Shape;392;g373017e6876_0_68"/>
          <p:cNvSpPr txBox="1">
            <a:spLocks noGrp="1"/>
          </p:cNvSpPr>
          <p:nvPr>
            <p:ph type="sldNum" idx="12"/>
          </p:nvPr>
        </p:nvSpPr>
        <p:spPr>
          <a:xfrm>
            <a:off x="11460300" y="6443652"/>
            <a:ext cx="731700" cy="429900"/>
          </a:xfrm>
          <a:prstGeom prst="rect">
            <a:avLst/>
          </a:prstGeom>
          <a:noFill/>
          <a:ln>
            <a:noFill/>
          </a:ln>
        </p:spPr>
        <p:txBody>
          <a:bodyPr spcFirstLastPara="1" wrap="square" lIns="121900" tIns="121900" rIns="121900" bIns="121900" anchor="ctr" anchorCtr="0">
            <a:normAutofit lnSpcReduction="10000"/>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393" name="Google Shape;393;g373017e6876_0_68"/>
          <p:cNvSpPr txBox="1">
            <a:spLocks noGrp="1"/>
          </p:cNvSpPr>
          <p:nvPr>
            <p:ph type="title"/>
          </p:nvPr>
        </p:nvSpPr>
        <p:spPr>
          <a:xfrm>
            <a:off x="450400" y="772425"/>
            <a:ext cx="22986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Results </a:t>
            </a:r>
            <a:endParaRPr sz="3000"/>
          </a:p>
        </p:txBody>
      </p:sp>
      <p:pic>
        <p:nvPicPr>
          <p:cNvPr id="394" name="Google Shape;394;g373017e6876_0_68" title="Screenshot 2025-07-10 at 11.43.33 AM.png"/>
          <p:cNvPicPr preferRelativeResize="0"/>
          <p:nvPr/>
        </p:nvPicPr>
        <p:blipFill rotWithShape="1">
          <a:blip r:embed="rId2"/>
          <a:srcRect/>
          <a:stretch>
            <a:fillRect/>
          </a:stretch>
        </p:blipFill>
        <p:spPr>
          <a:xfrm>
            <a:off x="114689" y="2091288"/>
            <a:ext cx="4883561" cy="1631950"/>
          </a:xfrm>
          <a:prstGeom prst="rect">
            <a:avLst/>
          </a:prstGeom>
          <a:noFill/>
          <a:ln w="28575" cap="flat" cmpd="sng">
            <a:solidFill>
              <a:schemeClr val="accent3"/>
            </a:solidFill>
            <a:prstDash val="solid"/>
            <a:round/>
            <a:headEnd type="none" w="sm" len="sm"/>
            <a:tailEnd type="none" w="sm" len="sm"/>
          </a:ln>
        </p:spPr>
      </p:pic>
      <p:sp>
        <p:nvSpPr>
          <p:cNvPr id="395" name="Google Shape;395;g373017e6876_0_68"/>
          <p:cNvSpPr txBox="1"/>
          <p:nvPr/>
        </p:nvSpPr>
        <p:spPr>
          <a:xfrm>
            <a:off x="114688" y="1620600"/>
            <a:ext cx="4098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2000"/>
              <a:buFont typeface="Arial" panose="020B0604020202020204"/>
              <a:buNone/>
            </a:pPr>
            <a:r>
              <a:rPr lang="en-US" sz="2000" b="1" i="1" u="none" strike="noStrike" cap="none">
                <a:solidFill>
                  <a:schemeClr val="accent3"/>
                </a:solidFill>
                <a:latin typeface="Raleway"/>
                <a:ea typeface="Raleway"/>
                <a:cs typeface="Raleway"/>
                <a:sym typeface="Raleway"/>
              </a:rPr>
              <a:t>Number of Good Models Found:</a:t>
            </a:r>
            <a:endParaRPr sz="1400" b="0"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396" name="Google Shape;396;g373017e6876_0_68"/>
          <p:cNvSpPr txBox="1"/>
          <p:nvPr/>
        </p:nvSpPr>
        <p:spPr>
          <a:xfrm>
            <a:off x="114700" y="3861863"/>
            <a:ext cx="45174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1" i="1">
                <a:solidFill>
                  <a:schemeClr val="accent3"/>
                </a:solidFill>
                <a:latin typeface="Raleway"/>
                <a:ea typeface="Raleway"/>
                <a:cs typeface="Raleway"/>
                <a:sym typeface="Raleway"/>
              </a:rPr>
              <a:t>A NEW</a:t>
            </a:r>
            <a:r>
              <a:rPr lang="en-US" sz="2000" b="1" i="1" u="none" strike="noStrike" cap="none">
                <a:solidFill>
                  <a:schemeClr val="accent3"/>
                </a:solidFill>
                <a:latin typeface="Raleway"/>
                <a:ea typeface="Raleway"/>
                <a:cs typeface="Raleway"/>
                <a:sym typeface="Raleway"/>
              </a:rPr>
              <a:t> model found by AMBer</a:t>
            </a:r>
            <a:endParaRPr sz="2000" b="1" i="1">
              <a:solidFill>
                <a:schemeClr val="accent3"/>
              </a:solidFill>
              <a:latin typeface="Raleway"/>
              <a:ea typeface="Raleway"/>
              <a:cs typeface="Raleway"/>
              <a:sym typeface="Raleway"/>
            </a:endParaRPr>
          </a:p>
          <a:p>
            <a:pPr marL="0" lvl="0" indent="0" algn="l" rtl="0">
              <a:spcBef>
                <a:spcPts val="0"/>
              </a:spcBef>
              <a:spcAft>
                <a:spcPts val="0"/>
              </a:spcAft>
              <a:buNone/>
            </a:pPr>
            <a:r>
              <a:rPr lang="en-US" sz="2000">
                <a:solidFill>
                  <a:schemeClr val="accent3"/>
                </a:solidFill>
                <a:latin typeface="Raleway"/>
                <a:ea typeface="Raleway"/>
                <a:cs typeface="Raleway"/>
                <a:sym typeface="Raleway"/>
              </a:rPr>
              <a:t>(ꭓ</a:t>
            </a:r>
            <a:r>
              <a:rPr lang="en-US" sz="2000" baseline="30000">
                <a:solidFill>
                  <a:schemeClr val="accent3"/>
                </a:solidFill>
                <a:latin typeface="Raleway"/>
                <a:ea typeface="Raleway"/>
                <a:cs typeface="Raleway"/>
                <a:sym typeface="Raleway"/>
              </a:rPr>
              <a:t>2</a:t>
            </a:r>
            <a:r>
              <a:rPr lang="en-US" sz="2000">
                <a:solidFill>
                  <a:schemeClr val="accent3"/>
                </a:solidFill>
                <a:latin typeface="Raleway"/>
                <a:ea typeface="Raleway"/>
                <a:cs typeface="Raleway"/>
                <a:sym typeface="Raleway"/>
              </a:rPr>
              <a:t>≈10 and n</a:t>
            </a:r>
            <a:r>
              <a:rPr lang="en-US" sz="2000" baseline="-25000">
                <a:solidFill>
                  <a:schemeClr val="accent3"/>
                </a:solidFill>
                <a:latin typeface="Raleway"/>
                <a:ea typeface="Raleway"/>
                <a:cs typeface="Raleway"/>
                <a:sym typeface="Raleway"/>
              </a:rPr>
              <a:t>p</a:t>
            </a:r>
            <a:r>
              <a:rPr lang="en-US" sz="2000">
                <a:solidFill>
                  <a:schemeClr val="accent3"/>
                </a:solidFill>
                <a:latin typeface="Raleway"/>
                <a:ea typeface="Raleway"/>
                <a:cs typeface="Raleway"/>
                <a:sym typeface="Raleway"/>
              </a:rPr>
              <a:t>=4):</a:t>
            </a:r>
            <a:endParaRPr sz="2200" b="1" i="1">
              <a:solidFill>
                <a:schemeClr val="accent3"/>
              </a:solidFill>
              <a:latin typeface="Raleway"/>
              <a:ea typeface="Raleway"/>
              <a:cs typeface="Raleway"/>
              <a:sym typeface="Raleway"/>
            </a:endParaRPr>
          </a:p>
        </p:txBody>
      </p:sp>
      <p:pic>
        <p:nvPicPr>
          <p:cNvPr id="397" name="Google Shape;397;g373017e6876_0_68" title="Screenshot 2025-07-10 at 11.54.47 AM.png"/>
          <p:cNvPicPr preferRelativeResize="0"/>
          <p:nvPr/>
        </p:nvPicPr>
        <p:blipFill rotWithShape="1">
          <a:blip r:embed="rId3"/>
          <a:srcRect/>
          <a:stretch>
            <a:fillRect/>
          </a:stretch>
        </p:blipFill>
        <p:spPr>
          <a:xfrm>
            <a:off x="114700" y="4776450"/>
            <a:ext cx="5195699" cy="969000"/>
          </a:xfrm>
          <a:prstGeom prst="rect">
            <a:avLst/>
          </a:prstGeom>
          <a:noFill/>
          <a:ln w="28575" cap="flat" cmpd="sng">
            <a:solidFill>
              <a:schemeClr val="accent3"/>
            </a:solidFill>
            <a:prstDash val="solid"/>
            <a:round/>
            <a:headEnd type="none" w="sm" len="sm"/>
            <a:tailEnd type="none" w="sm" len="sm"/>
          </a:ln>
        </p:spPr>
      </p:pic>
      <p:pic>
        <p:nvPicPr>
          <p:cNvPr id="398" name="Google Shape;398;g373017e6876_0_68" title="Screenshot 2025-08-09 at 11.38.10 PM.png"/>
          <p:cNvPicPr preferRelativeResize="0"/>
          <p:nvPr/>
        </p:nvPicPr>
        <p:blipFill>
          <a:blip r:embed="rId4"/>
          <a:stretch>
            <a:fillRect/>
          </a:stretch>
        </p:blipFill>
        <p:spPr>
          <a:xfrm>
            <a:off x="2259750" y="1385475"/>
            <a:ext cx="1953550" cy="334168"/>
          </a:xfrm>
          <a:prstGeom prst="rect">
            <a:avLst/>
          </a:prstGeom>
          <a:noFill/>
          <a:ln>
            <a:noFill/>
          </a:ln>
        </p:spPr>
      </p:pic>
      <p:pic>
        <p:nvPicPr>
          <p:cNvPr id="399" name="Google Shape;399;g373017e6876_0_68" title="Screenshot 2025-08-10 at 5.54.34 PM.png"/>
          <p:cNvPicPr preferRelativeResize="0"/>
          <p:nvPr/>
        </p:nvPicPr>
        <p:blipFill rotWithShape="1">
          <a:blip r:embed="rId5"/>
          <a:srcRect t="15074" r="51925"/>
          <a:stretch>
            <a:fillRect/>
          </a:stretch>
        </p:blipFill>
        <p:spPr>
          <a:xfrm>
            <a:off x="66125" y="5855600"/>
            <a:ext cx="4795050" cy="334175"/>
          </a:xfrm>
          <a:prstGeom prst="rect">
            <a:avLst/>
          </a:prstGeom>
          <a:noFill/>
          <a:ln>
            <a:noFill/>
          </a:ln>
        </p:spPr>
      </p:pic>
      <p:sp>
        <p:nvSpPr>
          <p:cNvPr id="400" name="Google Shape;400;g373017e6876_0_68"/>
          <p:cNvSpPr/>
          <p:nvPr/>
        </p:nvSpPr>
        <p:spPr>
          <a:xfrm rot="-171287">
            <a:off x="8265998" y="274949"/>
            <a:ext cx="3830954" cy="1573050"/>
          </a:xfrm>
          <a:prstGeom prst="cloudCallout">
            <a:avLst>
              <a:gd name="adj1" fmla="val -32091"/>
              <a:gd name="adj2" fmla="val 6539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i="1">
                <a:latin typeface="Raleway"/>
                <a:ea typeface="Raleway"/>
                <a:cs typeface="Raleway"/>
                <a:sym typeface="Raleway"/>
              </a:rPr>
              <a:t>Struggles to fit θ</a:t>
            </a:r>
            <a:r>
              <a:rPr lang="en-US" sz="1800" i="1" baseline="-25000">
                <a:latin typeface="Raleway"/>
                <a:ea typeface="Raleway"/>
                <a:cs typeface="Raleway"/>
                <a:sym typeface="Raleway"/>
              </a:rPr>
              <a:t>12</a:t>
            </a:r>
            <a:r>
              <a:rPr lang="en-US" sz="1800" i="1">
                <a:latin typeface="Raleway"/>
                <a:ea typeface="Raleway"/>
                <a:cs typeface="Raleway"/>
                <a:sym typeface="Raleway"/>
              </a:rPr>
              <a:t> and θ</a:t>
            </a:r>
            <a:r>
              <a:rPr lang="en-US" sz="1800" i="1" baseline="-25000">
                <a:latin typeface="Raleway"/>
                <a:ea typeface="Raleway"/>
                <a:cs typeface="Raleway"/>
                <a:sym typeface="Raleway"/>
              </a:rPr>
              <a:t>23</a:t>
            </a:r>
            <a:r>
              <a:rPr lang="en-US" sz="1800" i="1">
                <a:latin typeface="Raleway"/>
                <a:ea typeface="Raleway"/>
                <a:cs typeface="Raleway"/>
                <a:sym typeface="Raleway"/>
              </a:rPr>
              <a:t> without making other fits worse.</a:t>
            </a:r>
            <a:endParaRPr sz="1800" i="1">
              <a:latin typeface="Raleway"/>
              <a:ea typeface="Raleway"/>
              <a:cs typeface="Raleway"/>
              <a:sym typeface="Raleway"/>
            </a:endParaRPr>
          </a:p>
        </p:txBody>
      </p:sp>
      <p:sp>
        <p:nvSpPr>
          <p:cNvPr id="401" name="Google Shape;401;g373017e6876_0_68"/>
          <p:cNvSpPr/>
          <p:nvPr/>
        </p:nvSpPr>
        <p:spPr>
          <a:xfrm>
            <a:off x="10131650" y="2113200"/>
            <a:ext cx="1953558" cy="1418202"/>
          </a:xfrm>
          <a:prstGeom prst="irregularSeal1">
            <a:avLst/>
          </a:prstGeom>
          <a:solidFill>
            <a:srgbClr val="FEDD5C"/>
          </a:solidFill>
          <a:ln w="9525" cap="flat" cmpd="sng">
            <a:solidFill>
              <a:srgbClr val="FEDD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E04F39"/>
                </a:solidFill>
                <a:latin typeface="Raleway"/>
                <a:ea typeface="Raleway"/>
                <a:cs typeface="Raleway"/>
                <a:sym typeface="Raleway"/>
              </a:rPr>
              <a:t>NEW!</a:t>
            </a:r>
            <a:endParaRPr sz="2000" b="1">
              <a:solidFill>
                <a:srgbClr val="E04F39"/>
              </a:solidFill>
              <a:latin typeface="Raleway"/>
              <a:ea typeface="Raleway"/>
              <a:cs typeface="Raleway"/>
              <a:sym typeface="Raleway"/>
            </a:endParaRPr>
          </a:p>
        </p:txBody>
      </p:sp>
      <p:pic>
        <p:nvPicPr>
          <p:cNvPr id="402" name="Google Shape;402;g373017e6876_0_68" title="Screenshot 2025-08-10 at 5.54.34 PM.png"/>
          <p:cNvPicPr preferRelativeResize="0"/>
          <p:nvPr/>
        </p:nvPicPr>
        <p:blipFill rotWithShape="1">
          <a:blip r:embed="rId5"/>
          <a:srcRect l="48073"/>
          <a:stretch>
            <a:fillRect/>
          </a:stretch>
        </p:blipFill>
        <p:spPr>
          <a:xfrm>
            <a:off x="114700" y="6258300"/>
            <a:ext cx="4795050" cy="379177"/>
          </a:xfrm>
          <a:prstGeom prst="rect">
            <a:avLst/>
          </a:prstGeom>
          <a:noFill/>
          <a:ln>
            <a:noFill/>
          </a:ln>
        </p:spPr>
      </p:pic>
      <p:sp>
        <p:nvSpPr>
          <p:cNvPr id="403" name="Google Shape;403;g373017e6876_0_68"/>
          <p:cNvSpPr txBox="1"/>
          <p:nvPr/>
        </p:nvSpPr>
        <p:spPr>
          <a:xfrm>
            <a:off x="2161000" y="2684499"/>
            <a:ext cx="1103100" cy="9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accent1"/>
                </a:solidFill>
                <a:latin typeface="Raleway"/>
                <a:ea typeface="Raleway"/>
                <a:cs typeface="Raleway"/>
                <a:sym typeface="Raleway"/>
              </a:rPr>
              <a:t>models AMBer tried</a:t>
            </a:r>
            <a:endParaRPr sz="1600">
              <a:solidFill>
                <a:schemeClr val="accent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72c9d333f7_0_37"/>
          <p:cNvSpPr txBox="1">
            <a:spLocks noGrp="1"/>
          </p:cNvSpPr>
          <p:nvPr>
            <p:ph type="body" idx="1"/>
          </p:nvPr>
        </p:nvSpPr>
        <p:spPr>
          <a:xfrm>
            <a:off x="0" y="1623825"/>
            <a:ext cx="12056700" cy="1614600"/>
          </a:xfrm>
          <a:prstGeom prst="rect">
            <a:avLst/>
          </a:prstGeom>
        </p:spPr>
        <p:txBody>
          <a:bodyPr spcFirstLastPara="1" wrap="square" lIns="121900" tIns="121900" rIns="121900" bIns="121900" anchor="t" anchorCtr="0">
            <a:normAutofit lnSpcReduction="10000"/>
          </a:bodyPr>
          <a:lstStyle/>
          <a:p>
            <a:pPr marL="457200" lvl="0" indent="-355600" algn="l" rtl="0">
              <a:spcBef>
                <a:spcPts val="1000"/>
              </a:spcBef>
              <a:spcAft>
                <a:spcPts val="0"/>
              </a:spcAft>
              <a:buClr>
                <a:srgbClr val="3F3F3F"/>
              </a:buClr>
              <a:buSzPts val="2000"/>
              <a:buFont typeface="Raleway"/>
              <a:buChar char="●"/>
            </a:pPr>
            <a:r>
              <a:rPr lang="en-US" sz="2000">
                <a:solidFill>
                  <a:srgbClr val="3F3F3F"/>
                </a:solidFill>
                <a:latin typeface="Raleway"/>
                <a:ea typeface="Raleway"/>
                <a:cs typeface="Raleway"/>
                <a:sym typeface="Raleway"/>
              </a:rPr>
              <a:t>How to transfer the knowledge RL agent learnt from one theory space (e.g. A</a:t>
            </a:r>
            <a:r>
              <a:rPr lang="en-US" sz="2000" baseline="-25000">
                <a:solidFill>
                  <a:srgbClr val="3F3F3F"/>
                </a:solidFill>
                <a:latin typeface="Raleway"/>
                <a:ea typeface="Raleway"/>
                <a:cs typeface="Raleway"/>
                <a:sym typeface="Raleway"/>
              </a:rPr>
              <a:t>4</a:t>
            </a:r>
            <a:r>
              <a:rPr lang="en-US" sz="2000">
                <a:solidFill>
                  <a:srgbClr val="3F3F3F"/>
                </a:solidFill>
                <a:latin typeface="Raleway"/>
                <a:ea typeface="Raleway"/>
                <a:cs typeface="Raleway"/>
                <a:sym typeface="Raleway"/>
              </a:rPr>
              <a:t>⨉Z</a:t>
            </a:r>
            <a:r>
              <a:rPr lang="en-US" sz="2000" baseline="-25000">
                <a:solidFill>
                  <a:srgbClr val="3F3F3F"/>
                </a:solidFill>
                <a:latin typeface="Raleway"/>
                <a:ea typeface="Raleway"/>
                <a:cs typeface="Raleway"/>
                <a:sym typeface="Raleway"/>
              </a:rPr>
              <a:t>4</a:t>
            </a:r>
            <a:r>
              <a:rPr lang="en-US" sz="2000">
                <a:solidFill>
                  <a:srgbClr val="3F3F3F"/>
                </a:solidFill>
                <a:latin typeface="Raleway"/>
                <a:ea typeface="Raleway"/>
                <a:cs typeface="Raleway"/>
                <a:sym typeface="Raleway"/>
              </a:rPr>
              <a:t>) to another (e.g. A</a:t>
            </a:r>
            <a:r>
              <a:rPr lang="en-US" sz="2000" baseline="-25000">
                <a:solidFill>
                  <a:srgbClr val="3F3F3F"/>
                </a:solidFill>
                <a:latin typeface="Raleway"/>
                <a:ea typeface="Raleway"/>
                <a:cs typeface="Raleway"/>
                <a:sym typeface="Raleway"/>
              </a:rPr>
              <a:t>4</a:t>
            </a:r>
            <a:r>
              <a:rPr lang="en-US" sz="2000">
                <a:solidFill>
                  <a:srgbClr val="3F3F3F"/>
                </a:solidFill>
                <a:latin typeface="Raleway"/>
                <a:ea typeface="Raleway"/>
                <a:cs typeface="Raleway"/>
                <a:sym typeface="Raleway"/>
              </a:rPr>
              <a:t>⨉Z</a:t>
            </a:r>
            <a:r>
              <a:rPr lang="en-US" sz="2000" baseline="-25000">
                <a:solidFill>
                  <a:srgbClr val="3F3F3F"/>
                </a:solidFill>
                <a:latin typeface="Raleway"/>
                <a:ea typeface="Raleway"/>
                <a:cs typeface="Raleway"/>
                <a:sym typeface="Raleway"/>
              </a:rPr>
              <a:t>N</a:t>
            </a:r>
            <a:r>
              <a:rPr lang="en-US" sz="2000">
                <a:solidFill>
                  <a:srgbClr val="3F3F3F"/>
                </a:solidFill>
                <a:latin typeface="Raleway"/>
                <a:ea typeface="Raleway"/>
                <a:cs typeface="Raleway"/>
                <a:sym typeface="Raleway"/>
              </a:rPr>
              <a:t>) for more effective exploration? </a:t>
            </a:r>
            <a:endParaRPr sz="2000">
              <a:solidFill>
                <a:srgbClr val="3F3F3F"/>
              </a:solidFill>
              <a:latin typeface="Raleway"/>
              <a:ea typeface="Raleway"/>
              <a:cs typeface="Raleway"/>
              <a:sym typeface="Raleway"/>
            </a:endParaRPr>
          </a:p>
          <a:p>
            <a:pPr marL="914400" lvl="1" indent="-342900" algn="l" rtl="0">
              <a:spcBef>
                <a:spcPts val="0"/>
              </a:spcBef>
              <a:spcAft>
                <a:spcPts val="0"/>
              </a:spcAft>
              <a:buClr>
                <a:srgbClr val="3F3F3F"/>
              </a:buClr>
              <a:buSzPts val="1800"/>
              <a:buFont typeface="Raleway"/>
              <a:buChar char="○"/>
            </a:pPr>
            <a:r>
              <a:rPr lang="en-US" sz="1800">
                <a:latin typeface="Raleway"/>
                <a:ea typeface="Raleway"/>
                <a:cs typeface="Raleway"/>
                <a:sym typeface="Raleway"/>
              </a:rPr>
              <a:t>How to </a:t>
            </a:r>
            <a:r>
              <a:rPr lang="en-US" sz="1800" b="1" i="1">
                <a:latin typeface="Raleway"/>
                <a:ea typeface="Raleway"/>
                <a:cs typeface="Raleway"/>
                <a:sym typeface="Raleway"/>
              </a:rPr>
              <a:t>iteratively</a:t>
            </a:r>
            <a:r>
              <a:rPr lang="en-US" sz="1800">
                <a:latin typeface="Raleway"/>
                <a:ea typeface="Raleway"/>
                <a:cs typeface="Raleway"/>
                <a:sym typeface="Raleway"/>
              </a:rPr>
              <a:t> build increasingly powerful agents that know more physics? So we don’t need to start from scratch for each new physics problem.</a:t>
            </a:r>
            <a:endParaRPr sz="1800">
              <a:latin typeface="Raleway"/>
              <a:ea typeface="Raleway"/>
              <a:cs typeface="Raleway"/>
              <a:sym typeface="Raleway"/>
            </a:endParaRPr>
          </a:p>
        </p:txBody>
      </p:sp>
      <p:sp>
        <p:nvSpPr>
          <p:cNvPr id="410" name="Google Shape;410;g372c9d333f7_0_37"/>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
        <p:nvSpPr>
          <p:cNvPr id="411" name="Google Shape;411;g372c9d333f7_0_37"/>
          <p:cNvSpPr txBox="1">
            <a:spLocks noGrp="1"/>
          </p:cNvSpPr>
          <p:nvPr>
            <p:ph type="title"/>
          </p:nvPr>
        </p:nvSpPr>
        <p:spPr>
          <a:xfrm>
            <a:off x="885550" y="780675"/>
            <a:ext cx="30171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Discussions </a:t>
            </a:r>
            <a:endParaRPr sz="3000"/>
          </a:p>
        </p:txBody>
      </p:sp>
      <p:pic>
        <p:nvPicPr>
          <p:cNvPr id="412" name="Google Shape;412;g372c9d333f7_0_37" title="society-meeting-isolated-cartoon-vector-600nw-2498746711.jpg"/>
          <p:cNvPicPr preferRelativeResize="0"/>
          <p:nvPr/>
        </p:nvPicPr>
        <p:blipFill rotWithShape="1">
          <a:blip r:embed="rId1"/>
          <a:srcRect l="7095" r="6897" b="9469"/>
          <a:stretch>
            <a:fillRect/>
          </a:stretch>
        </p:blipFill>
        <p:spPr>
          <a:xfrm>
            <a:off x="10023050" y="0"/>
            <a:ext cx="2168951" cy="1670400"/>
          </a:xfrm>
          <a:prstGeom prst="rect">
            <a:avLst/>
          </a:prstGeom>
          <a:noFill/>
          <a:ln>
            <a:noFill/>
          </a:ln>
        </p:spPr>
      </p:pic>
      <p:sp>
        <p:nvSpPr>
          <p:cNvPr id="413" name="Google Shape;413;g372c9d333f7_0_37"/>
          <p:cNvSpPr txBox="1"/>
          <p:nvPr/>
        </p:nvSpPr>
        <p:spPr>
          <a:xfrm>
            <a:off x="2375575" y="52100"/>
            <a:ext cx="7251600" cy="523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2200" i="1">
                <a:solidFill>
                  <a:schemeClr val="accent1"/>
                </a:solidFill>
                <a:latin typeface="Raleway"/>
                <a:ea typeface="Raleway"/>
                <a:cs typeface="Raleway"/>
                <a:sym typeface="Raleway"/>
              </a:rPr>
              <a:t>Let’s be critical and ask ourselves some hard questions.</a:t>
            </a:r>
            <a:endParaRPr sz="2200">
              <a:latin typeface="Raleway"/>
              <a:ea typeface="Raleway"/>
              <a:cs typeface="Raleway"/>
              <a:sym typeface="Raleway"/>
            </a:endParaRPr>
          </a:p>
        </p:txBody>
      </p:sp>
      <p:sp>
        <p:nvSpPr>
          <p:cNvPr id="414" name="Google Shape;414;g372c9d333f7_0_37"/>
          <p:cNvSpPr txBox="1"/>
          <p:nvPr/>
        </p:nvSpPr>
        <p:spPr>
          <a:xfrm>
            <a:off x="0" y="3075475"/>
            <a:ext cx="12056700" cy="15237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000"/>
              </a:spcBef>
              <a:spcAft>
                <a:spcPts val="0"/>
              </a:spcAft>
              <a:buClr>
                <a:srgbClr val="3F3F3F"/>
              </a:buClr>
              <a:buSzPts val="2000"/>
              <a:buFont typeface="Raleway"/>
              <a:buChar char="●"/>
            </a:pPr>
            <a:r>
              <a:rPr lang="en-US" sz="2000">
                <a:solidFill>
                  <a:srgbClr val="3F3F3F"/>
                </a:solidFill>
                <a:latin typeface="Raleway"/>
                <a:ea typeface="Raleway"/>
                <a:cs typeface="Raleway"/>
                <a:sym typeface="Raleway"/>
              </a:rPr>
              <a:t>Only discrete flavor symmetries considered, giving rise to discrete actions and a relatively small action space. For more complicated theories with continuous flavor symmetries, the action space may become vast, in which case RL may struggle.</a:t>
            </a:r>
            <a:endParaRPr sz="2000">
              <a:solidFill>
                <a:srgbClr val="3F3F3F"/>
              </a:solidFill>
              <a:latin typeface="Raleway"/>
              <a:ea typeface="Raleway"/>
              <a:cs typeface="Raleway"/>
              <a:sym typeface="Raleway"/>
            </a:endParaRPr>
          </a:p>
          <a:p>
            <a:pPr marL="914400" lvl="1" indent="-342900" algn="l" rtl="0">
              <a:lnSpc>
                <a:spcPct val="115000"/>
              </a:lnSpc>
              <a:spcBef>
                <a:spcPts val="0"/>
              </a:spcBef>
              <a:spcAft>
                <a:spcPts val="0"/>
              </a:spcAft>
              <a:buClr>
                <a:schemeClr val="accent1"/>
              </a:buClr>
              <a:buSzPts val="1800"/>
              <a:buFont typeface="Raleway"/>
              <a:buChar char="○"/>
            </a:pPr>
            <a:r>
              <a:rPr lang="en-US" sz="1800">
                <a:solidFill>
                  <a:schemeClr val="accent1"/>
                </a:solidFill>
                <a:latin typeface="Raleway"/>
                <a:ea typeface="Raleway"/>
                <a:cs typeface="Raleway"/>
                <a:sym typeface="Raleway"/>
              </a:rPr>
              <a:t>How </a:t>
            </a:r>
            <a:r>
              <a:rPr lang="en-US" sz="1800" b="1" i="1">
                <a:solidFill>
                  <a:schemeClr val="accent1"/>
                </a:solidFill>
                <a:latin typeface="Raleway"/>
                <a:ea typeface="Raleway"/>
                <a:cs typeface="Raleway"/>
                <a:sym typeface="Raleway"/>
              </a:rPr>
              <a:t>generalizable</a:t>
            </a:r>
            <a:r>
              <a:rPr lang="en-US" sz="1800">
                <a:solidFill>
                  <a:schemeClr val="accent1"/>
                </a:solidFill>
                <a:latin typeface="Raleway"/>
                <a:ea typeface="Raleway"/>
                <a:cs typeface="Raleway"/>
                <a:sym typeface="Raleway"/>
              </a:rPr>
              <a:t> is the RL approach for model building efforts in general?</a:t>
            </a:r>
            <a:endParaRPr sz="1800">
              <a:solidFill>
                <a:schemeClr val="accent1"/>
              </a:solidFill>
              <a:latin typeface="Raleway"/>
              <a:ea typeface="Raleway"/>
              <a:cs typeface="Raleway"/>
              <a:sym typeface="Raleway"/>
            </a:endParaRPr>
          </a:p>
        </p:txBody>
      </p:sp>
      <p:sp>
        <p:nvSpPr>
          <p:cNvPr id="415" name="Google Shape;415;g372c9d333f7_0_37"/>
          <p:cNvSpPr txBox="1"/>
          <p:nvPr/>
        </p:nvSpPr>
        <p:spPr>
          <a:xfrm>
            <a:off x="0" y="4552600"/>
            <a:ext cx="12056700" cy="11697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000"/>
              </a:spcBef>
              <a:spcAft>
                <a:spcPts val="0"/>
              </a:spcAft>
              <a:buClr>
                <a:srgbClr val="3F3F3F"/>
              </a:buClr>
              <a:buSzPts val="2000"/>
              <a:buFont typeface="Raleway"/>
              <a:buChar char="●"/>
            </a:pPr>
            <a:r>
              <a:rPr lang="en-US" sz="2000">
                <a:solidFill>
                  <a:srgbClr val="3F3F3F"/>
                </a:solidFill>
                <a:latin typeface="Raleway"/>
                <a:ea typeface="Raleway"/>
                <a:cs typeface="Raleway"/>
                <a:sym typeface="Raleway"/>
              </a:rPr>
              <a:t>RL works within a predefined theory framework (e.g., MSSM-seesaw models with non-Abelian flavor symmetries). What if we don’t know where to start with?</a:t>
            </a:r>
            <a:endParaRPr sz="2000">
              <a:solidFill>
                <a:srgbClr val="3F3F3F"/>
              </a:solidFill>
              <a:latin typeface="Raleway"/>
              <a:ea typeface="Raleway"/>
              <a:cs typeface="Raleway"/>
              <a:sym typeface="Raleway"/>
            </a:endParaRPr>
          </a:p>
          <a:p>
            <a:pPr marL="914400" lvl="1" indent="-342900" algn="l" rtl="0">
              <a:lnSpc>
                <a:spcPct val="115000"/>
              </a:lnSpc>
              <a:spcBef>
                <a:spcPts val="0"/>
              </a:spcBef>
              <a:spcAft>
                <a:spcPts val="0"/>
              </a:spcAft>
              <a:buClr>
                <a:schemeClr val="accent1"/>
              </a:buClr>
              <a:buSzPts val="1800"/>
              <a:buFont typeface="Raleway"/>
              <a:buChar char="○"/>
            </a:pPr>
            <a:r>
              <a:rPr lang="en-US" sz="1800">
                <a:solidFill>
                  <a:schemeClr val="accent1"/>
                </a:solidFill>
                <a:latin typeface="Raleway"/>
                <a:ea typeface="Raleway"/>
                <a:cs typeface="Raleway"/>
                <a:sym typeface="Raleway"/>
              </a:rPr>
              <a:t>Is RL (and AI in general) capable of coming up with </a:t>
            </a:r>
            <a:r>
              <a:rPr lang="en-US" sz="1800" b="1" i="1">
                <a:solidFill>
                  <a:schemeClr val="accent1"/>
                </a:solidFill>
                <a:latin typeface="Raleway"/>
                <a:ea typeface="Raleway"/>
                <a:cs typeface="Raleway"/>
                <a:sym typeface="Raleway"/>
              </a:rPr>
              <a:t>creative</a:t>
            </a:r>
            <a:r>
              <a:rPr lang="en-US" sz="1800">
                <a:solidFill>
                  <a:schemeClr val="accent1"/>
                </a:solidFill>
                <a:latin typeface="Raleway"/>
                <a:ea typeface="Raleway"/>
                <a:cs typeface="Raleway"/>
                <a:sym typeface="Raleway"/>
              </a:rPr>
              <a:t> solutions and </a:t>
            </a:r>
            <a:r>
              <a:rPr lang="en-US" sz="1800" b="1" i="1">
                <a:solidFill>
                  <a:schemeClr val="accent1"/>
                </a:solidFill>
                <a:latin typeface="Raleway"/>
                <a:ea typeface="Raleway"/>
                <a:cs typeface="Raleway"/>
                <a:sym typeface="Raleway"/>
              </a:rPr>
              <a:t>new</a:t>
            </a:r>
            <a:r>
              <a:rPr lang="en-US" sz="1800">
                <a:solidFill>
                  <a:schemeClr val="accent1"/>
                </a:solidFill>
                <a:latin typeface="Raleway"/>
                <a:ea typeface="Raleway"/>
                <a:cs typeface="Raleway"/>
                <a:sym typeface="Raleway"/>
              </a:rPr>
              <a:t> physics concepts?</a:t>
            </a:r>
            <a:endParaRPr sz="2000">
              <a:solidFill>
                <a:schemeClr val="accent1"/>
              </a:solidFill>
              <a:latin typeface="Raleway"/>
              <a:ea typeface="Raleway"/>
              <a:cs typeface="Raleway"/>
              <a:sym typeface="Raleway"/>
            </a:endParaRPr>
          </a:p>
        </p:txBody>
      </p:sp>
      <p:sp>
        <p:nvSpPr>
          <p:cNvPr id="416" name="Google Shape;416;g372c9d333f7_0_37"/>
          <p:cNvSpPr txBox="1"/>
          <p:nvPr/>
        </p:nvSpPr>
        <p:spPr>
          <a:xfrm>
            <a:off x="49050" y="5786800"/>
            <a:ext cx="12093900" cy="985368"/>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1000"/>
              </a:spcBef>
              <a:spcAft>
                <a:spcPts val="0"/>
              </a:spcAft>
              <a:buClr>
                <a:srgbClr val="3F3F3F"/>
              </a:buClr>
              <a:buSzPts val="2000"/>
              <a:buFont typeface="Raleway"/>
              <a:buChar char="●"/>
            </a:pPr>
            <a:r>
              <a:rPr lang="en-US" sz="2000" dirty="0">
                <a:solidFill>
                  <a:srgbClr val="3F3F3F"/>
                </a:solidFill>
                <a:latin typeface="Raleway"/>
                <a:ea typeface="Raleway"/>
                <a:cs typeface="Raleway"/>
                <a:sym typeface="Raleway"/>
              </a:rPr>
              <a:t>Can AI suggest new experiments to run and novel regions of the phase space to focus on?</a:t>
            </a:r>
            <a:endParaRPr sz="2000" dirty="0">
              <a:solidFill>
                <a:srgbClr val="3F3F3F"/>
              </a:solidFill>
              <a:latin typeface="Raleway"/>
              <a:ea typeface="Raleway"/>
              <a:cs typeface="Raleway"/>
              <a:sym typeface="Raleway"/>
            </a:endParaRPr>
          </a:p>
          <a:p>
            <a:pPr marL="914400" lvl="1" indent="-342900" algn="l" rtl="0">
              <a:lnSpc>
                <a:spcPct val="115000"/>
              </a:lnSpc>
              <a:spcBef>
                <a:spcPts val="0"/>
              </a:spcBef>
              <a:spcAft>
                <a:spcPts val="0"/>
              </a:spcAft>
              <a:buClr>
                <a:schemeClr val="accent1"/>
              </a:buClr>
              <a:buSzPts val="1800"/>
              <a:buFont typeface="Raleway"/>
              <a:buChar char="○"/>
            </a:pPr>
            <a:r>
              <a:rPr lang="en-US" sz="1800" dirty="0">
                <a:solidFill>
                  <a:schemeClr val="accent1"/>
                </a:solidFill>
                <a:latin typeface="Raleway"/>
                <a:ea typeface="Raleway"/>
                <a:cs typeface="Raleway"/>
                <a:sym typeface="Raleway"/>
              </a:rPr>
              <a:t>How to effectively </a:t>
            </a:r>
            <a:r>
              <a:rPr lang="en-US" sz="1800" b="1" i="1" dirty="0">
                <a:solidFill>
                  <a:schemeClr val="accent1"/>
                </a:solidFill>
                <a:latin typeface="Raleway"/>
                <a:ea typeface="Raleway"/>
                <a:cs typeface="Raleway"/>
                <a:sym typeface="Raleway"/>
              </a:rPr>
              <a:t>embed </a:t>
            </a:r>
            <a:r>
              <a:rPr lang="en-US" sz="1800" dirty="0">
                <a:solidFill>
                  <a:schemeClr val="accent1"/>
                </a:solidFill>
                <a:latin typeface="Raleway"/>
                <a:ea typeface="Raleway"/>
                <a:cs typeface="Raleway"/>
                <a:sym typeface="Raleway"/>
              </a:rPr>
              <a:t>AI theorists</a:t>
            </a:r>
            <a:r>
              <a:rPr lang="en-US" sz="1800" b="1" i="1" dirty="0">
                <a:solidFill>
                  <a:schemeClr val="accent1"/>
                </a:solidFill>
                <a:latin typeface="Raleway"/>
                <a:ea typeface="Raleway"/>
                <a:cs typeface="Raleway"/>
                <a:sym typeface="Raleway"/>
              </a:rPr>
              <a:t> </a:t>
            </a:r>
            <a:r>
              <a:rPr lang="en-US" sz="1800" dirty="0">
                <a:solidFill>
                  <a:schemeClr val="accent1"/>
                </a:solidFill>
                <a:latin typeface="Raleway"/>
                <a:ea typeface="Raleway"/>
                <a:cs typeface="Raleway"/>
                <a:sym typeface="Raleway"/>
              </a:rPr>
              <a:t>into the real-world </a:t>
            </a:r>
            <a:r>
              <a:rPr lang="en-US" sz="1800" b="1" i="1" dirty="0">
                <a:solidFill>
                  <a:schemeClr val="accent1"/>
                </a:solidFill>
                <a:latin typeface="Raleway"/>
                <a:ea typeface="Raleway"/>
                <a:cs typeface="Raleway"/>
                <a:sym typeface="Raleway"/>
              </a:rPr>
              <a:t>scientific discovery loop</a:t>
            </a:r>
            <a:r>
              <a:rPr lang="en-US" sz="1800" dirty="0">
                <a:solidFill>
                  <a:schemeClr val="accent1"/>
                </a:solidFill>
                <a:latin typeface="Raleway"/>
                <a:ea typeface="Raleway"/>
                <a:cs typeface="Raleway"/>
                <a:sym typeface="Raleway"/>
              </a:rPr>
              <a:t> (Exp ↔ Th)?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373017e6876_0_41"/>
          <p:cNvSpPr txBox="1">
            <a:spLocks noGrp="1"/>
          </p:cNvSpPr>
          <p:nvPr>
            <p:ph type="title"/>
          </p:nvPr>
        </p:nvSpPr>
        <p:spPr>
          <a:xfrm>
            <a:off x="1008525" y="1758200"/>
            <a:ext cx="4934700" cy="958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0"/>
              </a:spcBef>
              <a:spcAft>
                <a:spcPts val="0"/>
              </a:spcAft>
              <a:buSzPts val="3500"/>
              <a:buNone/>
            </a:pPr>
            <a:r>
              <a:rPr lang="en-US" sz="3600"/>
              <a:t>Type 2 Problems</a:t>
            </a:r>
            <a:endParaRPr sz="2600" b="0" i="1"/>
          </a:p>
        </p:txBody>
      </p:sp>
      <p:sp>
        <p:nvSpPr>
          <p:cNvPr id="423" name="Google Shape;423;g373017e6876_0_4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424" name="Google Shape;424;g373017e6876_0_41"/>
          <p:cNvSpPr txBox="1"/>
          <p:nvPr/>
        </p:nvSpPr>
        <p:spPr>
          <a:xfrm>
            <a:off x="417200" y="4199400"/>
            <a:ext cx="4584600" cy="1403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1000"/>
              </a:spcBef>
              <a:spcAft>
                <a:spcPts val="0"/>
              </a:spcAft>
              <a:buNone/>
            </a:pPr>
            <a:r>
              <a:rPr lang="en-US" sz="2400" i="1">
                <a:solidFill>
                  <a:schemeClr val="accent1"/>
                </a:solidFill>
                <a:latin typeface="Raleway"/>
                <a:ea typeface="Raleway"/>
                <a:cs typeface="Raleway"/>
                <a:sym typeface="Raleway"/>
              </a:rPr>
              <a:t>Find better/shorter paths to navigate from one point to another in a large search space.</a:t>
            </a:r>
            <a:endParaRPr sz="2400" i="1">
              <a:latin typeface="Raleway"/>
              <a:ea typeface="Raleway"/>
              <a:cs typeface="Raleway"/>
              <a:sym typeface="Raleway"/>
            </a:endParaRPr>
          </a:p>
        </p:txBody>
      </p:sp>
      <p:sp>
        <p:nvSpPr>
          <p:cNvPr id="425" name="Google Shape;425;g373017e6876_0_41"/>
          <p:cNvSpPr txBox="1"/>
          <p:nvPr/>
        </p:nvSpPr>
        <p:spPr>
          <a:xfrm>
            <a:off x="6410200" y="2658600"/>
            <a:ext cx="4101900" cy="1540800"/>
          </a:xfrm>
          <a:prstGeom prst="rect">
            <a:avLst/>
          </a:prstGeom>
          <a:noFill/>
          <a:ln w="28575" cap="flat" cmpd="sng">
            <a:solidFill>
              <a:srgbClr val="FEDD5C"/>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800" b="1">
                <a:solidFill>
                  <a:schemeClr val="accent1"/>
                </a:solidFill>
                <a:latin typeface="Raleway"/>
                <a:ea typeface="Raleway"/>
                <a:cs typeface="Raleway"/>
                <a:sym typeface="Raleway"/>
              </a:rPr>
              <a:t>Example: </a:t>
            </a:r>
            <a:endParaRPr sz="2800" b="1">
              <a:solidFill>
                <a:schemeClr val="accent1"/>
              </a:solidFill>
              <a:latin typeface="Raleway"/>
              <a:ea typeface="Raleway"/>
              <a:cs typeface="Raleway"/>
              <a:sym typeface="Raleway"/>
            </a:endParaRPr>
          </a:p>
          <a:p>
            <a:pPr marL="0" lvl="0" indent="0" algn="l" rtl="0">
              <a:lnSpc>
                <a:spcPct val="200000"/>
              </a:lnSpc>
              <a:spcBef>
                <a:spcPts val="0"/>
              </a:spcBef>
              <a:spcAft>
                <a:spcPts val="0"/>
              </a:spcAft>
              <a:buNone/>
            </a:pPr>
            <a:r>
              <a:rPr lang="en-US" sz="2800" i="1">
                <a:solidFill>
                  <a:schemeClr val="accent1"/>
                </a:solidFill>
                <a:latin typeface="Raleway"/>
                <a:ea typeface="Raleway"/>
                <a:cs typeface="Raleway"/>
                <a:sym typeface="Raleway"/>
              </a:rPr>
              <a:t>Simplify Polylogarithms</a:t>
            </a:r>
            <a:endParaRPr sz="2800" i="1">
              <a:solidFill>
                <a:schemeClr val="accent1"/>
              </a:solidFill>
              <a:latin typeface="Raleway"/>
              <a:ea typeface="Raleway"/>
              <a:cs typeface="Raleway"/>
              <a:sym typeface="Raleway"/>
            </a:endParaRPr>
          </a:p>
          <a:p>
            <a:pPr marL="0" lvl="0" indent="0" algn="l" rtl="0">
              <a:lnSpc>
                <a:spcPct val="115000"/>
              </a:lnSpc>
              <a:spcBef>
                <a:spcPts val="0"/>
              </a:spcBef>
              <a:spcAft>
                <a:spcPts val="0"/>
              </a:spcAft>
              <a:buNone/>
            </a:pPr>
            <a:endParaRPr sz="2000" i="1">
              <a:solidFill>
                <a:schemeClr val="accent1"/>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373017e6876_0_57"/>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pic>
        <p:nvPicPr>
          <p:cNvPr id="432" name="Google Shape;432;g373017e6876_0_57" title="Screenshot 2025-07-09 at 12.55.54 PM.png"/>
          <p:cNvPicPr preferRelativeResize="0"/>
          <p:nvPr/>
        </p:nvPicPr>
        <p:blipFill rotWithShape="1">
          <a:blip r:embed="rId1"/>
          <a:srcRect b="17945"/>
          <a:stretch>
            <a:fillRect/>
          </a:stretch>
        </p:blipFill>
        <p:spPr>
          <a:xfrm>
            <a:off x="0" y="0"/>
            <a:ext cx="7414925" cy="2235726"/>
          </a:xfrm>
          <a:prstGeom prst="rect">
            <a:avLst/>
          </a:prstGeom>
          <a:noFill/>
          <a:ln>
            <a:noFill/>
          </a:ln>
        </p:spPr>
      </p:pic>
      <p:sp>
        <p:nvSpPr>
          <p:cNvPr id="433" name="Google Shape;433;g373017e6876_0_57"/>
          <p:cNvSpPr txBox="1">
            <a:spLocks noGrp="1"/>
          </p:cNvSpPr>
          <p:nvPr>
            <p:ph type="body" idx="1"/>
          </p:nvPr>
        </p:nvSpPr>
        <p:spPr>
          <a:xfrm>
            <a:off x="7277300" y="0"/>
            <a:ext cx="4914600" cy="632700"/>
          </a:xfrm>
          <a:prstGeom prst="rect">
            <a:avLst/>
          </a:prstGeom>
          <a:noFill/>
          <a:ln>
            <a:noFill/>
          </a:ln>
        </p:spPr>
        <p:txBody>
          <a:bodyPr spcFirstLastPara="1" wrap="square" lIns="121900" tIns="121900" rIns="121900" bIns="121900" anchor="t" anchorCtr="0">
            <a:normAutofit/>
          </a:bodyPr>
          <a:lstStyle/>
          <a:p>
            <a:pPr marL="0" lvl="0" indent="0" algn="r" rtl="0">
              <a:lnSpc>
                <a:spcPct val="115000"/>
              </a:lnSpc>
              <a:spcBef>
                <a:spcPts val="0"/>
              </a:spcBef>
              <a:spcAft>
                <a:spcPts val="0"/>
              </a:spcAft>
              <a:buSzPts val="1700"/>
              <a:buNone/>
            </a:pPr>
            <a:r>
              <a:rPr lang="en-US" sz="2200" i="1">
                <a:latin typeface="Raleway"/>
                <a:ea typeface="Raleway"/>
                <a:cs typeface="Raleway"/>
                <a:sym typeface="Raleway"/>
              </a:rPr>
              <a:t>Ref: </a:t>
            </a:r>
            <a:r>
              <a:rPr lang="en-US" sz="2200" i="1" u="sng">
                <a:solidFill>
                  <a:srgbClr val="0563C1"/>
                </a:solidFill>
                <a:latin typeface="Raleway"/>
                <a:ea typeface="Raleway"/>
                <a:cs typeface="Raleway"/>
                <a:sym typeface="Raleway"/>
                <a:hlinkClick r:id="rId2"/>
              </a:rPr>
              <a:t>2206.04115</a:t>
            </a:r>
            <a:r>
              <a:rPr lang="en-US" sz="2200" i="1">
                <a:solidFill>
                  <a:srgbClr val="0563C1"/>
                </a:solidFill>
                <a:latin typeface="Raleway"/>
                <a:ea typeface="Raleway"/>
                <a:cs typeface="Raleway"/>
                <a:sym typeface="Raleway"/>
              </a:rPr>
              <a:t>, </a:t>
            </a:r>
            <a:r>
              <a:rPr lang="en-US" sz="2200" i="1">
                <a:latin typeface="Raleway"/>
                <a:ea typeface="Raleway"/>
                <a:cs typeface="Raleway"/>
                <a:sym typeface="Raleway"/>
              </a:rPr>
              <a:t>Schwartz’s </a:t>
            </a:r>
            <a:r>
              <a:rPr lang="en-US" sz="2200" i="1" u="sng">
                <a:solidFill>
                  <a:srgbClr val="0563C1"/>
                </a:solidFill>
                <a:latin typeface="Raleway"/>
                <a:ea typeface="Raleway"/>
                <a:cs typeface="Raleway"/>
                <a:sym typeface="Raleway"/>
                <a:hlinkClick r:id="rId3"/>
              </a:rPr>
              <a:t>slides</a:t>
            </a:r>
            <a:endParaRPr sz="2200" i="1">
              <a:solidFill>
                <a:srgbClr val="0563C1"/>
              </a:solidFill>
              <a:latin typeface="Raleway"/>
              <a:ea typeface="Raleway"/>
              <a:cs typeface="Raleway"/>
              <a:sym typeface="Raleway"/>
            </a:endParaRPr>
          </a:p>
        </p:txBody>
      </p:sp>
      <p:pic>
        <p:nvPicPr>
          <p:cNvPr id="434" name="Google Shape;434;g373017e6876_0_57" title="Screenshot 2025-08-05 at 8.28.58 PM.png"/>
          <p:cNvPicPr preferRelativeResize="0"/>
          <p:nvPr/>
        </p:nvPicPr>
        <p:blipFill rotWithShape="1">
          <a:blip r:embed="rId4"/>
          <a:srcRect l="1951" t="2515"/>
          <a:stretch>
            <a:fillRect/>
          </a:stretch>
        </p:blipFill>
        <p:spPr>
          <a:xfrm>
            <a:off x="0" y="2235725"/>
            <a:ext cx="9970926" cy="4622275"/>
          </a:xfrm>
          <a:prstGeom prst="rect">
            <a:avLst/>
          </a:prstGeom>
          <a:noFill/>
          <a:ln>
            <a:noFill/>
          </a:ln>
        </p:spPr>
      </p:pic>
      <p:sp>
        <p:nvSpPr>
          <p:cNvPr id="435" name="Google Shape;435;g373017e6876_0_57"/>
          <p:cNvSpPr/>
          <p:nvPr/>
        </p:nvSpPr>
        <p:spPr>
          <a:xfrm>
            <a:off x="8439525" y="4825375"/>
            <a:ext cx="1420500" cy="3747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436" name="Google Shape;436;g373017e6876_0_57"/>
          <p:cNvSpPr/>
          <p:nvPr/>
        </p:nvSpPr>
        <p:spPr>
          <a:xfrm>
            <a:off x="1111413" y="4544900"/>
            <a:ext cx="5192100" cy="3747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437" name="Google Shape;437;g373017e6876_0_57"/>
          <p:cNvSpPr/>
          <p:nvPr/>
        </p:nvSpPr>
        <p:spPr>
          <a:xfrm>
            <a:off x="89850" y="5152425"/>
            <a:ext cx="3331500" cy="3747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438" name="Google Shape;438;g373017e6876_0_57"/>
          <p:cNvSpPr/>
          <p:nvPr/>
        </p:nvSpPr>
        <p:spPr>
          <a:xfrm>
            <a:off x="7218000" y="6142125"/>
            <a:ext cx="2642100" cy="3747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36d72e8638c_0_65"/>
          <p:cNvSpPr txBox="1">
            <a:spLocks noGrp="1"/>
          </p:cNvSpPr>
          <p:nvPr>
            <p:ph type="title"/>
          </p:nvPr>
        </p:nvSpPr>
        <p:spPr>
          <a:xfrm>
            <a:off x="392700" y="737500"/>
            <a:ext cx="4572900" cy="768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889"/>
              <a:buNone/>
            </a:pPr>
            <a:r>
              <a:rPr lang="en-US" sz="3000"/>
              <a:t>Physics Background</a:t>
            </a:r>
            <a:endParaRPr sz="3000"/>
          </a:p>
        </p:txBody>
      </p:sp>
      <p:sp>
        <p:nvSpPr>
          <p:cNvPr id="445" name="Google Shape;445;g36d72e8638c_0_65"/>
          <p:cNvSpPr txBox="1"/>
          <p:nvPr/>
        </p:nvSpPr>
        <p:spPr>
          <a:xfrm>
            <a:off x="252750" y="1659513"/>
            <a:ext cx="118032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0" i="0" u="none" strike="noStrike" cap="none">
                <a:solidFill>
                  <a:schemeClr val="accent1"/>
                </a:solidFill>
                <a:latin typeface="Raleway"/>
                <a:ea typeface="Raleway"/>
                <a:cs typeface="Raleway"/>
                <a:sym typeface="Raleway"/>
              </a:rPr>
              <a:t>Polylogs </a:t>
            </a:r>
            <a:r>
              <a:rPr lang="en-US" sz="2000" b="1" i="0" u="none" strike="noStrike" cap="none">
                <a:solidFill>
                  <a:schemeClr val="accent1"/>
                </a:solidFill>
                <a:latin typeface="Raleway"/>
                <a:ea typeface="Raleway"/>
                <a:cs typeface="Raleway"/>
                <a:sym typeface="Raleway"/>
              </a:rPr>
              <a:t>ubiquitous </a:t>
            </a:r>
            <a:r>
              <a:rPr lang="en-US" sz="2000" b="0" i="0" u="none" strike="noStrike" cap="none">
                <a:solidFill>
                  <a:schemeClr val="accent1"/>
                </a:solidFill>
                <a:latin typeface="Raleway"/>
                <a:ea typeface="Raleway"/>
                <a:cs typeface="Raleway"/>
                <a:sym typeface="Raleway"/>
              </a:rPr>
              <a:t>in Feynman integrals describing particle scattering. Simplifying polylogs </a:t>
            </a:r>
            <a:r>
              <a:rPr lang="en-US" sz="2000" b="1" i="0" u="none" strike="noStrike" cap="none">
                <a:solidFill>
                  <a:schemeClr val="accent1"/>
                </a:solidFill>
                <a:latin typeface="Raleway"/>
                <a:ea typeface="Raleway"/>
                <a:cs typeface="Raleway"/>
                <a:sym typeface="Raleway"/>
              </a:rPr>
              <a:t>essential </a:t>
            </a:r>
            <a:r>
              <a:rPr lang="en-US" sz="2000" b="0" i="0" u="none" strike="noStrike" cap="none">
                <a:solidFill>
                  <a:schemeClr val="accent1"/>
                </a:solidFill>
                <a:latin typeface="Raleway"/>
                <a:ea typeface="Raleway"/>
                <a:cs typeface="Raleway"/>
                <a:sym typeface="Raleway"/>
              </a:rPr>
              <a:t>to the S-matrix bootstrap program, yet </a:t>
            </a:r>
            <a:r>
              <a:rPr lang="en-US" sz="2000" b="1" i="0" u="none" strike="noStrike" cap="none">
                <a:solidFill>
                  <a:schemeClr val="accent1"/>
                </a:solidFill>
                <a:latin typeface="Raleway"/>
                <a:ea typeface="Raleway"/>
                <a:cs typeface="Raleway"/>
                <a:sym typeface="Raleway"/>
              </a:rPr>
              <a:t>no known automatic way.</a:t>
            </a:r>
            <a:endParaRPr sz="14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6" name="Google Shape;446;g36d72e8638c_0_65"/>
          <p:cNvSpPr/>
          <p:nvPr/>
        </p:nvSpPr>
        <p:spPr>
          <a:xfrm>
            <a:off x="5621825" y="86325"/>
            <a:ext cx="6229200" cy="1343100"/>
          </a:xfrm>
          <a:prstGeom prst="wedgeRoundRectCallout">
            <a:avLst>
              <a:gd name="adj1" fmla="val 1893"/>
              <a:gd name="adj2" fmla="val 63875"/>
              <a:gd name="adj3" fmla="val 0"/>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457200" marR="0" lvl="0" indent="-368300" algn="l" rtl="0">
              <a:lnSpc>
                <a:spcPct val="115000"/>
              </a:lnSpc>
              <a:spcBef>
                <a:spcPts val="0"/>
              </a:spcBef>
              <a:spcAft>
                <a:spcPts val="0"/>
              </a:spcAft>
              <a:buClr>
                <a:srgbClr val="1A1A1A"/>
              </a:buClr>
              <a:buSzPts val="2200"/>
              <a:buFont typeface="Raleway"/>
              <a:buChar char="●"/>
            </a:pPr>
            <a:r>
              <a:rPr lang="en-US" sz="2200" b="0" i="1" u="none" strike="noStrike" cap="none">
                <a:solidFill>
                  <a:srgbClr val="1A1A1A"/>
                </a:solidFill>
                <a:latin typeface="Raleway"/>
                <a:ea typeface="Raleway"/>
                <a:cs typeface="Raleway"/>
                <a:sym typeface="Raleway"/>
              </a:rPr>
              <a:t>How to simplify </a:t>
            </a:r>
            <a:r>
              <a:rPr lang="en-US" sz="2200" i="1">
                <a:solidFill>
                  <a:srgbClr val="1A1A1A"/>
                </a:solidFill>
                <a:latin typeface="Raleway"/>
                <a:ea typeface="Raleway"/>
                <a:cs typeface="Raleway"/>
                <a:sym typeface="Raleway"/>
              </a:rPr>
              <a:t>a given polylog</a:t>
            </a:r>
            <a:r>
              <a:rPr lang="en-US" sz="2200" b="0" i="1" u="none" strike="noStrike" cap="none">
                <a:solidFill>
                  <a:srgbClr val="1A1A1A"/>
                </a:solidFill>
                <a:latin typeface="Raleway"/>
                <a:ea typeface="Raleway"/>
                <a:cs typeface="Raleway"/>
                <a:sym typeface="Raleway"/>
              </a:rPr>
              <a:t>? </a:t>
            </a:r>
            <a:endParaRPr sz="2200" b="0" i="1" u="none" strike="noStrike" cap="none">
              <a:solidFill>
                <a:srgbClr val="1A1A1A"/>
              </a:solidFill>
              <a:latin typeface="Raleway"/>
              <a:ea typeface="Raleway"/>
              <a:cs typeface="Raleway"/>
              <a:sym typeface="Raleway"/>
            </a:endParaRPr>
          </a:p>
          <a:p>
            <a:pPr marL="457200" marR="0" lvl="0" indent="-368300" algn="l" rtl="0">
              <a:lnSpc>
                <a:spcPct val="115000"/>
              </a:lnSpc>
              <a:spcBef>
                <a:spcPts val="0"/>
              </a:spcBef>
              <a:spcAft>
                <a:spcPts val="0"/>
              </a:spcAft>
              <a:buClr>
                <a:srgbClr val="1A1A1A"/>
              </a:buClr>
              <a:buSzPts val="2200"/>
              <a:buFont typeface="Raleway"/>
              <a:buChar char="●"/>
            </a:pPr>
            <a:r>
              <a:rPr lang="en-US" sz="2200" b="0" i="1" u="none" strike="noStrike" cap="none">
                <a:solidFill>
                  <a:srgbClr val="1A1A1A"/>
                </a:solidFill>
                <a:latin typeface="Raleway"/>
                <a:ea typeface="Raleway"/>
                <a:cs typeface="Raleway"/>
                <a:sym typeface="Raleway"/>
              </a:rPr>
              <a:t>Which identities to apply at what order?</a:t>
            </a:r>
            <a:endParaRPr sz="2200" b="0" i="1" u="none" strike="noStrike" cap="none">
              <a:solidFill>
                <a:srgbClr val="1A1A1A"/>
              </a:solidFill>
              <a:latin typeface="Raleway"/>
              <a:ea typeface="Raleway"/>
              <a:cs typeface="Raleway"/>
              <a:sym typeface="Raleway"/>
            </a:endParaRPr>
          </a:p>
          <a:p>
            <a:pPr marL="457200" marR="0" lvl="0" indent="-368300" algn="l" rtl="0">
              <a:lnSpc>
                <a:spcPct val="115000"/>
              </a:lnSpc>
              <a:spcBef>
                <a:spcPts val="0"/>
              </a:spcBef>
              <a:spcAft>
                <a:spcPts val="0"/>
              </a:spcAft>
              <a:buClr>
                <a:srgbClr val="1A1A1A"/>
              </a:buClr>
              <a:buSzPts val="2200"/>
              <a:buFont typeface="Raleway"/>
              <a:buChar char="●"/>
            </a:pPr>
            <a:r>
              <a:rPr lang="en-US" sz="2200" i="1">
                <a:solidFill>
                  <a:srgbClr val="1A1A1A"/>
                </a:solidFill>
                <a:latin typeface="Raleway"/>
                <a:ea typeface="Raleway"/>
                <a:cs typeface="Raleway"/>
                <a:sym typeface="Raleway"/>
              </a:rPr>
              <a:t>Can AI be better than classical algorithms?</a:t>
            </a:r>
            <a:endParaRPr sz="2200" i="1">
              <a:solidFill>
                <a:srgbClr val="1A1A1A"/>
              </a:solidFill>
              <a:latin typeface="Raleway"/>
              <a:ea typeface="Raleway"/>
              <a:cs typeface="Raleway"/>
              <a:sym typeface="Raleway"/>
            </a:endParaRPr>
          </a:p>
        </p:txBody>
      </p:sp>
      <p:pic>
        <p:nvPicPr>
          <p:cNvPr id="447" name="Google Shape;447;g36d72e8638c_0_65"/>
          <p:cNvPicPr preferRelativeResize="0"/>
          <p:nvPr/>
        </p:nvPicPr>
        <p:blipFill rotWithShape="1">
          <a:blip r:embed="rId1"/>
          <a:srcRect l="2008"/>
          <a:stretch>
            <a:fillRect/>
          </a:stretch>
        </p:blipFill>
        <p:spPr>
          <a:xfrm>
            <a:off x="1872750" y="2481774"/>
            <a:ext cx="4910130" cy="768600"/>
          </a:xfrm>
          <a:prstGeom prst="rect">
            <a:avLst/>
          </a:prstGeom>
          <a:noFill/>
          <a:ln>
            <a:noFill/>
          </a:ln>
        </p:spPr>
      </p:pic>
      <p:sp>
        <p:nvSpPr>
          <p:cNvPr id="448" name="Google Shape;448;g36d72e8638c_0_65"/>
          <p:cNvSpPr/>
          <p:nvPr/>
        </p:nvSpPr>
        <p:spPr>
          <a:xfrm>
            <a:off x="252750" y="2530425"/>
            <a:ext cx="1620000" cy="720000"/>
          </a:xfrm>
          <a:prstGeom prst="roundRect">
            <a:avLst>
              <a:gd name="adj" fmla="val 16667"/>
            </a:avLst>
          </a:prstGeom>
          <a:solidFill>
            <a:srgbClr val="D9EAD3"/>
          </a:solidFill>
          <a:ln w="19050"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000" i="1" u="none" strike="noStrike" cap="none">
                <a:solidFill>
                  <a:srgbClr val="3F3F3F"/>
                </a:solidFill>
                <a:latin typeface="Raleway"/>
                <a:ea typeface="Raleway"/>
                <a:cs typeface="Raleway"/>
                <a:sym typeface="Raleway"/>
              </a:rPr>
              <a:t>Dilogarithm (weight 2)</a:t>
            </a:r>
            <a:endParaRPr sz="2000" i="1" u="none" strike="noStrike" cap="none">
              <a:solidFill>
                <a:srgbClr val="3F3F3F"/>
              </a:solidFill>
              <a:latin typeface="Raleway"/>
              <a:ea typeface="Raleway"/>
              <a:cs typeface="Raleway"/>
              <a:sym typeface="Raleway"/>
            </a:endParaRPr>
          </a:p>
        </p:txBody>
      </p:sp>
      <p:sp>
        <p:nvSpPr>
          <p:cNvPr id="449" name="Google Shape;449;g36d72e8638c_0_65"/>
          <p:cNvSpPr/>
          <p:nvPr/>
        </p:nvSpPr>
        <p:spPr>
          <a:xfrm>
            <a:off x="6831475" y="2530425"/>
            <a:ext cx="2339400" cy="720000"/>
          </a:xfrm>
          <a:prstGeom prst="roundRect">
            <a:avLst>
              <a:gd name="adj" fmla="val 16667"/>
            </a:avLst>
          </a:prstGeom>
          <a:solidFill>
            <a:srgbClr val="D9EAD3"/>
          </a:solidFill>
          <a:ln w="19050"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000" i="1">
                <a:solidFill>
                  <a:srgbClr val="3F3F3F"/>
                </a:solidFill>
                <a:latin typeface="Raleway"/>
                <a:ea typeface="Raleway"/>
                <a:cs typeface="Raleway"/>
                <a:sym typeface="Raleway"/>
              </a:rPr>
              <a:t>Classical</a:t>
            </a:r>
            <a:r>
              <a:rPr lang="en-US" sz="2000" i="1" u="none" strike="noStrike" cap="none">
                <a:solidFill>
                  <a:srgbClr val="3F3F3F"/>
                </a:solidFill>
                <a:latin typeface="Raleway"/>
                <a:ea typeface="Raleway"/>
                <a:cs typeface="Raleway"/>
                <a:sym typeface="Raleway"/>
              </a:rPr>
              <a:t> polylogs (weight</a:t>
            </a:r>
            <a:r>
              <a:rPr lang="en-US" sz="2000" i="1">
                <a:solidFill>
                  <a:srgbClr val="3F3F3F"/>
                </a:solidFill>
                <a:latin typeface="Raleway"/>
                <a:ea typeface="Raleway"/>
                <a:cs typeface="Raleway"/>
                <a:sym typeface="Raleway"/>
              </a:rPr>
              <a:t> n</a:t>
            </a:r>
            <a:r>
              <a:rPr lang="en-US" sz="2000" i="1" u="none" strike="noStrike" cap="none">
                <a:solidFill>
                  <a:srgbClr val="3F3F3F"/>
                </a:solidFill>
                <a:latin typeface="Raleway"/>
                <a:ea typeface="Raleway"/>
                <a:cs typeface="Raleway"/>
                <a:sym typeface="Raleway"/>
              </a:rPr>
              <a:t>)</a:t>
            </a:r>
            <a:endParaRPr sz="2000" i="1" u="none" strike="noStrike" cap="none">
              <a:solidFill>
                <a:srgbClr val="3F3F3F"/>
              </a:solidFill>
              <a:latin typeface="Raleway"/>
              <a:ea typeface="Raleway"/>
              <a:cs typeface="Raleway"/>
              <a:sym typeface="Raleway"/>
            </a:endParaRPr>
          </a:p>
        </p:txBody>
      </p:sp>
      <p:pic>
        <p:nvPicPr>
          <p:cNvPr id="450" name="Google Shape;450;g36d72e8638c_0_65" title="Screenshot 2025-08-06 at 6.25.23 PM.png"/>
          <p:cNvPicPr preferRelativeResize="0"/>
          <p:nvPr/>
        </p:nvPicPr>
        <p:blipFill rotWithShape="1">
          <a:blip r:embed="rId2"/>
          <a:srcRect l="3213"/>
          <a:stretch>
            <a:fillRect/>
          </a:stretch>
        </p:blipFill>
        <p:spPr>
          <a:xfrm>
            <a:off x="9170878" y="2481775"/>
            <a:ext cx="2998047" cy="768600"/>
          </a:xfrm>
          <a:prstGeom prst="rect">
            <a:avLst/>
          </a:prstGeom>
          <a:noFill/>
          <a:ln>
            <a:noFill/>
          </a:ln>
        </p:spPr>
      </p:pic>
      <p:sp>
        <p:nvSpPr>
          <p:cNvPr id="451" name="Google Shape;451;g36d72e8638c_0_6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pic>
        <p:nvPicPr>
          <p:cNvPr id="452" name="Google Shape;452;g36d72e8638c_0_65" title="Screenshot 2025-08-06 at 7.12.27 PM.png"/>
          <p:cNvPicPr preferRelativeResize="0"/>
          <p:nvPr/>
        </p:nvPicPr>
        <p:blipFill>
          <a:blip r:embed="rId3"/>
          <a:stretch>
            <a:fillRect/>
          </a:stretch>
        </p:blipFill>
        <p:spPr>
          <a:xfrm>
            <a:off x="252750" y="3878624"/>
            <a:ext cx="4650153" cy="930050"/>
          </a:xfrm>
          <a:prstGeom prst="rect">
            <a:avLst/>
          </a:prstGeom>
          <a:noFill/>
          <a:ln w="19050" cap="flat" cmpd="sng">
            <a:solidFill>
              <a:srgbClr val="8AC751"/>
            </a:solidFill>
            <a:prstDash val="solid"/>
            <a:round/>
            <a:headEnd type="none" w="sm" len="sm"/>
            <a:tailEnd type="none" w="sm" len="sm"/>
          </a:ln>
        </p:spPr>
      </p:pic>
      <p:pic>
        <p:nvPicPr>
          <p:cNvPr id="453" name="Google Shape;453;g36d72e8638c_0_65" title="Screenshot 2025-08-06 at 7.12.52 PM.png"/>
          <p:cNvPicPr preferRelativeResize="0"/>
          <p:nvPr/>
        </p:nvPicPr>
        <p:blipFill rotWithShape="1">
          <a:blip r:embed="rId4"/>
          <a:srcRect l="1941"/>
          <a:stretch>
            <a:fillRect/>
          </a:stretch>
        </p:blipFill>
        <p:spPr>
          <a:xfrm>
            <a:off x="5290645" y="4302725"/>
            <a:ext cx="6738054" cy="1255025"/>
          </a:xfrm>
          <a:prstGeom prst="rect">
            <a:avLst/>
          </a:prstGeom>
          <a:noFill/>
          <a:ln>
            <a:noFill/>
          </a:ln>
        </p:spPr>
      </p:pic>
      <p:pic>
        <p:nvPicPr>
          <p:cNvPr id="454" name="Google Shape;454;g36d72e8638c_0_65" title="Screenshot 2025-08-06 at 7.13.31 PM.png"/>
          <p:cNvPicPr preferRelativeResize="0"/>
          <p:nvPr/>
        </p:nvPicPr>
        <p:blipFill rotWithShape="1">
          <a:blip r:embed="rId5"/>
          <a:srcRect l="10160" t="2524"/>
          <a:stretch>
            <a:fillRect/>
          </a:stretch>
        </p:blipFill>
        <p:spPr>
          <a:xfrm>
            <a:off x="5507763" y="5700300"/>
            <a:ext cx="6037874" cy="930050"/>
          </a:xfrm>
          <a:prstGeom prst="rect">
            <a:avLst/>
          </a:prstGeom>
          <a:noFill/>
          <a:ln w="19050" cap="flat" cmpd="sng">
            <a:solidFill>
              <a:srgbClr val="8AC751"/>
            </a:solidFill>
            <a:prstDash val="solid"/>
            <a:round/>
            <a:headEnd type="none" w="sm" len="sm"/>
            <a:tailEnd type="none" w="sm" len="sm"/>
          </a:ln>
        </p:spPr>
      </p:pic>
      <p:pic>
        <p:nvPicPr>
          <p:cNvPr id="455" name="Google Shape;455;g36d72e8638c_0_65" title="Screenshot 2025-08-06 at 7.14.16 PM.png"/>
          <p:cNvPicPr preferRelativeResize="0"/>
          <p:nvPr/>
        </p:nvPicPr>
        <p:blipFill>
          <a:blip r:embed="rId6"/>
          <a:stretch>
            <a:fillRect/>
          </a:stretch>
        </p:blipFill>
        <p:spPr>
          <a:xfrm>
            <a:off x="1083400" y="4861900"/>
            <a:ext cx="3882170" cy="492600"/>
          </a:xfrm>
          <a:prstGeom prst="rect">
            <a:avLst/>
          </a:prstGeom>
          <a:noFill/>
          <a:ln>
            <a:noFill/>
          </a:ln>
        </p:spPr>
      </p:pic>
      <p:sp>
        <p:nvSpPr>
          <p:cNvPr id="456" name="Google Shape;456;g36d72e8638c_0_65"/>
          <p:cNvSpPr txBox="1"/>
          <p:nvPr/>
        </p:nvSpPr>
        <p:spPr>
          <a:xfrm>
            <a:off x="252750" y="3356900"/>
            <a:ext cx="7895700" cy="492600"/>
          </a:xfrm>
          <a:prstGeom prst="rect">
            <a:avLst/>
          </a:prstGeom>
          <a:solidFill>
            <a:srgbClr val="8AC75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a:solidFill>
                  <a:schemeClr val="accent1"/>
                </a:solidFill>
                <a:latin typeface="Raleway"/>
                <a:ea typeface="Raleway"/>
                <a:cs typeface="Raleway"/>
                <a:sym typeface="Raleway"/>
              </a:rPr>
              <a:t>Example: </a:t>
            </a:r>
            <a:r>
              <a:rPr lang="en-US" sz="2000">
                <a:solidFill>
                  <a:schemeClr val="accent1"/>
                </a:solidFill>
                <a:latin typeface="Raleway"/>
                <a:ea typeface="Raleway"/>
                <a:cs typeface="Raleway"/>
                <a:sym typeface="Raleway"/>
              </a:rPr>
              <a:t>Compton Scattering Total Cross-section @ NLO in QED</a:t>
            </a:r>
            <a:endParaRPr lang="en-US" sz="2000">
              <a:solidFill>
                <a:schemeClr val="accent1"/>
              </a:solidFill>
              <a:latin typeface="Raleway"/>
              <a:ea typeface="Raleway"/>
              <a:cs typeface="Raleway"/>
              <a:sym typeface="Raleway"/>
            </a:endParaRPr>
          </a:p>
        </p:txBody>
      </p:sp>
      <p:sp>
        <p:nvSpPr>
          <p:cNvPr id="457" name="Google Shape;457;g36d72e8638c_0_65"/>
          <p:cNvSpPr txBox="1"/>
          <p:nvPr/>
        </p:nvSpPr>
        <p:spPr>
          <a:xfrm>
            <a:off x="289350" y="4819125"/>
            <a:ext cx="10215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accent1"/>
                </a:solidFill>
                <a:latin typeface="Raleway"/>
                <a:ea typeface="Raleway"/>
                <a:cs typeface="Raleway"/>
                <a:sym typeface="Raleway"/>
              </a:rPr>
              <a:t>where</a:t>
            </a:r>
            <a:endParaRPr sz="1800"/>
          </a:p>
        </p:txBody>
      </p:sp>
      <p:sp>
        <p:nvSpPr>
          <p:cNvPr id="458" name="Google Shape;458;g36d72e8638c_0_65"/>
          <p:cNvSpPr/>
          <p:nvPr/>
        </p:nvSpPr>
        <p:spPr>
          <a:xfrm>
            <a:off x="46575" y="5383600"/>
            <a:ext cx="5461200" cy="1420500"/>
          </a:xfrm>
          <a:prstGeom prst="cloudCallout">
            <a:avLst>
              <a:gd name="adj1" fmla="val 47223"/>
              <a:gd name="adj2" fmla="val -68879"/>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rgbClr val="3F3F3F"/>
                </a:solidFill>
                <a:latin typeface="Raleway"/>
                <a:ea typeface="Raleway"/>
                <a:cs typeface="Raleway"/>
                <a:sym typeface="Raleway"/>
              </a:rPr>
              <a:t>No existing software package to do integration &amp; simplification automatically.</a:t>
            </a:r>
            <a:endParaRPr sz="2000">
              <a:solidFill>
                <a:srgbClr val="3F3F3F"/>
              </a:solidFill>
              <a:latin typeface="Raleway"/>
              <a:ea typeface="Raleway"/>
              <a:cs typeface="Raleway"/>
              <a:sym typeface="Raleway"/>
            </a:endParaRPr>
          </a:p>
        </p:txBody>
      </p:sp>
      <p:pic>
        <p:nvPicPr>
          <p:cNvPr id="459" name="Google Shape;459;g36d72e8638c_0_65" title="Screenshot 2025-08-06 at 7.41.48 PM.png"/>
          <p:cNvPicPr preferRelativeResize="0"/>
          <p:nvPr/>
        </p:nvPicPr>
        <p:blipFill rotWithShape="1">
          <a:blip r:embed="rId7"/>
          <a:srcRect r="33550" b="39929"/>
          <a:stretch>
            <a:fillRect/>
          </a:stretch>
        </p:blipFill>
        <p:spPr>
          <a:xfrm>
            <a:off x="9170900" y="3274200"/>
            <a:ext cx="2870876" cy="461700"/>
          </a:xfrm>
          <a:prstGeom prst="rect">
            <a:avLst/>
          </a:prstGeom>
          <a:noFill/>
          <a:ln>
            <a:noFill/>
          </a:ln>
        </p:spPr>
      </p:pic>
      <p:pic>
        <p:nvPicPr>
          <p:cNvPr id="460" name="Google Shape;460;g36d72e8638c_0_65" title="Screenshot 2025-08-06 at 7.41.48 PM.png"/>
          <p:cNvPicPr preferRelativeResize="0"/>
          <p:nvPr/>
        </p:nvPicPr>
        <p:blipFill rotWithShape="1">
          <a:blip r:embed="rId7"/>
          <a:srcRect l="66424"/>
          <a:stretch>
            <a:fillRect/>
          </a:stretch>
        </p:blipFill>
        <p:spPr>
          <a:xfrm>
            <a:off x="10545150" y="3688800"/>
            <a:ext cx="1450625" cy="768600"/>
          </a:xfrm>
          <a:prstGeom prst="rect">
            <a:avLst/>
          </a:prstGeom>
          <a:noFill/>
          <a:ln>
            <a:noFill/>
          </a:ln>
        </p:spPr>
      </p:pic>
      <p:sp>
        <p:nvSpPr>
          <p:cNvPr id="461" name="Google Shape;461;g36d72e8638c_0_65"/>
          <p:cNvSpPr/>
          <p:nvPr/>
        </p:nvSpPr>
        <p:spPr>
          <a:xfrm rot="5402191">
            <a:off x="8424312" y="3242700"/>
            <a:ext cx="470700" cy="524700"/>
          </a:xfrm>
          <a:prstGeom prst="bentUpArrow">
            <a:avLst>
              <a:gd name="adj1" fmla="val 25000"/>
              <a:gd name="adj2" fmla="val 25000"/>
              <a:gd name="adj3" fmla="val 25000"/>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462" name="Google Shape;462;g36d72e8638c_0_65"/>
          <p:cNvSpPr/>
          <p:nvPr/>
        </p:nvSpPr>
        <p:spPr>
          <a:xfrm>
            <a:off x="8397175" y="3759675"/>
            <a:ext cx="1160100" cy="400500"/>
          </a:xfrm>
          <a:prstGeom prst="roundRect">
            <a:avLst>
              <a:gd name="adj" fmla="val 16667"/>
            </a:avLst>
          </a:prstGeom>
          <a:solidFill>
            <a:srgbClr val="D9EAD3"/>
          </a:solidFill>
          <a:ln w="19050"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panose="020B0604020202020204"/>
              <a:buNone/>
            </a:pPr>
            <a:r>
              <a:rPr lang="en-US" sz="2000" i="1">
                <a:solidFill>
                  <a:srgbClr val="3F3F3F"/>
                </a:solidFill>
                <a:latin typeface="Raleway"/>
                <a:ea typeface="Raleway"/>
                <a:cs typeface="Raleway"/>
                <a:sym typeface="Raleway"/>
              </a:rPr>
              <a:t>Symbol</a:t>
            </a:r>
            <a:endParaRPr sz="2000" i="1" u="none" strike="noStrike" cap="none">
              <a:solidFill>
                <a:srgbClr val="3F3F3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373017e6876_0_84"/>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469" name="Google Shape;469;g373017e6876_0_84"/>
          <p:cNvSpPr txBox="1">
            <a:spLocks noGrp="1"/>
          </p:cNvSpPr>
          <p:nvPr>
            <p:ph type="title"/>
          </p:nvPr>
        </p:nvSpPr>
        <p:spPr>
          <a:xfrm>
            <a:off x="357650" y="784050"/>
            <a:ext cx="112257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Methodology: Supervised Learning with RL &amp; Transformer</a:t>
            </a:r>
            <a:endParaRPr sz="3000"/>
          </a:p>
        </p:txBody>
      </p:sp>
      <p:pic>
        <p:nvPicPr>
          <p:cNvPr id="470" name="Google Shape;470;g373017e6876_0_84" title="Screenshot 2025-08-06 at 11.05.22 PM.png"/>
          <p:cNvPicPr preferRelativeResize="0"/>
          <p:nvPr/>
        </p:nvPicPr>
        <p:blipFill rotWithShape="1">
          <a:blip r:embed="rId1"/>
          <a:srcRect l="1598" r="926" b="2095"/>
          <a:stretch>
            <a:fillRect/>
          </a:stretch>
        </p:blipFill>
        <p:spPr>
          <a:xfrm>
            <a:off x="1156200" y="1994000"/>
            <a:ext cx="10801774" cy="4339125"/>
          </a:xfrm>
          <a:prstGeom prst="rect">
            <a:avLst/>
          </a:prstGeom>
          <a:noFill/>
          <a:ln>
            <a:noFill/>
          </a:ln>
        </p:spPr>
      </p:pic>
      <p:sp>
        <p:nvSpPr>
          <p:cNvPr id="471" name="Google Shape;471;g373017e6876_0_84"/>
          <p:cNvSpPr txBox="1"/>
          <p:nvPr/>
        </p:nvSpPr>
        <p:spPr>
          <a:xfrm>
            <a:off x="3842450" y="1604550"/>
            <a:ext cx="4284900" cy="5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i="1">
                <a:solidFill>
                  <a:srgbClr val="8C1515"/>
                </a:solidFill>
                <a:latin typeface="Raleway"/>
                <a:ea typeface="Raleway"/>
                <a:cs typeface="Raleway"/>
                <a:sym typeface="Raleway"/>
              </a:rPr>
              <a:t>Directly learn the simplification.</a:t>
            </a:r>
            <a:endParaRPr sz="2000" b="1" i="1">
              <a:solidFill>
                <a:srgbClr val="8C1515"/>
              </a:solidFill>
              <a:latin typeface="Raleway"/>
              <a:ea typeface="Raleway"/>
              <a:cs typeface="Raleway"/>
              <a:sym typeface="Raleway"/>
            </a:endParaRPr>
          </a:p>
        </p:txBody>
      </p:sp>
      <p:sp>
        <p:nvSpPr>
          <p:cNvPr id="472" name="Google Shape;472;g373017e6876_0_84"/>
          <p:cNvSpPr txBox="1"/>
          <p:nvPr/>
        </p:nvSpPr>
        <p:spPr>
          <a:xfrm>
            <a:off x="232875" y="3703275"/>
            <a:ext cx="2700300" cy="11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i="1">
                <a:solidFill>
                  <a:schemeClr val="accent1"/>
                </a:solidFill>
                <a:latin typeface="Raleway"/>
                <a:ea typeface="Raleway"/>
                <a:cs typeface="Raleway"/>
                <a:sym typeface="Raleway"/>
              </a:rPr>
              <a:t>Classical Algorithm: </a:t>
            </a:r>
            <a:r>
              <a:rPr lang="en-US" sz="2000" i="1">
                <a:solidFill>
                  <a:schemeClr val="accent1"/>
                </a:solidFill>
                <a:latin typeface="Raleway"/>
                <a:ea typeface="Raleway"/>
                <a:cs typeface="Raleway"/>
                <a:sym typeface="Raleway"/>
              </a:rPr>
              <a:t>Compute symbol from polylog.</a:t>
            </a:r>
            <a:endParaRPr sz="2000" i="1">
              <a:solidFill>
                <a:schemeClr val="accent1"/>
              </a:solidFill>
              <a:latin typeface="Raleway"/>
              <a:ea typeface="Raleway"/>
              <a:cs typeface="Raleway"/>
              <a:sym typeface="Raleway"/>
            </a:endParaRPr>
          </a:p>
        </p:txBody>
      </p:sp>
      <p:sp>
        <p:nvSpPr>
          <p:cNvPr id="473" name="Google Shape;473;g373017e6876_0_84"/>
          <p:cNvSpPr txBox="1"/>
          <p:nvPr/>
        </p:nvSpPr>
        <p:spPr>
          <a:xfrm>
            <a:off x="5077600" y="5672075"/>
            <a:ext cx="2700300" cy="88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i="1">
                <a:solidFill>
                  <a:schemeClr val="accent1"/>
                </a:solidFill>
                <a:latin typeface="Raleway"/>
                <a:ea typeface="Raleway"/>
                <a:cs typeface="Raleway"/>
                <a:sym typeface="Raleway"/>
              </a:rPr>
              <a:t>Classical Algorithm: </a:t>
            </a:r>
            <a:r>
              <a:rPr lang="en-US" sz="2000" i="1">
                <a:solidFill>
                  <a:schemeClr val="accent1"/>
                </a:solidFill>
                <a:latin typeface="Raleway"/>
                <a:ea typeface="Raleway"/>
                <a:cs typeface="Raleway"/>
                <a:sym typeface="Raleway"/>
              </a:rPr>
              <a:t>Simplify symbol.</a:t>
            </a:r>
            <a:endParaRPr sz="2000" i="1">
              <a:solidFill>
                <a:schemeClr val="accent1"/>
              </a:solidFill>
              <a:latin typeface="Raleway"/>
              <a:ea typeface="Raleway"/>
              <a:cs typeface="Raleway"/>
              <a:sym typeface="Raleway"/>
            </a:endParaRPr>
          </a:p>
        </p:txBody>
      </p:sp>
      <p:sp>
        <p:nvSpPr>
          <p:cNvPr id="474" name="Google Shape;474;g373017e6876_0_84"/>
          <p:cNvSpPr txBox="1"/>
          <p:nvPr/>
        </p:nvSpPr>
        <p:spPr>
          <a:xfrm>
            <a:off x="6704675" y="3560013"/>
            <a:ext cx="2456700" cy="14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i="1" dirty="0">
                <a:solidFill>
                  <a:srgbClr val="0563C1"/>
                </a:solidFill>
                <a:latin typeface="Raleway"/>
                <a:ea typeface="Raleway"/>
                <a:cs typeface="Raleway"/>
                <a:sym typeface="Raleway"/>
              </a:rPr>
              <a:t>Integrate symbol:</a:t>
            </a:r>
            <a:endParaRPr sz="2000" b="1" i="1" dirty="0">
              <a:solidFill>
                <a:srgbClr val="0563C1"/>
              </a:solidFill>
              <a:latin typeface="Raleway"/>
              <a:ea typeface="Raleway"/>
              <a:cs typeface="Raleway"/>
              <a:sym typeface="Raleway"/>
            </a:endParaRPr>
          </a:p>
          <a:p>
            <a:pPr marL="0" lvl="0" indent="0" algn="l" rtl="0">
              <a:spcBef>
                <a:spcPts val="0"/>
              </a:spcBef>
              <a:spcAft>
                <a:spcPts val="0"/>
              </a:spcAft>
              <a:buNone/>
            </a:pPr>
            <a:r>
              <a:rPr lang="en-US" sz="2000" i="1" dirty="0">
                <a:solidFill>
                  <a:srgbClr val="0563C1"/>
                </a:solidFill>
                <a:latin typeface="Raleway"/>
                <a:ea typeface="Raleway"/>
                <a:cs typeface="Raleway"/>
                <a:sym typeface="Raleway"/>
              </a:rPr>
              <a:t>symbol</a:t>
            </a:r>
            <a:r>
              <a:rPr lang="en-US" sz="2000" dirty="0">
                <a:solidFill>
                  <a:srgbClr val="0563C1"/>
                </a:solidFill>
                <a:latin typeface="Raleway"/>
                <a:ea typeface="Raleway"/>
                <a:cs typeface="Raleway"/>
                <a:sym typeface="Raleway"/>
              </a:rPr>
              <a:t> ↔ </a:t>
            </a:r>
            <a:r>
              <a:rPr lang="en-US" sz="2000" i="1" dirty="0">
                <a:solidFill>
                  <a:srgbClr val="0563C1"/>
                </a:solidFill>
                <a:latin typeface="Raleway"/>
                <a:ea typeface="Raleway"/>
                <a:cs typeface="Raleway"/>
                <a:sym typeface="Raleway"/>
              </a:rPr>
              <a:t>polylog translation task.</a:t>
            </a:r>
            <a:endParaRPr sz="2000" i="1" dirty="0">
              <a:solidFill>
                <a:srgbClr val="0563C1"/>
              </a:solidFill>
              <a:latin typeface="Raleway"/>
              <a:ea typeface="Raleway"/>
              <a:cs typeface="Raleway"/>
              <a:sym typeface="Raleway"/>
            </a:endParaRPr>
          </a:p>
          <a:p>
            <a:pPr marL="0" lvl="0" indent="0" algn="l" rtl="0">
              <a:spcBef>
                <a:spcPts val="0"/>
              </a:spcBef>
              <a:spcAft>
                <a:spcPts val="0"/>
              </a:spcAft>
              <a:buNone/>
            </a:pPr>
            <a:r>
              <a:rPr lang="en-US" sz="2000" i="1" dirty="0">
                <a:solidFill>
                  <a:srgbClr val="0563C1"/>
                </a:solidFill>
                <a:latin typeface="Raleway"/>
                <a:ea typeface="Raleway"/>
                <a:cs typeface="Raleway"/>
                <a:sym typeface="Raleway"/>
              </a:rPr>
              <a:t>(no classical way)</a:t>
            </a:r>
            <a:endParaRPr sz="2000" i="1" dirty="0">
              <a:solidFill>
                <a:srgbClr val="0563C1"/>
              </a:solidFill>
              <a:latin typeface="Raleway"/>
              <a:ea typeface="Raleway"/>
              <a:cs typeface="Raleway"/>
              <a:sym typeface="Raleway"/>
            </a:endParaRPr>
          </a:p>
        </p:txBody>
      </p:sp>
      <p:sp>
        <p:nvSpPr>
          <p:cNvPr id="475" name="Google Shape;475;g373017e6876_0_84"/>
          <p:cNvSpPr txBox="1"/>
          <p:nvPr/>
        </p:nvSpPr>
        <p:spPr>
          <a:xfrm>
            <a:off x="5478975" y="2931225"/>
            <a:ext cx="663600" cy="62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a:solidFill>
                  <a:schemeClr val="accent1"/>
                </a:solidFill>
                <a:latin typeface="Lato" panose="020F0502020204030203"/>
                <a:ea typeface="Lato" panose="020F0502020204030203"/>
                <a:cs typeface="Lato" panose="020F0502020204030203"/>
                <a:sym typeface="Lato" panose="020F0502020204030203"/>
              </a:rPr>
              <a:t>✅</a:t>
            </a:r>
            <a:endParaRPr sz="3000">
              <a:solidFill>
                <a:schemeClr val="accent1"/>
              </a:solidFill>
              <a:latin typeface="Lato" panose="020F0502020204030203"/>
              <a:ea typeface="Lato" panose="020F0502020204030203"/>
              <a:cs typeface="Lato" panose="020F0502020204030203"/>
              <a:sym typeface="Lato" panose="020F050202020403020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3733b7e2ea0_0_79"/>
          <p:cNvSpPr txBox="1">
            <a:spLocks noGrp="1"/>
          </p:cNvSpPr>
          <p:nvPr>
            <p:ph type="title"/>
          </p:nvPr>
        </p:nvSpPr>
        <p:spPr>
          <a:xfrm>
            <a:off x="357650" y="784050"/>
            <a:ext cx="37527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RL Setting</a:t>
            </a:r>
            <a:endParaRPr sz="3000"/>
          </a:p>
        </p:txBody>
      </p:sp>
      <p:sp>
        <p:nvSpPr>
          <p:cNvPr id="482" name="Google Shape;482;g3733b7e2ea0_0_79"/>
          <p:cNvSpPr txBox="1"/>
          <p:nvPr/>
        </p:nvSpPr>
        <p:spPr>
          <a:xfrm>
            <a:off x="2676025" y="69400"/>
            <a:ext cx="9516000" cy="523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2200" i="1">
                <a:solidFill>
                  <a:schemeClr val="accent1"/>
                </a:solidFill>
                <a:latin typeface="Raleway"/>
                <a:ea typeface="Raleway"/>
                <a:cs typeface="Raleway"/>
                <a:sym typeface="Raleway"/>
              </a:rPr>
              <a:t>Problem space restricted to simplifying dilogs reducible to 0 only.</a:t>
            </a:r>
            <a:endParaRPr sz="2200">
              <a:latin typeface="Raleway"/>
              <a:ea typeface="Raleway"/>
              <a:cs typeface="Raleway"/>
              <a:sym typeface="Raleway"/>
            </a:endParaRPr>
          </a:p>
        </p:txBody>
      </p:sp>
      <p:pic>
        <p:nvPicPr>
          <p:cNvPr id="483" name="Google Shape;483;g3733b7e2ea0_0_79" title="Screenshot 2025-08-06 at 11.18.53 PM.png"/>
          <p:cNvPicPr preferRelativeResize="0"/>
          <p:nvPr/>
        </p:nvPicPr>
        <p:blipFill>
          <a:blip r:embed="rId1"/>
          <a:stretch>
            <a:fillRect/>
          </a:stretch>
        </p:blipFill>
        <p:spPr>
          <a:xfrm>
            <a:off x="0" y="2913600"/>
            <a:ext cx="4258324" cy="2928600"/>
          </a:xfrm>
          <a:prstGeom prst="rect">
            <a:avLst/>
          </a:prstGeom>
          <a:noFill/>
          <a:ln>
            <a:noFill/>
          </a:ln>
        </p:spPr>
      </p:pic>
      <p:sp>
        <p:nvSpPr>
          <p:cNvPr id="484" name="Google Shape;484;g3733b7e2ea0_0_79"/>
          <p:cNvSpPr txBox="1"/>
          <p:nvPr/>
        </p:nvSpPr>
        <p:spPr>
          <a:xfrm>
            <a:off x="6695025" y="828900"/>
            <a:ext cx="5392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F967A6"/>
                </a:solidFill>
                <a:latin typeface="Raleway"/>
                <a:ea typeface="Raleway"/>
                <a:cs typeface="Raleway"/>
                <a:sym typeface="Raleway"/>
              </a:rPr>
              <a:t>Four types of actions like moves in a game.</a:t>
            </a:r>
            <a:endParaRPr sz="2000">
              <a:solidFill>
                <a:srgbClr val="F967A6"/>
              </a:solidFill>
              <a:latin typeface="Raleway"/>
              <a:ea typeface="Raleway"/>
              <a:cs typeface="Raleway"/>
              <a:sym typeface="Raleway"/>
            </a:endParaRPr>
          </a:p>
        </p:txBody>
      </p:sp>
      <p:sp>
        <p:nvSpPr>
          <p:cNvPr id="485" name="Google Shape;485;g3733b7e2ea0_0_79"/>
          <p:cNvSpPr/>
          <p:nvPr/>
        </p:nvSpPr>
        <p:spPr>
          <a:xfrm>
            <a:off x="217925" y="1774600"/>
            <a:ext cx="1959600" cy="582300"/>
          </a:xfrm>
          <a:prstGeom prst="roundRect">
            <a:avLst>
              <a:gd name="adj" fmla="val 16667"/>
            </a:avLst>
          </a:prstGeom>
          <a:solidFill>
            <a:srgbClr val="D9EAD3"/>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1A9988"/>
                </a:solidFill>
                <a:latin typeface="Raleway"/>
                <a:ea typeface="Raleway"/>
                <a:cs typeface="Raleway"/>
                <a:sym typeface="Raleway"/>
              </a:rPr>
              <a:t>State Space</a:t>
            </a:r>
            <a:endParaRPr sz="2200" b="1">
              <a:solidFill>
                <a:srgbClr val="1A9988"/>
              </a:solidFill>
              <a:latin typeface="Raleway"/>
              <a:ea typeface="Raleway"/>
              <a:cs typeface="Raleway"/>
              <a:sym typeface="Raleway"/>
            </a:endParaRPr>
          </a:p>
        </p:txBody>
      </p:sp>
      <p:sp>
        <p:nvSpPr>
          <p:cNvPr id="486" name="Google Shape;486;g3733b7e2ea0_0_79"/>
          <p:cNvSpPr txBox="1"/>
          <p:nvPr/>
        </p:nvSpPr>
        <p:spPr>
          <a:xfrm>
            <a:off x="217925" y="2421000"/>
            <a:ext cx="4486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A9988"/>
                </a:solidFill>
                <a:latin typeface="Raleway"/>
                <a:ea typeface="Raleway"/>
                <a:cs typeface="Raleway"/>
                <a:sym typeface="Raleway"/>
              </a:rPr>
              <a:t>State: </a:t>
            </a:r>
            <a:r>
              <a:rPr lang="en-US" sz="2000">
                <a:solidFill>
                  <a:srgbClr val="1A9988"/>
                </a:solidFill>
                <a:latin typeface="Raleway"/>
                <a:ea typeface="Raleway"/>
                <a:cs typeface="Raleway"/>
                <a:sym typeface="Raleway"/>
              </a:rPr>
              <a:t>linear combinations of dilogs.</a:t>
            </a:r>
            <a:endParaRPr sz="2000">
              <a:latin typeface="Raleway"/>
              <a:ea typeface="Raleway"/>
              <a:cs typeface="Raleway"/>
              <a:sym typeface="Raleway"/>
            </a:endParaRPr>
          </a:p>
        </p:txBody>
      </p:sp>
      <p:sp>
        <p:nvSpPr>
          <p:cNvPr id="487" name="Google Shape;487;g3733b7e2ea0_0_79"/>
          <p:cNvSpPr txBox="1"/>
          <p:nvPr/>
        </p:nvSpPr>
        <p:spPr>
          <a:xfrm>
            <a:off x="129125" y="5842200"/>
            <a:ext cx="4663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1A9988"/>
                </a:solidFill>
                <a:latin typeface="Raleway"/>
                <a:ea typeface="Raleway"/>
                <a:cs typeface="Raleway"/>
                <a:sym typeface="Raleway"/>
              </a:rPr>
              <a:t>→ Each item is a word.</a:t>
            </a:r>
            <a:endParaRPr sz="1800">
              <a:solidFill>
                <a:srgbClr val="1A9988"/>
              </a:solidFill>
              <a:latin typeface="Raleway"/>
              <a:ea typeface="Raleway"/>
              <a:cs typeface="Raleway"/>
              <a:sym typeface="Raleway"/>
            </a:endParaRPr>
          </a:p>
          <a:p>
            <a:pPr marL="0" lvl="0" indent="0" algn="l" rtl="0">
              <a:spcBef>
                <a:spcPts val="0"/>
              </a:spcBef>
              <a:spcAft>
                <a:spcPts val="0"/>
              </a:spcAft>
              <a:buNone/>
            </a:pPr>
            <a:r>
              <a:rPr lang="en-US" sz="1800">
                <a:solidFill>
                  <a:srgbClr val="1A9988"/>
                </a:solidFill>
                <a:latin typeface="Raleway"/>
                <a:ea typeface="Raleway"/>
                <a:cs typeface="Raleway"/>
                <a:sym typeface="Raleway"/>
              </a:rPr>
              <a:t>→ One-hot encoding for each word.</a:t>
            </a:r>
            <a:endParaRPr sz="1800">
              <a:solidFill>
                <a:srgbClr val="1A9988"/>
              </a:solidFill>
              <a:latin typeface="Raleway"/>
              <a:ea typeface="Raleway"/>
              <a:cs typeface="Raleway"/>
              <a:sym typeface="Raleway"/>
            </a:endParaRPr>
          </a:p>
          <a:p>
            <a:pPr marL="0" lvl="0" indent="0" algn="l" rtl="0">
              <a:spcBef>
                <a:spcPts val="0"/>
              </a:spcBef>
              <a:spcAft>
                <a:spcPts val="0"/>
              </a:spcAft>
              <a:buNone/>
            </a:pPr>
            <a:r>
              <a:rPr lang="en-US" sz="1800">
                <a:solidFill>
                  <a:srgbClr val="1A9988"/>
                </a:solidFill>
                <a:latin typeface="Raleway"/>
                <a:ea typeface="Raleway"/>
                <a:cs typeface="Raleway"/>
                <a:sym typeface="Raleway"/>
              </a:rPr>
              <a:t>→ Pad all words &amp; 0’s to form a sentence.</a:t>
            </a:r>
            <a:endParaRPr sz="1800">
              <a:solidFill>
                <a:srgbClr val="1A9988"/>
              </a:solidFill>
              <a:latin typeface="Raleway"/>
              <a:ea typeface="Raleway"/>
              <a:cs typeface="Raleway"/>
              <a:sym typeface="Raleway"/>
            </a:endParaRPr>
          </a:p>
        </p:txBody>
      </p:sp>
      <p:sp>
        <p:nvSpPr>
          <p:cNvPr id="488" name="Google Shape;488;g3733b7e2ea0_0_79"/>
          <p:cNvSpPr/>
          <p:nvPr/>
        </p:nvSpPr>
        <p:spPr>
          <a:xfrm>
            <a:off x="4622625" y="784050"/>
            <a:ext cx="2072400" cy="582300"/>
          </a:xfrm>
          <a:prstGeom prst="roundRect">
            <a:avLst>
              <a:gd name="adj" fmla="val 16667"/>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F967A6"/>
                </a:solidFill>
                <a:latin typeface="Raleway"/>
                <a:ea typeface="Raleway"/>
                <a:cs typeface="Raleway"/>
                <a:sym typeface="Raleway"/>
              </a:rPr>
              <a:t>Action Space</a:t>
            </a:r>
            <a:endParaRPr sz="2200" b="1">
              <a:solidFill>
                <a:srgbClr val="F967A6"/>
              </a:solidFill>
              <a:latin typeface="Raleway"/>
              <a:ea typeface="Raleway"/>
              <a:cs typeface="Raleway"/>
              <a:sym typeface="Raleway"/>
            </a:endParaRPr>
          </a:p>
        </p:txBody>
      </p:sp>
      <p:pic>
        <p:nvPicPr>
          <p:cNvPr id="489" name="Google Shape;489;g3733b7e2ea0_0_79" title="Screenshot 2025-08-06 at 11.33.54 PM.png"/>
          <p:cNvPicPr preferRelativeResize="0"/>
          <p:nvPr/>
        </p:nvPicPr>
        <p:blipFill>
          <a:blip r:embed="rId2"/>
          <a:stretch>
            <a:fillRect/>
          </a:stretch>
        </p:blipFill>
        <p:spPr>
          <a:xfrm>
            <a:off x="4622627" y="1366350"/>
            <a:ext cx="7490801" cy="2146292"/>
          </a:xfrm>
          <a:prstGeom prst="rect">
            <a:avLst/>
          </a:prstGeom>
          <a:noFill/>
          <a:ln>
            <a:noFill/>
          </a:ln>
        </p:spPr>
      </p:pic>
      <p:sp>
        <p:nvSpPr>
          <p:cNvPr id="490" name="Google Shape;490;g3733b7e2ea0_0_79"/>
          <p:cNvSpPr/>
          <p:nvPr/>
        </p:nvSpPr>
        <p:spPr>
          <a:xfrm>
            <a:off x="4622625" y="3672650"/>
            <a:ext cx="2689500" cy="5823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F4B12F"/>
                </a:solidFill>
                <a:latin typeface="Raleway"/>
                <a:ea typeface="Raleway"/>
                <a:cs typeface="Raleway"/>
                <a:sym typeface="Raleway"/>
              </a:rPr>
              <a:t>Reward Structure</a:t>
            </a:r>
            <a:endParaRPr sz="2200" b="1">
              <a:solidFill>
                <a:srgbClr val="F4B12F"/>
              </a:solidFill>
              <a:latin typeface="Raleway"/>
              <a:ea typeface="Raleway"/>
              <a:cs typeface="Raleway"/>
              <a:sym typeface="Raleway"/>
            </a:endParaRPr>
          </a:p>
        </p:txBody>
      </p:sp>
      <p:sp>
        <p:nvSpPr>
          <p:cNvPr id="491" name="Google Shape;491;g3733b7e2ea0_0_79"/>
          <p:cNvSpPr txBox="1"/>
          <p:nvPr/>
        </p:nvSpPr>
        <p:spPr>
          <a:xfrm>
            <a:off x="7312125" y="3717500"/>
            <a:ext cx="4879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F4B12F"/>
                </a:solidFill>
                <a:latin typeface="Raleway"/>
                <a:ea typeface="Raleway"/>
                <a:cs typeface="Raleway"/>
                <a:sym typeface="Raleway"/>
              </a:rPr>
              <a:t>Goal is to find the simplest combination.</a:t>
            </a:r>
            <a:endParaRPr sz="2000">
              <a:solidFill>
                <a:srgbClr val="F4B12F"/>
              </a:solidFill>
              <a:latin typeface="Raleway"/>
              <a:ea typeface="Raleway"/>
              <a:cs typeface="Raleway"/>
              <a:sym typeface="Raleway"/>
            </a:endParaRPr>
          </a:p>
        </p:txBody>
      </p:sp>
      <p:pic>
        <p:nvPicPr>
          <p:cNvPr id="492" name="Google Shape;492;g3733b7e2ea0_0_79" title="Screenshot 2025-08-06 at 11.38.24 PM.png"/>
          <p:cNvPicPr preferRelativeResize="0"/>
          <p:nvPr/>
        </p:nvPicPr>
        <p:blipFill>
          <a:blip r:embed="rId3"/>
          <a:stretch>
            <a:fillRect/>
          </a:stretch>
        </p:blipFill>
        <p:spPr>
          <a:xfrm>
            <a:off x="4704125" y="4287687"/>
            <a:ext cx="5834100" cy="1149765"/>
          </a:xfrm>
          <a:prstGeom prst="rect">
            <a:avLst/>
          </a:prstGeom>
          <a:noFill/>
          <a:ln>
            <a:noFill/>
          </a:ln>
        </p:spPr>
      </p:pic>
      <p:pic>
        <p:nvPicPr>
          <p:cNvPr id="493" name="Google Shape;493;g3733b7e2ea0_0_79" title="Screenshot 2025-08-06 at 11.39.44 PM.png"/>
          <p:cNvPicPr preferRelativeResize="0"/>
          <p:nvPr/>
        </p:nvPicPr>
        <p:blipFill>
          <a:blip r:embed="rId4"/>
          <a:stretch>
            <a:fillRect/>
          </a:stretch>
        </p:blipFill>
        <p:spPr>
          <a:xfrm>
            <a:off x="4704125" y="5908500"/>
            <a:ext cx="6301751" cy="883200"/>
          </a:xfrm>
          <a:prstGeom prst="rect">
            <a:avLst/>
          </a:prstGeom>
          <a:noFill/>
          <a:ln>
            <a:noFill/>
          </a:ln>
        </p:spPr>
      </p:pic>
      <p:sp>
        <p:nvSpPr>
          <p:cNvPr id="494" name="Google Shape;494;g3733b7e2ea0_0_79"/>
          <p:cNvSpPr txBox="1"/>
          <p:nvPr/>
        </p:nvSpPr>
        <p:spPr>
          <a:xfrm>
            <a:off x="7235959" y="4882115"/>
            <a:ext cx="3238800" cy="443400"/>
          </a:xfrm>
          <a:prstGeom prst="rect">
            <a:avLst/>
          </a:prstGeom>
          <a:noFill/>
          <a:ln>
            <a:noFill/>
          </a:ln>
        </p:spPr>
        <p:txBody>
          <a:bodyPr spcFirstLastPara="1" wrap="square" lIns="82325" tIns="82325" rIns="82325" bIns="82325" anchor="t" anchorCtr="0">
            <a:spAutoFit/>
          </a:bodyPr>
          <a:lstStyle/>
          <a:p>
            <a:pPr marL="0" lvl="0" indent="0" algn="l" rtl="0">
              <a:spcBef>
                <a:spcPts val="0"/>
              </a:spcBef>
              <a:spcAft>
                <a:spcPts val="0"/>
              </a:spcAft>
              <a:buNone/>
            </a:pPr>
            <a:r>
              <a:rPr lang="en-US" sz="1800">
                <a:solidFill>
                  <a:srgbClr val="F4B12F"/>
                </a:solidFill>
                <a:latin typeface="Raleway"/>
                <a:ea typeface="Raleway"/>
                <a:cs typeface="Raleway"/>
                <a:sym typeface="Raleway"/>
              </a:rPr>
              <a:t># of distinct dialog terms</a:t>
            </a:r>
            <a:endParaRPr sz="1260"/>
          </a:p>
        </p:txBody>
      </p:sp>
      <p:sp>
        <p:nvSpPr>
          <p:cNvPr id="495" name="Google Shape;495;g3733b7e2ea0_0_79"/>
          <p:cNvSpPr/>
          <p:nvPr/>
        </p:nvSpPr>
        <p:spPr>
          <a:xfrm>
            <a:off x="8042469" y="4303783"/>
            <a:ext cx="1111200" cy="578400"/>
          </a:xfrm>
          <a:prstGeom prst="roundRect">
            <a:avLst>
              <a:gd name="adj" fmla="val 16667"/>
            </a:avLst>
          </a:prstGeom>
          <a:noFill/>
          <a:ln w="17150" cap="flat" cmpd="sng">
            <a:solidFill>
              <a:srgbClr val="F4B12F"/>
            </a:solidFill>
            <a:prstDash val="solid"/>
            <a:round/>
            <a:headEnd type="none" w="sm" len="sm"/>
            <a:tailEnd type="none" w="sm" len="sm"/>
          </a:ln>
        </p:spPr>
        <p:txBody>
          <a:bodyPr spcFirstLastPara="1" wrap="square" lIns="82325" tIns="82325" rIns="82325" bIns="82325" anchor="ctr" anchorCtr="0">
            <a:noAutofit/>
          </a:bodyPr>
          <a:lstStyle/>
          <a:p>
            <a:pPr marL="0" lvl="0" indent="0" algn="ctr" rtl="0">
              <a:spcBef>
                <a:spcPts val="0"/>
              </a:spcBef>
              <a:spcAft>
                <a:spcPts val="0"/>
              </a:spcAft>
              <a:buNone/>
            </a:pPr>
            <a:endParaRPr sz="1260">
              <a:latin typeface="Lato" panose="020F0502020204030203"/>
              <a:ea typeface="Lato" panose="020F0502020204030203"/>
              <a:cs typeface="Lato" panose="020F0502020204030203"/>
              <a:sym typeface="Lato" panose="020F0502020204030203"/>
            </a:endParaRPr>
          </a:p>
        </p:txBody>
      </p:sp>
      <p:sp>
        <p:nvSpPr>
          <p:cNvPr id="496" name="Google Shape;496;g3733b7e2ea0_0_79"/>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497" name="Google Shape;497;g3733b7e2ea0_0_79"/>
          <p:cNvSpPr txBox="1"/>
          <p:nvPr/>
        </p:nvSpPr>
        <p:spPr>
          <a:xfrm>
            <a:off x="4622625" y="5437450"/>
            <a:ext cx="1959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F4B12F"/>
                </a:solidFill>
                <a:latin typeface="Raleway"/>
                <a:ea typeface="Raleway"/>
                <a:cs typeface="Raleway"/>
                <a:sym typeface="Raleway"/>
              </a:rPr>
              <a:t>Extra penalty:</a:t>
            </a:r>
            <a:endParaRPr b="1"/>
          </a:p>
        </p:txBody>
      </p:sp>
      <p:sp>
        <p:nvSpPr>
          <p:cNvPr id="498" name="Google Shape;498;g3733b7e2ea0_0_79"/>
          <p:cNvSpPr txBox="1"/>
          <p:nvPr/>
        </p:nvSpPr>
        <p:spPr>
          <a:xfrm>
            <a:off x="7411634" y="6373765"/>
            <a:ext cx="3238800" cy="443400"/>
          </a:xfrm>
          <a:prstGeom prst="rect">
            <a:avLst/>
          </a:prstGeom>
          <a:noFill/>
          <a:ln>
            <a:noFill/>
          </a:ln>
        </p:spPr>
        <p:txBody>
          <a:bodyPr spcFirstLastPara="1" wrap="square" lIns="82325" tIns="82325" rIns="82325" bIns="82325" anchor="t" anchorCtr="0">
            <a:spAutoFit/>
          </a:bodyPr>
          <a:lstStyle/>
          <a:p>
            <a:pPr marL="0" lvl="0" indent="0" algn="l" rtl="0">
              <a:spcBef>
                <a:spcPts val="0"/>
              </a:spcBef>
              <a:spcAft>
                <a:spcPts val="0"/>
              </a:spcAft>
              <a:buNone/>
            </a:pPr>
            <a:r>
              <a:rPr lang="en-US" sz="1800">
                <a:solidFill>
                  <a:srgbClr val="F4B12F"/>
                </a:solidFill>
                <a:latin typeface="Raleway"/>
                <a:ea typeface="Raleway"/>
                <a:cs typeface="Raleway"/>
                <a:sym typeface="Raleway"/>
              </a:rPr>
              <a:t>remove cyclic trajectories</a:t>
            </a:r>
            <a:endParaRPr sz="1260"/>
          </a:p>
        </p:txBody>
      </p:sp>
      <p:sp>
        <p:nvSpPr>
          <p:cNvPr id="499" name="Google Shape;499;g3733b7e2ea0_0_79"/>
          <p:cNvSpPr/>
          <p:nvPr/>
        </p:nvSpPr>
        <p:spPr>
          <a:xfrm>
            <a:off x="6582241" y="5795375"/>
            <a:ext cx="4423800" cy="578400"/>
          </a:xfrm>
          <a:prstGeom prst="roundRect">
            <a:avLst>
              <a:gd name="adj" fmla="val 16667"/>
            </a:avLst>
          </a:prstGeom>
          <a:noFill/>
          <a:ln w="17150" cap="flat" cmpd="sng">
            <a:solidFill>
              <a:srgbClr val="F4B12F"/>
            </a:solidFill>
            <a:prstDash val="solid"/>
            <a:round/>
            <a:headEnd type="none" w="sm" len="sm"/>
            <a:tailEnd type="none" w="sm" len="sm"/>
          </a:ln>
        </p:spPr>
        <p:txBody>
          <a:bodyPr spcFirstLastPara="1" wrap="square" lIns="82325" tIns="82325" rIns="82325" bIns="82325" anchor="ctr" anchorCtr="0">
            <a:noAutofit/>
          </a:bodyPr>
          <a:lstStyle/>
          <a:p>
            <a:pPr marL="0" lvl="0" indent="0" algn="ctr" rtl="0">
              <a:spcBef>
                <a:spcPts val="0"/>
              </a:spcBef>
              <a:spcAft>
                <a:spcPts val="0"/>
              </a:spcAft>
              <a:buNone/>
            </a:pPr>
            <a:endParaRPr sz="1260">
              <a:latin typeface="Lato" panose="020F0502020204030203"/>
              <a:ea typeface="Lato" panose="020F0502020204030203"/>
              <a:cs typeface="Lato" panose="020F0502020204030203"/>
              <a:sym typeface="Lato" panose="020F050202020403020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3736289329d_0_2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506" name="Google Shape;506;g3736289329d_0_21"/>
          <p:cNvSpPr txBox="1">
            <a:spLocks noGrp="1"/>
          </p:cNvSpPr>
          <p:nvPr>
            <p:ph type="title"/>
          </p:nvPr>
        </p:nvSpPr>
        <p:spPr>
          <a:xfrm>
            <a:off x="497375" y="784050"/>
            <a:ext cx="26793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Results</a:t>
            </a:r>
            <a:endParaRPr sz="3000"/>
          </a:p>
        </p:txBody>
      </p:sp>
      <p:pic>
        <p:nvPicPr>
          <p:cNvPr id="507" name="Google Shape;507;g3736289329d_0_21" title="Screenshot 2025-08-07 at 1.26.37 PM.png"/>
          <p:cNvPicPr preferRelativeResize="0"/>
          <p:nvPr/>
        </p:nvPicPr>
        <p:blipFill rotWithShape="1">
          <a:blip r:embed="rId1"/>
          <a:srcRect r="33568"/>
          <a:stretch>
            <a:fillRect/>
          </a:stretch>
        </p:blipFill>
        <p:spPr>
          <a:xfrm>
            <a:off x="189650" y="1629050"/>
            <a:ext cx="5084831" cy="3048650"/>
          </a:xfrm>
          <a:prstGeom prst="rect">
            <a:avLst/>
          </a:prstGeom>
          <a:noFill/>
          <a:ln>
            <a:noFill/>
          </a:ln>
        </p:spPr>
      </p:pic>
      <p:pic>
        <p:nvPicPr>
          <p:cNvPr id="508" name="Google Shape;508;g3736289329d_0_21" title="Screenshot 2025-08-07 at 4.16.04 PM.png"/>
          <p:cNvPicPr preferRelativeResize="0"/>
          <p:nvPr/>
        </p:nvPicPr>
        <p:blipFill>
          <a:blip r:embed="rId2"/>
          <a:stretch>
            <a:fillRect/>
          </a:stretch>
        </p:blipFill>
        <p:spPr>
          <a:xfrm>
            <a:off x="5417125" y="0"/>
            <a:ext cx="4328575" cy="3158975"/>
          </a:xfrm>
          <a:prstGeom prst="rect">
            <a:avLst/>
          </a:prstGeom>
          <a:noFill/>
          <a:ln>
            <a:noFill/>
          </a:ln>
        </p:spPr>
      </p:pic>
      <p:pic>
        <p:nvPicPr>
          <p:cNvPr id="509" name="Google Shape;509;g3736289329d_0_21" title="Screenshot 2025-08-07 at 4.16.33 PM.png"/>
          <p:cNvPicPr preferRelativeResize="0"/>
          <p:nvPr/>
        </p:nvPicPr>
        <p:blipFill>
          <a:blip r:embed="rId3"/>
          <a:stretch>
            <a:fillRect/>
          </a:stretch>
        </p:blipFill>
        <p:spPr>
          <a:xfrm>
            <a:off x="7313500" y="3229175"/>
            <a:ext cx="4799925" cy="3628650"/>
          </a:xfrm>
          <a:prstGeom prst="rect">
            <a:avLst/>
          </a:prstGeom>
          <a:noFill/>
          <a:ln>
            <a:noFill/>
          </a:ln>
        </p:spPr>
      </p:pic>
      <p:pic>
        <p:nvPicPr>
          <p:cNvPr id="510" name="Google Shape;510;g3736289329d_0_21" title="Screenshot 2025-08-07 at 1.26.37 PM.png"/>
          <p:cNvPicPr preferRelativeResize="0"/>
          <p:nvPr/>
        </p:nvPicPr>
        <p:blipFill rotWithShape="1">
          <a:blip r:embed="rId1"/>
          <a:srcRect l="67064" t="4296" b="21875"/>
          <a:stretch>
            <a:fillRect/>
          </a:stretch>
        </p:blipFill>
        <p:spPr>
          <a:xfrm>
            <a:off x="2681100" y="4584100"/>
            <a:ext cx="2546800" cy="2273900"/>
          </a:xfrm>
          <a:prstGeom prst="rect">
            <a:avLst/>
          </a:prstGeom>
          <a:noFill/>
          <a:ln>
            <a:noFill/>
          </a:ln>
        </p:spPr>
      </p:pic>
      <p:pic>
        <p:nvPicPr>
          <p:cNvPr id="511" name="Google Shape;511;g3736289329d_0_21" title="Screenshot 2025-08-07 at 1.26.37 PM.png"/>
          <p:cNvPicPr preferRelativeResize="0"/>
          <p:nvPr/>
        </p:nvPicPr>
        <p:blipFill rotWithShape="1">
          <a:blip r:embed="rId1"/>
          <a:srcRect t="6101" r="67807" b="25419"/>
          <a:stretch>
            <a:fillRect/>
          </a:stretch>
        </p:blipFill>
        <p:spPr>
          <a:xfrm>
            <a:off x="134300" y="4642163"/>
            <a:ext cx="2546800" cy="2157770"/>
          </a:xfrm>
          <a:prstGeom prst="rect">
            <a:avLst/>
          </a:prstGeom>
          <a:noFill/>
          <a:ln>
            <a:noFill/>
          </a:ln>
        </p:spPr>
      </p:pic>
      <p:sp>
        <p:nvSpPr>
          <p:cNvPr id="512" name="Google Shape;512;g3736289329d_0_21"/>
          <p:cNvSpPr txBox="1"/>
          <p:nvPr/>
        </p:nvSpPr>
        <p:spPr>
          <a:xfrm>
            <a:off x="9836725" y="729725"/>
            <a:ext cx="22767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i="1">
                <a:solidFill>
                  <a:srgbClr val="FE6B9C"/>
                </a:solidFill>
                <a:latin typeface="Raleway"/>
                <a:ea typeface="Raleway"/>
                <a:cs typeface="Raleway"/>
                <a:sym typeface="Raleway"/>
              </a:rPr>
              <a:t>RL (with proper setting) can match the performance of classical algorithms…</a:t>
            </a:r>
            <a:endParaRPr sz="2000" i="1">
              <a:solidFill>
                <a:srgbClr val="FE6B9C"/>
              </a:solidFill>
            </a:endParaRPr>
          </a:p>
        </p:txBody>
      </p:sp>
      <p:sp>
        <p:nvSpPr>
          <p:cNvPr id="513" name="Google Shape;513;g3736289329d_0_21"/>
          <p:cNvSpPr txBox="1"/>
          <p:nvPr/>
        </p:nvSpPr>
        <p:spPr>
          <a:xfrm>
            <a:off x="5274475" y="4479950"/>
            <a:ext cx="2200800" cy="1544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2000" b="1" i="1">
                <a:solidFill>
                  <a:srgbClr val="FE6B9C"/>
                </a:solidFill>
                <a:latin typeface="Raleway"/>
                <a:ea typeface="Raleway"/>
                <a:cs typeface="Raleway"/>
                <a:sym typeface="Raleway"/>
              </a:rPr>
              <a:t>… with much fewer evaluations. </a:t>
            </a:r>
            <a:endParaRPr sz="2000" b="1" i="1">
              <a:solidFill>
                <a:srgbClr val="FE6B9C"/>
              </a:solidFill>
              <a:latin typeface="Raleway"/>
              <a:ea typeface="Raleway"/>
              <a:cs typeface="Raleway"/>
              <a:sym typeface="Raleway"/>
            </a:endParaRPr>
          </a:p>
          <a:p>
            <a:pPr marL="0" lvl="0" indent="0" algn="l" rtl="0">
              <a:spcBef>
                <a:spcPts val="1000"/>
              </a:spcBef>
              <a:spcAft>
                <a:spcPts val="0"/>
              </a:spcAft>
              <a:buNone/>
            </a:pPr>
            <a:r>
              <a:rPr lang="en-US" sz="2000" b="1" i="1">
                <a:solidFill>
                  <a:srgbClr val="FE6B9C"/>
                </a:solidFill>
                <a:latin typeface="Raleway"/>
                <a:ea typeface="Raleway"/>
                <a:cs typeface="Raleway"/>
                <a:sym typeface="Raleway"/>
              </a:rPr>
              <a:t>→ More efficient! </a:t>
            </a:r>
            <a:endParaRPr sz="2000" i="1">
              <a:solidFill>
                <a:srgbClr val="FE6B9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37b22eb5297_0_0"/>
          <p:cNvSpPr txBox="1">
            <a:spLocks noGrp="1"/>
          </p:cNvSpPr>
          <p:nvPr>
            <p:ph type="title"/>
          </p:nvPr>
        </p:nvSpPr>
        <p:spPr>
          <a:xfrm>
            <a:off x="1016775" y="675300"/>
            <a:ext cx="102516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AI: New Tool, New Revolution </a:t>
            </a:r>
            <a:endParaRPr sz="3000"/>
          </a:p>
        </p:txBody>
      </p:sp>
      <p:sp>
        <p:nvSpPr>
          <p:cNvPr id="224" name="Google Shape;224;g37b22eb5297_0_0"/>
          <p:cNvSpPr txBox="1">
            <a:spLocks noGrp="1"/>
          </p:cNvSpPr>
          <p:nvPr>
            <p:ph type="body" idx="1"/>
          </p:nvPr>
        </p:nvSpPr>
        <p:spPr>
          <a:xfrm>
            <a:off x="5144425" y="1949200"/>
            <a:ext cx="6237300" cy="4642500"/>
          </a:xfrm>
          <a:prstGeom prst="rect">
            <a:avLst/>
          </a:prstGeom>
          <a:noFill/>
          <a:ln>
            <a:noFill/>
          </a:ln>
        </p:spPr>
        <p:txBody>
          <a:bodyPr spcFirstLastPara="1" wrap="square" lIns="121900" tIns="121900" rIns="121900" bIns="121900" anchor="t" anchorCtr="0">
            <a:noAutofit/>
          </a:bodyPr>
          <a:lstStyle/>
          <a:p>
            <a:pPr marL="0" lvl="0" indent="0" algn="just" rtl="0">
              <a:lnSpc>
                <a:spcPct val="150000"/>
              </a:lnSpc>
              <a:spcBef>
                <a:spcPts val="0"/>
              </a:spcBef>
              <a:spcAft>
                <a:spcPts val="0"/>
              </a:spcAft>
              <a:buClr>
                <a:srgbClr val="000000"/>
              </a:buClr>
              <a:buSzPts val="1100"/>
              <a:buFont typeface="Arial" panose="020B0604020202020204"/>
              <a:buNone/>
            </a:pPr>
            <a:r>
              <a:rPr lang="en-US" sz="2200" i="1">
                <a:solidFill>
                  <a:srgbClr val="3F3F3F"/>
                </a:solidFill>
                <a:latin typeface="Raleway"/>
                <a:ea typeface="Raleway"/>
                <a:cs typeface="Raleway"/>
                <a:sym typeface="Raleway"/>
              </a:rPr>
              <a:t>“</a:t>
            </a:r>
            <a:r>
              <a:rPr lang="en-US" sz="2200" b="1" i="1">
                <a:solidFill>
                  <a:srgbClr val="3F3F3F"/>
                </a:solidFill>
                <a:latin typeface="Raleway"/>
                <a:ea typeface="Raleway"/>
                <a:cs typeface="Raleway"/>
                <a:sym typeface="Raleway"/>
              </a:rPr>
              <a:t>New directions in science are launched by new tools much more often than by new concepts. </a:t>
            </a:r>
            <a:r>
              <a:rPr lang="en-US" sz="2200" i="1">
                <a:solidFill>
                  <a:srgbClr val="3F3F3F"/>
                </a:solidFill>
                <a:latin typeface="Raleway"/>
                <a:ea typeface="Raleway"/>
                <a:cs typeface="Raleway"/>
                <a:sym typeface="Raleway"/>
              </a:rPr>
              <a:t>The effect of a concept-driven revolution is to explain old things in new ways. The effect of a tool-driven revolution is to discover new things that have to be explained.”</a:t>
            </a:r>
            <a:endParaRPr sz="2200" i="1">
              <a:solidFill>
                <a:srgbClr val="3F3F3F"/>
              </a:solidFill>
              <a:latin typeface="Raleway"/>
              <a:ea typeface="Raleway"/>
              <a:cs typeface="Raleway"/>
              <a:sym typeface="Raleway"/>
            </a:endParaRPr>
          </a:p>
          <a:p>
            <a:pPr marL="0" lvl="0" indent="0" algn="r" rtl="0">
              <a:lnSpc>
                <a:spcPct val="150000"/>
              </a:lnSpc>
              <a:spcBef>
                <a:spcPts val="1000"/>
              </a:spcBef>
              <a:spcAft>
                <a:spcPts val="0"/>
              </a:spcAft>
              <a:buClr>
                <a:srgbClr val="000000"/>
              </a:buClr>
              <a:buSzPts val="2600"/>
              <a:buFont typeface="Arial" panose="020B0604020202020204"/>
              <a:buNone/>
            </a:pPr>
            <a:endParaRPr sz="2200" i="1">
              <a:solidFill>
                <a:srgbClr val="3F3F3F"/>
              </a:solidFill>
              <a:latin typeface="Raleway"/>
              <a:ea typeface="Raleway"/>
              <a:cs typeface="Raleway"/>
              <a:sym typeface="Raleway"/>
            </a:endParaRPr>
          </a:p>
          <a:p>
            <a:pPr marL="0" lvl="0" indent="0" algn="r" rtl="0">
              <a:lnSpc>
                <a:spcPct val="150000"/>
              </a:lnSpc>
              <a:spcBef>
                <a:spcPts val="0"/>
              </a:spcBef>
              <a:spcAft>
                <a:spcPts val="0"/>
              </a:spcAft>
              <a:buClr>
                <a:srgbClr val="000000"/>
              </a:buClr>
              <a:buSzPts val="2600"/>
              <a:buFont typeface="Arial" panose="020B0604020202020204"/>
              <a:buNone/>
            </a:pPr>
            <a:r>
              <a:rPr lang="en-US" sz="2200" i="1">
                <a:solidFill>
                  <a:srgbClr val="3F3F3F"/>
                </a:solidFill>
                <a:latin typeface="Raleway"/>
                <a:ea typeface="Raleway"/>
                <a:cs typeface="Raleway"/>
                <a:sym typeface="Raleway"/>
              </a:rPr>
              <a:t>By Freeman Dyson</a:t>
            </a:r>
            <a:endParaRPr sz="2200">
              <a:latin typeface="Raleway"/>
              <a:ea typeface="Raleway"/>
              <a:cs typeface="Raleway"/>
              <a:sym typeface="Raleway"/>
            </a:endParaRPr>
          </a:p>
        </p:txBody>
      </p:sp>
      <p:sp>
        <p:nvSpPr>
          <p:cNvPr id="225" name="Google Shape;225;g37b22eb5297_0_0"/>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pic>
        <p:nvPicPr>
          <p:cNvPr id="226" name="Google Shape;226;g37b22eb5297_0_0"/>
          <p:cNvPicPr preferRelativeResize="0"/>
          <p:nvPr/>
        </p:nvPicPr>
        <p:blipFill rotWithShape="1">
          <a:blip r:embed="rId1"/>
          <a:srcRect/>
          <a:stretch>
            <a:fillRect/>
          </a:stretch>
        </p:blipFill>
        <p:spPr>
          <a:xfrm>
            <a:off x="1135625" y="1949200"/>
            <a:ext cx="3238224" cy="4498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373017e6876_0_98"/>
          <p:cNvSpPr txBox="1">
            <a:spLocks noGrp="1"/>
          </p:cNvSpPr>
          <p:nvPr>
            <p:ph type="body" idx="1"/>
          </p:nvPr>
        </p:nvSpPr>
        <p:spPr>
          <a:xfrm>
            <a:off x="192325" y="1825338"/>
            <a:ext cx="11921100" cy="4469400"/>
          </a:xfrm>
          <a:prstGeom prst="rect">
            <a:avLst/>
          </a:prstGeom>
        </p:spPr>
        <p:txBody>
          <a:bodyPr spcFirstLastPara="1" wrap="square" lIns="121900" tIns="121900" rIns="121900" bIns="121900" anchor="t" anchorCtr="0">
            <a:normAutofit lnSpcReduction="10000"/>
          </a:bodyPr>
          <a:lstStyle/>
          <a:p>
            <a:pPr marL="457200" lvl="0" indent="-355600" algn="l" rtl="0">
              <a:spcBef>
                <a:spcPts val="1000"/>
              </a:spcBef>
              <a:spcAft>
                <a:spcPts val="0"/>
              </a:spcAft>
              <a:buClr>
                <a:srgbClr val="3F3F3F"/>
              </a:buClr>
              <a:buSzPts val="2000"/>
              <a:buFont typeface="Raleway"/>
              <a:buChar char="●"/>
            </a:pPr>
            <a:r>
              <a:rPr lang="en-US" sz="2000" b="1">
                <a:solidFill>
                  <a:srgbClr val="3F3F3F"/>
                </a:solidFill>
                <a:latin typeface="Raleway"/>
                <a:ea typeface="Raleway"/>
                <a:cs typeface="Raleway"/>
                <a:sym typeface="Raleway"/>
              </a:rPr>
              <a:t>Generalizability: </a:t>
            </a:r>
            <a:r>
              <a:rPr lang="en-US" sz="2000">
                <a:solidFill>
                  <a:srgbClr val="3F3F3F"/>
                </a:solidFill>
                <a:latin typeface="Raleway"/>
                <a:ea typeface="Raleway"/>
                <a:cs typeface="Raleway"/>
                <a:sym typeface="Raleway"/>
              </a:rPr>
              <a:t>The actions for simplifying each polylog depend on the specific polylog. No clear general rules are learnt, which may then be applied to other polylogs. Has RL perhaps learnt some implicit rules? Can we extract anything from its actions/policies? </a:t>
            </a:r>
            <a:endParaRPr sz="2000">
              <a:solidFill>
                <a:srgbClr val="3F3F3F"/>
              </a:solidFill>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b="1">
                <a:solidFill>
                  <a:srgbClr val="3F3F3F"/>
                </a:solidFill>
                <a:latin typeface="Raleway"/>
                <a:ea typeface="Raleway"/>
                <a:cs typeface="Raleway"/>
                <a:sym typeface="Raleway"/>
              </a:rPr>
              <a:t>Problem Complexity: </a:t>
            </a:r>
            <a:r>
              <a:rPr lang="en-US" sz="2000">
                <a:solidFill>
                  <a:srgbClr val="3F3F3F"/>
                </a:solidFill>
                <a:latin typeface="Raleway"/>
                <a:ea typeface="Raleway"/>
                <a:cs typeface="Raleway"/>
                <a:sym typeface="Raleway"/>
              </a:rPr>
              <a:t>The action space &amp; state space are much more complex in the real world. Would RL still work?</a:t>
            </a:r>
            <a:endParaRPr sz="2000">
              <a:solidFill>
                <a:srgbClr val="3F3F3F"/>
              </a:solidFill>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b="1">
                <a:solidFill>
                  <a:srgbClr val="3F3F3F"/>
                </a:solidFill>
                <a:latin typeface="Raleway"/>
                <a:ea typeface="Raleway"/>
                <a:cs typeface="Raleway"/>
                <a:sym typeface="Raleway"/>
              </a:rPr>
              <a:t>Evaluation: </a:t>
            </a:r>
            <a:r>
              <a:rPr lang="en-US" sz="2000">
                <a:solidFill>
                  <a:srgbClr val="3F3F3F"/>
                </a:solidFill>
                <a:latin typeface="Raleway"/>
                <a:ea typeface="Raleway"/>
                <a:cs typeface="Raleway"/>
                <a:sym typeface="Raleway"/>
              </a:rPr>
              <a:t>We need to know the ground truth to check the results (all dialogs simplified to 0 here). What if the ground truth is unknown, as in actual polylog simplification problems?</a:t>
            </a:r>
            <a:endParaRPr sz="2000">
              <a:solidFill>
                <a:srgbClr val="3F3F3F"/>
              </a:solidFill>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b="1">
                <a:solidFill>
                  <a:srgbClr val="3F3F3F"/>
                </a:solidFill>
                <a:latin typeface="Raleway"/>
                <a:ea typeface="Raleway"/>
                <a:cs typeface="Raleway"/>
                <a:sym typeface="Raleway"/>
              </a:rPr>
              <a:t>Data Representation: </a:t>
            </a:r>
            <a:r>
              <a:rPr lang="en-US" sz="2000">
                <a:solidFill>
                  <a:srgbClr val="3F3F3F"/>
                </a:solidFill>
                <a:latin typeface="Raleway"/>
                <a:ea typeface="Raleway"/>
                <a:cs typeface="Raleway"/>
                <a:sym typeface="Raleway"/>
              </a:rPr>
              <a:t>The embedding of mathematical expressions to language-like words/sentences is artificial, which loses critical structures of the underlying polylogs. </a:t>
            </a:r>
            <a:endParaRPr sz="2000">
              <a:solidFill>
                <a:srgbClr val="3F3F3F"/>
              </a:solidFill>
              <a:latin typeface="Raleway"/>
              <a:ea typeface="Raleway"/>
              <a:cs typeface="Raleway"/>
              <a:sym typeface="Raleway"/>
            </a:endParaRPr>
          </a:p>
          <a:p>
            <a:pPr marL="914400" lvl="1" indent="-342900" algn="l" rtl="0">
              <a:spcBef>
                <a:spcPts val="0"/>
              </a:spcBef>
              <a:spcAft>
                <a:spcPts val="0"/>
              </a:spcAft>
              <a:buSzPts val="1800"/>
              <a:buFont typeface="Raleway"/>
              <a:buChar char="○"/>
            </a:pPr>
            <a:r>
              <a:rPr lang="en-US" sz="1800">
                <a:latin typeface="Raleway"/>
                <a:ea typeface="Raleway"/>
                <a:cs typeface="Raleway"/>
                <a:sym typeface="Raleway"/>
              </a:rPr>
              <a:t>Same for the representations of many other physics quantities (e.g., particle four-mom) in many HEP-ph studies.</a:t>
            </a:r>
            <a:endParaRPr sz="2000">
              <a:solidFill>
                <a:srgbClr val="3F3F3F"/>
              </a:solidFill>
              <a:latin typeface="Raleway"/>
              <a:ea typeface="Raleway"/>
              <a:cs typeface="Raleway"/>
              <a:sym typeface="Raleway"/>
            </a:endParaRPr>
          </a:p>
        </p:txBody>
      </p:sp>
      <p:sp>
        <p:nvSpPr>
          <p:cNvPr id="520" name="Google Shape;520;g373017e6876_0_98"/>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
        <p:nvSpPr>
          <p:cNvPr id="521" name="Google Shape;521;g373017e6876_0_98"/>
          <p:cNvSpPr txBox="1">
            <a:spLocks noGrp="1"/>
          </p:cNvSpPr>
          <p:nvPr>
            <p:ph type="title"/>
          </p:nvPr>
        </p:nvSpPr>
        <p:spPr>
          <a:xfrm>
            <a:off x="584225" y="830275"/>
            <a:ext cx="31398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Discussions </a:t>
            </a:r>
            <a:endParaRPr sz="3000"/>
          </a:p>
        </p:txBody>
      </p:sp>
      <p:pic>
        <p:nvPicPr>
          <p:cNvPr id="522" name="Google Shape;522;g373017e6876_0_98" title="society-meeting-isolated-cartoon-vector-600nw-2498746711.jpg"/>
          <p:cNvPicPr preferRelativeResize="0"/>
          <p:nvPr/>
        </p:nvPicPr>
        <p:blipFill rotWithShape="1">
          <a:blip r:embed="rId1"/>
          <a:srcRect l="7095" r="6897" b="9469"/>
          <a:stretch>
            <a:fillRect/>
          </a:stretch>
        </p:blipFill>
        <p:spPr>
          <a:xfrm>
            <a:off x="9871700" y="0"/>
            <a:ext cx="2320301" cy="1786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373017e6876_0_49"/>
          <p:cNvSpPr txBox="1">
            <a:spLocks noGrp="1"/>
          </p:cNvSpPr>
          <p:nvPr>
            <p:ph type="title"/>
          </p:nvPr>
        </p:nvSpPr>
        <p:spPr>
          <a:xfrm>
            <a:off x="1008525" y="1758200"/>
            <a:ext cx="4934700" cy="958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0"/>
              </a:spcBef>
              <a:spcAft>
                <a:spcPts val="0"/>
              </a:spcAft>
              <a:buSzPts val="3500"/>
              <a:buNone/>
            </a:pPr>
            <a:r>
              <a:rPr lang="en-US" sz="3600"/>
              <a:t>Type 3 Problems</a:t>
            </a:r>
            <a:endParaRPr sz="2600" b="0" i="1"/>
          </a:p>
        </p:txBody>
      </p:sp>
      <p:sp>
        <p:nvSpPr>
          <p:cNvPr id="529" name="Google Shape;529;g373017e6876_0_49"/>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530" name="Google Shape;530;g373017e6876_0_49"/>
          <p:cNvSpPr txBox="1"/>
          <p:nvPr/>
        </p:nvSpPr>
        <p:spPr>
          <a:xfrm>
            <a:off x="1008525" y="4587600"/>
            <a:ext cx="3900600" cy="1403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1000"/>
              </a:spcBef>
              <a:spcAft>
                <a:spcPts val="0"/>
              </a:spcAft>
              <a:buNone/>
            </a:pPr>
            <a:r>
              <a:rPr lang="en-US" sz="2400" i="1">
                <a:solidFill>
                  <a:schemeClr val="accent1"/>
                </a:solidFill>
                <a:latin typeface="Raleway"/>
                <a:ea typeface="Raleway"/>
                <a:cs typeface="Raleway"/>
                <a:sym typeface="Raleway"/>
              </a:rPr>
              <a:t>Find the exact solution in a large search space in a more efficient way. </a:t>
            </a:r>
            <a:endParaRPr sz="2400" i="1">
              <a:latin typeface="Raleway"/>
              <a:ea typeface="Raleway"/>
              <a:cs typeface="Raleway"/>
              <a:sym typeface="Raleway"/>
            </a:endParaRPr>
          </a:p>
        </p:txBody>
      </p:sp>
      <p:sp>
        <p:nvSpPr>
          <p:cNvPr id="531" name="Google Shape;531;g373017e6876_0_49"/>
          <p:cNvSpPr txBox="1"/>
          <p:nvPr/>
        </p:nvSpPr>
        <p:spPr>
          <a:xfrm>
            <a:off x="6408450" y="2654700"/>
            <a:ext cx="3900600" cy="1932900"/>
          </a:xfrm>
          <a:prstGeom prst="rect">
            <a:avLst/>
          </a:prstGeom>
          <a:noFill/>
          <a:ln w="28575" cap="flat" cmpd="sng">
            <a:solidFill>
              <a:srgbClr val="FEDD5C"/>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800" b="1">
                <a:solidFill>
                  <a:schemeClr val="accent1"/>
                </a:solidFill>
                <a:latin typeface="Raleway"/>
                <a:ea typeface="Raleway"/>
                <a:cs typeface="Raleway"/>
                <a:sym typeface="Raleway"/>
              </a:rPr>
              <a:t>Example: </a:t>
            </a:r>
            <a:endParaRPr sz="2800" b="1">
              <a:solidFill>
                <a:schemeClr val="accent1"/>
              </a:solidFill>
              <a:latin typeface="Raleway"/>
              <a:ea typeface="Raleway"/>
              <a:cs typeface="Raleway"/>
              <a:sym typeface="Raleway"/>
            </a:endParaRPr>
          </a:p>
          <a:p>
            <a:pPr marL="0" lvl="0" indent="0" algn="l" rtl="0">
              <a:lnSpc>
                <a:spcPct val="115000"/>
              </a:lnSpc>
              <a:spcBef>
                <a:spcPts val="0"/>
              </a:spcBef>
              <a:spcAft>
                <a:spcPts val="0"/>
              </a:spcAft>
              <a:buNone/>
            </a:pPr>
            <a:r>
              <a:rPr lang="en-US" sz="2800" i="1">
                <a:solidFill>
                  <a:schemeClr val="accent1"/>
                </a:solidFill>
                <a:latin typeface="Raleway"/>
                <a:ea typeface="Raleway"/>
                <a:cs typeface="Raleway"/>
                <a:sym typeface="Raleway"/>
              </a:rPr>
              <a:t>Solve the Symbols for Scattering Amplitudes</a:t>
            </a:r>
            <a:endParaRPr sz="2800" i="1">
              <a:solidFill>
                <a:schemeClr val="accent1"/>
              </a:solidFill>
              <a:latin typeface="Raleway"/>
              <a:ea typeface="Raleway"/>
              <a:cs typeface="Raleway"/>
              <a:sym typeface="Raleway"/>
            </a:endParaRPr>
          </a:p>
          <a:p>
            <a:pPr marL="0" lvl="0" indent="0" algn="l" rtl="0">
              <a:lnSpc>
                <a:spcPct val="115000"/>
              </a:lnSpc>
              <a:spcBef>
                <a:spcPts val="0"/>
              </a:spcBef>
              <a:spcAft>
                <a:spcPts val="0"/>
              </a:spcAft>
              <a:buNone/>
            </a:pPr>
            <a:endParaRPr sz="2000" i="1">
              <a:solidFill>
                <a:schemeClr val="accent1"/>
              </a:solidFill>
              <a:latin typeface="Raleway"/>
              <a:ea typeface="Raleway"/>
              <a:cs typeface="Raleway"/>
              <a:sym typeface="Ralew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g372c9d333f7_0_58" title="Screenshot 2025-07-09 at 2.00.14 PM.png"/>
          <p:cNvPicPr preferRelativeResize="0"/>
          <p:nvPr/>
        </p:nvPicPr>
        <p:blipFill rotWithShape="1">
          <a:blip r:embed="rId1"/>
          <a:srcRect/>
          <a:stretch>
            <a:fillRect/>
          </a:stretch>
        </p:blipFill>
        <p:spPr>
          <a:xfrm>
            <a:off x="0" y="0"/>
            <a:ext cx="9138211" cy="2406825"/>
          </a:xfrm>
          <a:prstGeom prst="rect">
            <a:avLst/>
          </a:prstGeom>
          <a:noFill/>
          <a:ln>
            <a:noFill/>
          </a:ln>
        </p:spPr>
      </p:pic>
      <p:sp>
        <p:nvSpPr>
          <p:cNvPr id="538" name="Google Shape;538;g372c9d333f7_0_58"/>
          <p:cNvSpPr txBox="1">
            <a:spLocks noGrp="1"/>
          </p:cNvSpPr>
          <p:nvPr>
            <p:ph type="body" idx="1"/>
          </p:nvPr>
        </p:nvSpPr>
        <p:spPr>
          <a:xfrm>
            <a:off x="9546025" y="46575"/>
            <a:ext cx="2567400" cy="5862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0"/>
              </a:spcAft>
              <a:buSzPts val="1700"/>
              <a:buNone/>
            </a:pPr>
            <a:r>
              <a:rPr lang="en-US" sz="2200" i="1">
                <a:latin typeface="Raleway"/>
                <a:ea typeface="Raleway"/>
                <a:cs typeface="Raleway"/>
                <a:sym typeface="Raleway"/>
              </a:rPr>
              <a:t>Ref: </a:t>
            </a:r>
            <a:r>
              <a:rPr lang="en-US" sz="2200" i="1" u="sng">
                <a:solidFill>
                  <a:srgbClr val="0563C1"/>
                </a:solidFill>
                <a:latin typeface="Raleway"/>
                <a:ea typeface="Raleway"/>
                <a:cs typeface="Raleway"/>
                <a:sym typeface="Raleway"/>
                <a:hlinkClick r:id="rId2"/>
              </a:rPr>
              <a:t>2405.06107</a:t>
            </a:r>
            <a:endParaRPr sz="2200" i="1">
              <a:solidFill>
                <a:srgbClr val="0563C1"/>
              </a:solidFill>
              <a:latin typeface="Raleway"/>
              <a:ea typeface="Raleway"/>
              <a:cs typeface="Raleway"/>
              <a:sym typeface="Raleway"/>
            </a:endParaRPr>
          </a:p>
        </p:txBody>
      </p:sp>
      <p:sp>
        <p:nvSpPr>
          <p:cNvPr id="539" name="Google Shape;539;g372c9d333f7_0_58"/>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pic>
        <p:nvPicPr>
          <p:cNvPr id="540" name="Google Shape;540;g372c9d333f7_0_58" title="Screenshot 2025-08-05 at 8.40.55 PM.png"/>
          <p:cNvPicPr preferRelativeResize="0"/>
          <p:nvPr/>
        </p:nvPicPr>
        <p:blipFill>
          <a:blip r:embed="rId3"/>
          <a:stretch>
            <a:fillRect/>
          </a:stretch>
        </p:blipFill>
        <p:spPr>
          <a:xfrm>
            <a:off x="0" y="2406825"/>
            <a:ext cx="11476431" cy="4451000"/>
          </a:xfrm>
          <a:prstGeom prst="rect">
            <a:avLst/>
          </a:prstGeom>
          <a:noFill/>
          <a:ln>
            <a:noFill/>
          </a:ln>
        </p:spPr>
      </p:pic>
      <p:sp>
        <p:nvSpPr>
          <p:cNvPr id="541" name="Google Shape;541;g372c9d333f7_0_58"/>
          <p:cNvSpPr/>
          <p:nvPr/>
        </p:nvSpPr>
        <p:spPr>
          <a:xfrm>
            <a:off x="44600" y="4277100"/>
            <a:ext cx="65670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542" name="Google Shape;542;g372c9d333f7_0_58"/>
          <p:cNvSpPr/>
          <p:nvPr/>
        </p:nvSpPr>
        <p:spPr>
          <a:xfrm>
            <a:off x="9196375" y="4277100"/>
            <a:ext cx="18048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543" name="Google Shape;543;g372c9d333f7_0_58"/>
          <p:cNvSpPr/>
          <p:nvPr/>
        </p:nvSpPr>
        <p:spPr>
          <a:xfrm>
            <a:off x="44600" y="4778825"/>
            <a:ext cx="3027300" cy="3483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544" name="Google Shape;544;g372c9d333f7_0_58"/>
          <p:cNvSpPr/>
          <p:nvPr/>
        </p:nvSpPr>
        <p:spPr>
          <a:xfrm>
            <a:off x="3502725" y="5570550"/>
            <a:ext cx="42384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545" name="Google Shape;545;g372c9d333f7_0_58"/>
          <p:cNvSpPr/>
          <p:nvPr/>
        </p:nvSpPr>
        <p:spPr>
          <a:xfrm>
            <a:off x="9138200" y="6001350"/>
            <a:ext cx="16068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546" name="Google Shape;546;g372c9d333f7_0_58"/>
          <p:cNvSpPr/>
          <p:nvPr/>
        </p:nvSpPr>
        <p:spPr>
          <a:xfrm>
            <a:off x="44600" y="6462575"/>
            <a:ext cx="1245900" cy="3483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36d72e8638c_0_72"/>
          <p:cNvSpPr/>
          <p:nvPr/>
        </p:nvSpPr>
        <p:spPr>
          <a:xfrm>
            <a:off x="9126500" y="2464613"/>
            <a:ext cx="2986800" cy="2573100"/>
          </a:xfrm>
          <a:prstGeom prst="roundRect">
            <a:avLst>
              <a:gd name="adj" fmla="val 16667"/>
            </a:avLst>
          </a:prstGeom>
          <a:solidFill>
            <a:srgbClr val="D9EAD3"/>
          </a:solidFill>
          <a:ln w="9525" cap="flat" cmpd="sng">
            <a:solidFill>
              <a:srgbClr val="59B06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Raleway"/>
                <a:ea typeface="Raleway"/>
                <a:cs typeface="Raleway"/>
                <a:sym typeface="Raleway"/>
              </a:rPr>
              <a:t>Functions of kinematic variables:</a:t>
            </a:r>
            <a:endParaRPr sz="2000">
              <a:latin typeface="Raleway"/>
              <a:ea typeface="Raleway"/>
              <a:cs typeface="Raleway"/>
              <a:sym typeface="Raleway"/>
            </a:endParaRPr>
          </a:p>
        </p:txBody>
      </p:sp>
      <p:pic>
        <p:nvPicPr>
          <p:cNvPr id="553" name="Google Shape;553;g36d72e8638c_0_72" title="Screenshot 2025-07-09 at 10.30.47 PM.png"/>
          <p:cNvPicPr preferRelativeResize="0"/>
          <p:nvPr/>
        </p:nvPicPr>
        <p:blipFill rotWithShape="1">
          <a:blip r:embed="rId1"/>
          <a:srcRect/>
          <a:stretch>
            <a:fillRect/>
          </a:stretch>
        </p:blipFill>
        <p:spPr>
          <a:xfrm>
            <a:off x="58225" y="2420525"/>
            <a:ext cx="2448550" cy="2480095"/>
          </a:xfrm>
          <a:prstGeom prst="rect">
            <a:avLst/>
          </a:prstGeom>
          <a:noFill/>
          <a:ln>
            <a:noFill/>
          </a:ln>
        </p:spPr>
      </p:pic>
      <p:pic>
        <p:nvPicPr>
          <p:cNvPr id="554" name="Google Shape;554;g36d72e8638c_0_72"/>
          <p:cNvPicPr preferRelativeResize="0"/>
          <p:nvPr/>
        </p:nvPicPr>
        <p:blipFill rotWithShape="1">
          <a:blip r:embed="rId2"/>
          <a:srcRect l="1585" t="3724" r="2912"/>
          <a:stretch>
            <a:fillRect/>
          </a:stretch>
        </p:blipFill>
        <p:spPr>
          <a:xfrm>
            <a:off x="2506775" y="2446025"/>
            <a:ext cx="6563949" cy="2610280"/>
          </a:xfrm>
          <a:prstGeom prst="rect">
            <a:avLst/>
          </a:prstGeom>
          <a:noFill/>
          <a:ln>
            <a:noFill/>
          </a:ln>
        </p:spPr>
      </p:pic>
      <p:sp>
        <p:nvSpPr>
          <p:cNvPr id="555" name="Google Shape;555;g36d72e8638c_0_72"/>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556" name="Google Shape;556;g36d72e8638c_0_72"/>
          <p:cNvSpPr txBox="1">
            <a:spLocks noGrp="1"/>
          </p:cNvSpPr>
          <p:nvPr>
            <p:ph type="title"/>
          </p:nvPr>
        </p:nvSpPr>
        <p:spPr>
          <a:xfrm>
            <a:off x="310225" y="667650"/>
            <a:ext cx="5264100" cy="8466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Physics Background</a:t>
            </a:r>
            <a:endParaRPr sz="3000"/>
          </a:p>
        </p:txBody>
      </p:sp>
      <p:sp>
        <p:nvSpPr>
          <p:cNvPr id="557" name="Google Shape;557;g36d72e8638c_0_72"/>
          <p:cNvSpPr txBox="1"/>
          <p:nvPr/>
        </p:nvSpPr>
        <p:spPr>
          <a:xfrm>
            <a:off x="310225" y="1614413"/>
            <a:ext cx="118032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0" i="0" u="none" strike="noStrike" cap="none">
                <a:solidFill>
                  <a:schemeClr val="accent1"/>
                </a:solidFill>
                <a:latin typeface="Raleway"/>
                <a:ea typeface="Raleway"/>
                <a:cs typeface="Raleway"/>
                <a:sym typeface="Raleway"/>
              </a:rPr>
              <a:t>Scattering amplitudes at the </a:t>
            </a:r>
            <a:r>
              <a:rPr lang="en-US" sz="2000" b="1" i="0" u="none" strike="noStrike" cap="none">
                <a:solidFill>
                  <a:schemeClr val="accent1"/>
                </a:solidFill>
                <a:latin typeface="Raleway"/>
                <a:ea typeface="Raleway"/>
                <a:cs typeface="Raleway"/>
                <a:sym typeface="Raleway"/>
              </a:rPr>
              <a:t>heart</a:t>
            </a:r>
            <a:r>
              <a:rPr lang="en-US" sz="2000" b="0" i="0" u="none" strike="noStrike" cap="none">
                <a:solidFill>
                  <a:schemeClr val="accent1"/>
                </a:solidFill>
                <a:latin typeface="Raleway"/>
                <a:ea typeface="Raleway"/>
                <a:cs typeface="Raleway"/>
                <a:sym typeface="Raleway"/>
              </a:rPr>
              <a:t> of </a:t>
            </a:r>
            <a:r>
              <a:rPr lang="en-US" sz="2000" b="1" i="0" u="none" strike="noStrike" cap="none">
                <a:solidFill>
                  <a:schemeClr val="accent1"/>
                </a:solidFill>
                <a:latin typeface="Raleway"/>
                <a:ea typeface="Raleway"/>
                <a:cs typeface="Raleway"/>
                <a:sym typeface="Raleway"/>
              </a:rPr>
              <a:t>high-precision calculations. </a:t>
            </a:r>
            <a:r>
              <a:rPr lang="en-US" sz="2000" b="0" i="0" u="none" strike="noStrike" cap="none">
                <a:solidFill>
                  <a:schemeClr val="accent1"/>
                </a:solidFill>
                <a:latin typeface="Raleway"/>
                <a:ea typeface="Raleway"/>
                <a:cs typeface="Raleway"/>
                <a:sym typeface="Raleway"/>
              </a:rPr>
              <a:t>SYM is the </a:t>
            </a:r>
            <a:r>
              <a:rPr lang="en-US" sz="2000" b="1" i="0" u="none" strike="noStrike" cap="none">
                <a:solidFill>
                  <a:schemeClr val="accent1"/>
                </a:solidFill>
                <a:latin typeface="Raleway"/>
                <a:ea typeface="Raleway"/>
                <a:cs typeface="Raleway"/>
                <a:sym typeface="Raleway"/>
              </a:rPr>
              <a:t>model theory </a:t>
            </a:r>
            <a:r>
              <a:rPr lang="en-US" sz="2000" b="0" i="0" u="none" strike="noStrike" cap="none">
                <a:solidFill>
                  <a:schemeClr val="accent1"/>
                </a:solidFill>
                <a:latin typeface="Raleway"/>
                <a:ea typeface="Raleway"/>
                <a:cs typeface="Raleway"/>
                <a:sym typeface="Raleway"/>
              </a:rPr>
              <a:t>where amplitudes can be calculated to </a:t>
            </a:r>
            <a:r>
              <a:rPr lang="en-US" sz="2000" b="1" i="0" u="none" strike="noStrike" cap="none">
                <a:solidFill>
                  <a:schemeClr val="accent1"/>
                </a:solidFill>
                <a:latin typeface="Raleway"/>
                <a:ea typeface="Raleway"/>
                <a:cs typeface="Raleway"/>
                <a:sym typeface="Raleway"/>
              </a:rPr>
              <a:t>very high orders. </a:t>
            </a:r>
            <a:r>
              <a:rPr lang="en-US" sz="2000" b="0" i="0" u="none" strike="noStrike" cap="none">
                <a:solidFill>
                  <a:schemeClr val="accent1"/>
                </a:solidFill>
                <a:latin typeface="Raleway"/>
                <a:ea typeface="Raleway"/>
                <a:cs typeface="Raleway"/>
                <a:sym typeface="Raleway"/>
              </a:rPr>
              <a:t>Helps to understand </a:t>
            </a:r>
            <a:r>
              <a:rPr lang="en-US" sz="2000" b="1" i="0" u="none" strike="noStrike" cap="none">
                <a:solidFill>
                  <a:schemeClr val="accent1"/>
                </a:solidFill>
                <a:latin typeface="Raleway"/>
                <a:ea typeface="Raleway"/>
                <a:cs typeface="Raleway"/>
                <a:sym typeface="Raleway"/>
              </a:rPr>
              <a:t>QCD </a:t>
            </a:r>
            <a:r>
              <a:rPr lang="en-US" sz="2000" b="0" i="0" u="none" strike="noStrike" cap="none">
                <a:solidFill>
                  <a:schemeClr val="accent1"/>
                </a:solidFill>
                <a:latin typeface="Raleway"/>
                <a:ea typeface="Raleway"/>
                <a:cs typeface="Raleway"/>
                <a:sym typeface="Raleway"/>
              </a:rPr>
              <a:t>better.</a:t>
            </a:r>
            <a:r>
              <a:rPr lang="en-US" sz="2000" b="1" i="0" u="none" strike="noStrike" cap="none">
                <a:solidFill>
                  <a:schemeClr val="accent1"/>
                </a:solidFill>
                <a:latin typeface="Raleway"/>
                <a:ea typeface="Raleway"/>
                <a:cs typeface="Raleway"/>
                <a:sym typeface="Raleway"/>
              </a:rPr>
              <a:t> </a:t>
            </a:r>
            <a:endParaRPr sz="14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58" name="Google Shape;558;g36d72e8638c_0_72"/>
          <p:cNvPicPr preferRelativeResize="0"/>
          <p:nvPr/>
        </p:nvPicPr>
        <p:blipFill rotWithShape="1">
          <a:blip r:embed="rId3"/>
          <a:srcRect/>
          <a:stretch>
            <a:fillRect/>
          </a:stretch>
        </p:blipFill>
        <p:spPr>
          <a:xfrm>
            <a:off x="0" y="5027875"/>
            <a:ext cx="9499099" cy="1411150"/>
          </a:xfrm>
          <a:prstGeom prst="rect">
            <a:avLst/>
          </a:prstGeom>
          <a:noFill/>
          <a:ln>
            <a:noFill/>
          </a:ln>
        </p:spPr>
      </p:pic>
      <p:sp>
        <p:nvSpPr>
          <p:cNvPr id="559" name="Google Shape;559;g36d72e8638c_0_72"/>
          <p:cNvSpPr/>
          <p:nvPr/>
        </p:nvSpPr>
        <p:spPr>
          <a:xfrm>
            <a:off x="8234775" y="5569352"/>
            <a:ext cx="1159500" cy="328200"/>
          </a:xfrm>
          <a:prstGeom prst="roundRect">
            <a:avLst>
              <a:gd name="adj" fmla="val 16667"/>
            </a:avLst>
          </a:prstGeom>
          <a:noFill/>
          <a:ln w="28575" cap="flat" cmpd="sng">
            <a:solidFill>
              <a:srgbClr val="EB56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560" name="Google Shape;560;g36d72e8638c_0_72"/>
          <p:cNvPicPr preferRelativeResize="0"/>
          <p:nvPr/>
        </p:nvPicPr>
        <p:blipFill rotWithShape="1">
          <a:blip r:embed="rId4"/>
          <a:srcRect/>
          <a:stretch>
            <a:fillRect/>
          </a:stretch>
        </p:blipFill>
        <p:spPr>
          <a:xfrm>
            <a:off x="9452502" y="5181944"/>
            <a:ext cx="456000" cy="457256"/>
          </a:xfrm>
          <a:prstGeom prst="rect">
            <a:avLst/>
          </a:prstGeom>
          <a:noFill/>
          <a:ln>
            <a:noFill/>
          </a:ln>
        </p:spPr>
      </p:pic>
      <p:sp>
        <p:nvSpPr>
          <p:cNvPr id="561" name="Google Shape;561;g36d72e8638c_0_72"/>
          <p:cNvSpPr/>
          <p:nvPr/>
        </p:nvSpPr>
        <p:spPr>
          <a:xfrm>
            <a:off x="4739000" y="248450"/>
            <a:ext cx="7321800" cy="1017000"/>
          </a:xfrm>
          <a:prstGeom prst="wedgeRoundRectCallout">
            <a:avLst>
              <a:gd name="adj1" fmla="val 3501"/>
              <a:gd name="adj2" fmla="val 75068"/>
              <a:gd name="adj3" fmla="val 0"/>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457200" marR="0" lvl="0" indent="-368300" algn="l" rtl="0">
              <a:lnSpc>
                <a:spcPct val="115000"/>
              </a:lnSpc>
              <a:spcBef>
                <a:spcPts val="0"/>
              </a:spcBef>
              <a:spcAft>
                <a:spcPts val="0"/>
              </a:spcAft>
              <a:buClr>
                <a:srgbClr val="000000"/>
              </a:buClr>
              <a:buSzPts val="2200"/>
              <a:buFont typeface="Raleway"/>
              <a:buChar char="●"/>
            </a:pPr>
            <a:r>
              <a:rPr lang="en-US" sz="2200" b="0" i="1" u="none" strike="noStrike" cap="none">
                <a:solidFill>
                  <a:srgbClr val="000000"/>
                </a:solidFill>
                <a:latin typeface="Raleway"/>
                <a:ea typeface="Raleway"/>
                <a:cs typeface="Raleway"/>
                <a:sym typeface="Raleway"/>
              </a:rPr>
              <a:t>How to compute amplitudes to even higher orders? </a:t>
            </a:r>
            <a:endParaRPr sz="2200" b="0" i="1" u="none" strike="noStrike" cap="none">
              <a:solidFill>
                <a:srgbClr val="000000"/>
              </a:solidFill>
              <a:latin typeface="Raleway"/>
              <a:ea typeface="Raleway"/>
              <a:cs typeface="Raleway"/>
              <a:sym typeface="Raleway"/>
            </a:endParaRPr>
          </a:p>
          <a:p>
            <a:pPr marL="457200" marR="0" lvl="0" indent="-368300" algn="l" rtl="0">
              <a:lnSpc>
                <a:spcPct val="115000"/>
              </a:lnSpc>
              <a:spcBef>
                <a:spcPts val="0"/>
              </a:spcBef>
              <a:spcAft>
                <a:spcPts val="0"/>
              </a:spcAft>
              <a:buClr>
                <a:srgbClr val="000000"/>
              </a:buClr>
              <a:buSzPts val="2200"/>
              <a:buFont typeface="Raleway"/>
              <a:buChar char="●"/>
            </a:pPr>
            <a:r>
              <a:rPr lang="en-US" sz="2200" i="1">
                <a:latin typeface="Raleway"/>
                <a:ea typeface="Raleway"/>
                <a:cs typeface="Raleway"/>
                <a:sym typeface="Raleway"/>
              </a:rPr>
              <a:t>Can AI discover </a:t>
            </a:r>
            <a:r>
              <a:rPr lang="en-US" sz="2200" b="0" i="1" u="none" strike="noStrike" cap="none">
                <a:solidFill>
                  <a:srgbClr val="000000"/>
                </a:solidFill>
                <a:latin typeface="Raleway"/>
                <a:ea typeface="Raleway"/>
                <a:cs typeface="Raleway"/>
                <a:sym typeface="Raleway"/>
              </a:rPr>
              <a:t>new relations with physical insights?</a:t>
            </a:r>
            <a:endParaRPr sz="2200" b="0" i="1" u="none" strike="noStrike" cap="none">
              <a:solidFill>
                <a:srgbClr val="000000"/>
              </a:solidFill>
              <a:latin typeface="Raleway"/>
              <a:ea typeface="Raleway"/>
              <a:cs typeface="Raleway"/>
              <a:sym typeface="Raleway"/>
            </a:endParaRPr>
          </a:p>
        </p:txBody>
      </p:sp>
      <p:sp>
        <p:nvSpPr>
          <p:cNvPr id="562" name="Google Shape;562;g36d72e8638c_0_72"/>
          <p:cNvSpPr/>
          <p:nvPr/>
        </p:nvSpPr>
        <p:spPr>
          <a:xfrm rot="10800000">
            <a:off x="9516175" y="5709075"/>
            <a:ext cx="297300" cy="507600"/>
          </a:xfrm>
          <a:prstGeom prst="curvedRightArrow">
            <a:avLst>
              <a:gd name="adj1" fmla="val 25000"/>
              <a:gd name="adj2" fmla="val 50000"/>
              <a:gd name="adj3" fmla="val 25000"/>
            </a:avLst>
          </a:prstGeom>
          <a:solidFill>
            <a:srgbClr val="F967A6"/>
          </a:solidFill>
          <a:ln w="9525" cap="flat" cmpd="sng">
            <a:solidFill>
              <a:srgbClr val="F967A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563" name="Google Shape;563;g36d72e8638c_0_72"/>
          <p:cNvSpPr txBox="1"/>
          <p:nvPr/>
        </p:nvSpPr>
        <p:spPr>
          <a:xfrm>
            <a:off x="9850275" y="5701275"/>
            <a:ext cx="15282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200"/>
              <a:buFont typeface="Arial" panose="020B0604020202020204"/>
              <a:buNone/>
            </a:pPr>
            <a:r>
              <a:rPr lang="en-US" sz="2200" b="1" i="0" u="none" strike="noStrike" cap="none">
                <a:solidFill>
                  <a:srgbClr val="FE6B9C"/>
                </a:solidFill>
                <a:latin typeface="Raleway"/>
                <a:ea typeface="Raleway"/>
                <a:cs typeface="Raleway"/>
                <a:sym typeface="Raleway"/>
              </a:rPr>
              <a:t>Relations!</a:t>
            </a:r>
            <a:endParaRPr sz="2200" b="0" i="0" u="none" strike="noStrike" cap="none">
              <a:solidFill>
                <a:srgbClr val="FE6B9C"/>
              </a:solidFill>
              <a:latin typeface="Raleway"/>
              <a:ea typeface="Raleway"/>
              <a:cs typeface="Raleway"/>
              <a:sym typeface="Raleway"/>
            </a:endParaRPr>
          </a:p>
        </p:txBody>
      </p:sp>
      <p:pic>
        <p:nvPicPr>
          <p:cNvPr id="564" name="Google Shape;564;g36d72e8638c_0_72"/>
          <p:cNvPicPr preferRelativeResize="0"/>
          <p:nvPr/>
        </p:nvPicPr>
        <p:blipFill rotWithShape="1">
          <a:blip r:embed="rId5"/>
          <a:srcRect/>
          <a:stretch>
            <a:fillRect/>
          </a:stretch>
        </p:blipFill>
        <p:spPr>
          <a:xfrm>
            <a:off x="58225" y="6349475"/>
            <a:ext cx="7616892" cy="457250"/>
          </a:xfrm>
          <a:prstGeom prst="rect">
            <a:avLst/>
          </a:prstGeom>
          <a:noFill/>
          <a:ln>
            <a:noFill/>
          </a:ln>
        </p:spPr>
      </p:pic>
      <p:pic>
        <p:nvPicPr>
          <p:cNvPr id="565" name="Google Shape;565;g36d72e8638c_0_72"/>
          <p:cNvPicPr preferRelativeResize="0"/>
          <p:nvPr/>
        </p:nvPicPr>
        <p:blipFill rotWithShape="1">
          <a:blip r:embed="rId6"/>
          <a:srcRect/>
          <a:stretch>
            <a:fillRect/>
          </a:stretch>
        </p:blipFill>
        <p:spPr>
          <a:xfrm>
            <a:off x="8293000" y="6376090"/>
            <a:ext cx="3767800" cy="389772"/>
          </a:xfrm>
          <a:prstGeom prst="rect">
            <a:avLst/>
          </a:prstGeom>
          <a:noFill/>
          <a:ln>
            <a:noFill/>
          </a:ln>
        </p:spPr>
      </p:pic>
      <p:sp>
        <p:nvSpPr>
          <p:cNvPr id="566" name="Google Shape;566;g36d72e8638c_0_72"/>
          <p:cNvSpPr/>
          <p:nvPr/>
        </p:nvSpPr>
        <p:spPr>
          <a:xfrm>
            <a:off x="7799175" y="6406875"/>
            <a:ext cx="435600" cy="328200"/>
          </a:xfrm>
          <a:prstGeom prst="rightArrow">
            <a:avLst>
              <a:gd name="adj1" fmla="val 50000"/>
              <a:gd name="adj2" fmla="val 50000"/>
            </a:avLst>
          </a:prstGeom>
          <a:solidFill>
            <a:srgbClr val="FE6B9C"/>
          </a:solidFill>
          <a:ln w="9525" cap="flat" cmpd="sng">
            <a:solidFill>
              <a:srgbClr val="FE6B9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pic>
        <p:nvPicPr>
          <p:cNvPr id="567" name="Google Shape;567;g36d72e8638c_0_72" title="Screenshot 2025-08-05 at 9.14.25 PM.png"/>
          <p:cNvPicPr preferRelativeResize="0"/>
          <p:nvPr/>
        </p:nvPicPr>
        <p:blipFill>
          <a:blip r:embed="rId7"/>
          <a:stretch>
            <a:fillRect/>
          </a:stretch>
        </p:blipFill>
        <p:spPr>
          <a:xfrm>
            <a:off x="9347408" y="3385275"/>
            <a:ext cx="1229791" cy="737875"/>
          </a:xfrm>
          <a:prstGeom prst="rect">
            <a:avLst/>
          </a:prstGeom>
          <a:noFill/>
          <a:ln>
            <a:noFill/>
          </a:ln>
        </p:spPr>
      </p:pic>
      <p:pic>
        <p:nvPicPr>
          <p:cNvPr id="568" name="Google Shape;568;g36d72e8638c_0_72" title="Screenshot 2025-08-05 at 9.14.37 PM.png"/>
          <p:cNvPicPr preferRelativeResize="0"/>
          <p:nvPr/>
        </p:nvPicPr>
        <p:blipFill>
          <a:blip r:embed="rId8"/>
          <a:stretch>
            <a:fillRect/>
          </a:stretch>
        </p:blipFill>
        <p:spPr>
          <a:xfrm>
            <a:off x="10714580" y="3406363"/>
            <a:ext cx="1273245" cy="695700"/>
          </a:xfrm>
          <a:prstGeom prst="rect">
            <a:avLst/>
          </a:prstGeom>
          <a:noFill/>
          <a:ln>
            <a:noFill/>
          </a:ln>
        </p:spPr>
      </p:pic>
      <p:pic>
        <p:nvPicPr>
          <p:cNvPr id="569" name="Google Shape;569;g36d72e8638c_0_72" title="Screenshot 2025-08-05 at 9.14.52 PM.png"/>
          <p:cNvPicPr preferRelativeResize="0"/>
          <p:nvPr/>
        </p:nvPicPr>
        <p:blipFill>
          <a:blip r:embed="rId9"/>
          <a:stretch>
            <a:fillRect/>
          </a:stretch>
        </p:blipFill>
        <p:spPr>
          <a:xfrm>
            <a:off x="10073301" y="4162749"/>
            <a:ext cx="1159500" cy="7378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36e4a8a1517_0_7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576" name="Google Shape;576;g36e4a8a1517_0_75"/>
          <p:cNvSpPr txBox="1">
            <a:spLocks noGrp="1"/>
          </p:cNvSpPr>
          <p:nvPr>
            <p:ph type="title"/>
          </p:nvPr>
        </p:nvSpPr>
        <p:spPr>
          <a:xfrm>
            <a:off x="505850" y="772425"/>
            <a:ext cx="106551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Methodology: Supervised Learning with Transformers</a:t>
            </a:r>
            <a:endParaRPr sz="3000"/>
          </a:p>
        </p:txBody>
      </p:sp>
      <p:sp>
        <p:nvSpPr>
          <p:cNvPr id="577" name="Google Shape;577;g36e4a8a1517_0_75"/>
          <p:cNvSpPr/>
          <p:nvPr/>
        </p:nvSpPr>
        <p:spPr>
          <a:xfrm>
            <a:off x="557401" y="3106779"/>
            <a:ext cx="4654500" cy="1269300"/>
          </a:xfrm>
          <a:prstGeom prst="roundRect">
            <a:avLst>
              <a:gd name="adj" fmla="val 16667"/>
            </a:avLst>
          </a:prstGeom>
          <a:solidFill>
            <a:srgbClr val="D9EAD3"/>
          </a:solidFill>
          <a:ln w="31475" cap="flat" cmpd="sng">
            <a:solidFill>
              <a:srgbClr val="8AC751"/>
            </a:solidFill>
            <a:prstDash val="solid"/>
            <a:round/>
            <a:headEnd type="none" w="sm" len="sm"/>
            <a:tailEnd type="none" w="sm" len="sm"/>
          </a:ln>
        </p:spPr>
        <p:txBody>
          <a:bodyPr spcFirstLastPara="1" wrap="square" lIns="100675" tIns="100675" rIns="100675" bIns="100675" anchor="ctr" anchorCtr="0">
            <a:noAutofit/>
          </a:bodyPr>
          <a:lstStyle/>
          <a:p>
            <a:pPr marL="0" marR="0" lvl="0" indent="0" algn="ctr" rtl="0">
              <a:lnSpc>
                <a:spcPct val="100000"/>
              </a:lnSpc>
              <a:spcBef>
                <a:spcPts val="0"/>
              </a:spcBef>
              <a:spcAft>
                <a:spcPts val="0"/>
              </a:spcAft>
              <a:buClr>
                <a:srgbClr val="000000"/>
              </a:buClr>
              <a:buSzPts val="2753"/>
              <a:buFont typeface="Arial" panose="020B0604020202020204"/>
              <a:buNone/>
            </a:pPr>
            <a:r>
              <a:rPr lang="en-US" sz="1980" b="1" i="0" u="sng" strike="noStrike" cap="none">
                <a:solidFill>
                  <a:srgbClr val="3F3F3F"/>
                </a:solidFill>
                <a:latin typeface="Raleway"/>
                <a:ea typeface="Raleway"/>
                <a:cs typeface="Raleway"/>
                <a:sym typeface="Raleway"/>
              </a:rPr>
              <a:t>Test Set:</a:t>
            </a:r>
            <a:endParaRPr sz="1980" b="1" i="0" u="sng" strike="noStrike" cap="none">
              <a:solidFill>
                <a:srgbClr val="3F3F3F"/>
              </a:solidFill>
              <a:latin typeface="Raleway"/>
              <a:ea typeface="Raleway"/>
              <a:cs typeface="Raleway"/>
              <a:sym typeface="Raleway"/>
            </a:endParaRPr>
          </a:p>
          <a:p>
            <a:pPr marL="0" marR="0" lvl="0" indent="0" algn="ctr" rtl="0">
              <a:lnSpc>
                <a:spcPct val="115000"/>
              </a:lnSpc>
              <a:spcBef>
                <a:spcPts val="1100"/>
              </a:spcBef>
              <a:spcAft>
                <a:spcPts val="0"/>
              </a:spcAft>
              <a:buClr>
                <a:srgbClr val="000000"/>
              </a:buClr>
              <a:buSzPts val="2533"/>
              <a:buFont typeface="Arial" panose="020B0604020202020204"/>
              <a:buNone/>
            </a:pPr>
            <a:r>
              <a:rPr lang="en-US" sz="1980" b="0" i="0" u="none" strike="noStrike" cap="none">
                <a:solidFill>
                  <a:srgbClr val="3F3F3F"/>
                </a:solidFill>
                <a:latin typeface="Raleway"/>
                <a:ea typeface="Raleway"/>
                <a:cs typeface="Raleway"/>
                <a:sym typeface="Raleway"/>
              </a:rPr>
              <a:t>Word: </a:t>
            </a:r>
            <a:r>
              <a:rPr lang="en-US" sz="1980" b="1" i="0" u="none" strike="noStrike" cap="none">
                <a:solidFill>
                  <a:srgbClr val="3F3F3F"/>
                </a:solidFill>
                <a:latin typeface="Raleway"/>
                <a:ea typeface="Raleway"/>
                <a:cs typeface="Raleway"/>
                <a:sym typeface="Raleway"/>
              </a:rPr>
              <a:t>bfaceabdbddd</a:t>
            </a:r>
            <a:r>
              <a:rPr lang="en-US" sz="1980" b="0" i="0" u="none" strike="noStrike" cap="none">
                <a:solidFill>
                  <a:srgbClr val="3F3F3F"/>
                </a:solidFill>
                <a:latin typeface="Raleway"/>
                <a:ea typeface="Raleway"/>
                <a:cs typeface="Raleway"/>
                <a:sym typeface="Raleway"/>
              </a:rPr>
              <a:t> =&gt; Coeff: </a:t>
            </a:r>
            <a:r>
              <a:rPr lang="en-US" sz="1980" b="1" i="0" u="none" strike="noStrike" cap="none">
                <a:solidFill>
                  <a:srgbClr val="3F3F3F"/>
                </a:solidFill>
                <a:latin typeface="Raleway"/>
                <a:ea typeface="Raleway"/>
                <a:cs typeface="Raleway"/>
                <a:sym typeface="Raleway"/>
              </a:rPr>
              <a:t>??</a:t>
            </a:r>
            <a:endParaRPr sz="1980" b="1" i="0" u="none" strike="noStrike" cap="none">
              <a:solidFill>
                <a:srgbClr val="3F3F3F"/>
              </a:solidFill>
              <a:latin typeface="Raleway"/>
              <a:ea typeface="Raleway"/>
              <a:cs typeface="Raleway"/>
              <a:sym typeface="Raleway"/>
            </a:endParaRPr>
          </a:p>
          <a:p>
            <a:pPr marL="0" marR="0" lvl="0" indent="0" algn="ctr" rtl="0">
              <a:lnSpc>
                <a:spcPct val="115000"/>
              </a:lnSpc>
              <a:spcBef>
                <a:spcPts val="0"/>
              </a:spcBef>
              <a:spcAft>
                <a:spcPts val="0"/>
              </a:spcAft>
              <a:buClr>
                <a:srgbClr val="1A9988"/>
              </a:buClr>
              <a:buSzPts val="1211"/>
              <a:buFont typeface="Arial" panose="020B0604020202020204"/>
              <a:buNone/>
            </a:pPr>
            <a:r>
              <a:rPr lang="en-US" sz="1980" b="1" i="0" u="none" strike="noStrike" cap="none">
                <a:solidFill>
                  <a:srgbClr val="3F3F3F"/>
                </a:solidFill>
                <a:latin typeface="Raleway"/>
                <a:ea typeface="Raleway"/>
                <a:cs typeface="Raleway"/>
                <a:sym typeface="Raleway"/>
              </a:rPr>
              <a:t>…</a:t>
            </a:r>
            <a:endParaRPr sz="1980" b="1" i="0" u="none" strike="noStrike" cap="none">
              <a:solidFill>
                <a:srgbClr val="3F3F3F"/>
              </a:solidFill>
              <a:latin typeface="Raleway"/>
              <a:ea typeface="Raleway"/>
              <a:cs typeface="Raleway"/>
              <a:sym typeface="Raleway"/>
            </a:endParaRPr>
          </a:p>
        </p:txBody>
      </p:sp>
      <p:sp>
        <p:nvSpPr>
          <p:cNvPr id="578" name="Google Shape;578;g36e4a8a1517_0_75"/>
          <p:cNvSpPr/>
          <p:nvPr/>
        </p:nvSpPr>
        <p:spPr>
          <a:xfrm>
            <a:off x="557401" y="4705410"/>
            <a:ext cx="4654500" cy="2036400"/>
          </a:xfrm>
          <a:prstGeom prst="roundRect">
            <a:avLst>
              <a:gd name="adj" fmla="val 16667"/>
            </a:avLst>
          </a:prstGeom>
          <a:solidFill>
            <a:srgbClr val="FFF2CC"/>
          </a:solidFill>
          <a:ln w="31475" cap="flat" cmpd="sng">
            <a:solidFill>
              <a:srgbClr val="F4B12F"/>
            </a:solidFill>
            <a:prstDash val="solid"/>
            <a:round/>
            <a:headEnd type="none" w="sm" len="sm"/>
            <a:tailEnd type="none" w="sm" len="sm"/>
          </a:ln>
        </p:spPr>
        <p:txBody>
          <a:bodyPr spcFirstLastPara="1" wrap="square" lIns="100675" tIns="100675" rIns="100675" bIns="100675" anchor="ctr" anchorCtr="0">
            <a:noAutofit/>
          </a:bodyPr>
          <a:lstStyle/>
          <a:p>
            <a:pPr marL="0" marR="0" lvl="0" indent="0" algn="ctr" rtl="0">
              <a:lnSpc>
                <a:spcPct val="100000"/>
              </a:lnSpc>
              <a:spcBef>
                <a:spcPts val="0"/>
              </a:spcBef>
              <a:spcAft>
                <a:spcPts val="0"/>
              </a:spcAft>
              <a:buClr>
                <a:srgbClr val="000000"/>
              </a:buClr>
              <a:buSzPts val="2753"/>
              <a:buFont typeface="Arial" panose="020B0604020202020204"/>
              <a:buNone/>
            </a:pPr>
            <a:r>
              <a:rPr lang="en-US" sz="1980" b="1" i="0" u="sng" strike="noStrike" cap="none">
                <a:solidFill>
                  <a:srgbClr val="3F3F3F"/>
                </a:solidFill>
                <a:latin typeface="Raleway"/>
                <a:ea typeface="Raleway"/>
                <a:cs typeface="Raleway"/>
                <a:sym typeface="Raleway"/>
              </a:rPr>
              <a:t>Train Set:</a:t>
            </a:r>
            <a:endParaRPr sz="1980" b="1" i="0" u="sng" strike="noStrike" cap="none">
              <a:solidFill>
                <a:srgbClr val="3F3F3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753"/>
              <a:buFont typeface="Arial" panose="020B0604020202020204"/>
              <a:buNone/>
            </a:pPr>
            <a:r>
              <a:rPr lang="en-US" sz="1980" b="0" i="0" u="none" strike="noStrike" cap="none">
                <a:solidFill>
                  <a:srgbClr val="3F3F3F"/>
                </a:solidFill>
                <a:latin typeface="Raleway"/>
                <a:ea typeface="Raleway"/>
                <a:cs typeface="Raleway"/>
                <a:sym typeface="Raleway"/>
              </a:rPr>
              <a:t>(Input: seq =&gt; Output: seq)</a:t>
            </a:r>
            <a:endParaRPr sz="1980" b="0" i="0" u="none" strike="noStrike" cap="none">
              <a:solidFill>
                <a:srgbClr val="3F3F3F"/>
              </a:solidFill>
              <a:latin typeface="Raleway"/>
              <a:ea typeface="Raleway"/>
              <a:cs typeface="Raleway"/>
              <a:sym typeface="Raleway"/>
            </a:endParaRPr>
          </a:p>
          <a:p>
            <a:pPr marL="0" marR="0" lvl="0" indent="0" algn="ctr" rtl="0">
              <a:lnSpc>
                <a:spcPct val="100000"/>
              </a:lnSpc>
              <a:spcBef>
                <a:spcPts val="1100"/>
              </a:spcBef>
              <a:spcAft>
                <a:spcPts val="0"/>
              </a:spcAft>
              <a:buClr>
                <a:srgbClr val="1A9988"/>
              </a:buClr>
              <a:buSzPts val="1211"/>
              <a:buFont typeface="Arial" panose="020B0604020202020204"/>
              <a:buNone/>
            </a:pPr>
            <a:r>
              <a:rPr lang="en-US" sz="1980" b="0" i="0" u="none" strike="noStrike" cap="none">
                <a:solidFill>
                  <a:srgbClr val="3F3F3F"/>
                </a:solidFill>
                <a:latin typeface="Raleway"/>
                <a:ea typeface="Raleway"/>
                <a:cs typeface="Raleway"/>
                <a:sym typeface="Raleway"/>
              </a:rPr>
              <a:t>Word: </a:t>
            </a:r>
            <a:r>
              <a:rPr lang="en-US" sz="1980" b="1" i="0" u="none" strike="noStrike" cap="none">
                <a:solidFill>
                  <a:srgbClr val="3F3F3F"/>
                </a:solidFill>
                <a:latin typeface="Raleway"/>
                <a:ea typeface="Raleway"/>
                <a:cs typeface="Raleway"/>
                <a:sym typeface="Raleway"/>
              </a:rPr>
              <a:t>bddbafbacbdd</a:t>
            </a:r>
            <a:r>
              <a:rPr lang="en-US" sz="1980" b="0" i="0" u="none" strike="noStrike" cap="none">
                <a:solidFill>
                  <a:srgbClr val="3F3F3F"/>
                </a:solidFill>
                <a:latin typeface="Raleway"/>
                <a:ea typeface="Raleway"/>
                <a:cs typeface="Raleway"/>
                <a:sym typeface="Raleway"/>
              </a:rPr>
              <a:t> =&gt; Coeff: </a:t>
            </a:r>
            <a:r>
              <a:rPr lang="en-US" sz="1980" b="1" i="0" u="none" strike="noStrike" cap="none">
                <a:solidFill>
                  <a:srgbClr val="3F3F3F"/>
                </a:solidFill>
                <a:latin typeface="Raleway"/>
                <a:ea typeface="Raleway"/>
                <a:cs typeface="Raleway"/>
                <a:sym typeface="Raleway"/>
              </a:rPr>
              <a:t>704</a:t>
            </a:r>
            <a:endParaRPr sz="1980" b="1" i="0" u="none" strike="noStrike" cap="none">
              <a:solidFill>
                <a:srgbClr val="3F3F3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533"/>
              <a:buFont typeface="Arial" panose="020B0604020202020204"/>
              <a:buNone/>
            </a:pPr>
            <a:r>
              <a:rPr lang="en-US" sz="1980" b="0" i="0" u="none" strike="noStrike" cap="none">
                <a:solidFill>
                  <a:srgbClr val="3F3F3F"/>
                </a:solidFill>
                <a:latin typeface="Raleway"/>
                <a:ea typeface="Raleway"/>
                <a:cs typeface="Raleway"/>
                <a:sym typeface="Raleway"/>
              </a:rPr>
              <a:t>Word: </a:t>
            </a:r>
            <a:r>
              <a:rPr lang="en-US" sz="1980" b="1" i="0" u="none" strike="noStrike" cap="none">
                <a:solidFill>
                  <a:srgbClr val="3F3F3F"/>
                </a:solidFill>
                <a:latin typeface="Raleway"/>
                <a:ea typeface="Raleway"/>
                <a:cs typeface="Raleway"/>
                <a:sym typeface="Raleway"/>
              </a:rPr>
              <a:t>affacabcccdd</a:t>
            </a:r>
            <a:r>
              <a:rPr lang="en-US" sz="1980" b="0" i="0" u="none" strike="noStrike" cap="none">
                <a:solidFill>
                  <a:srgbClr val="3F3F3F"/>
                </a:solidFill>
                <a:latin typeface="Raleway"/>
                <a:ea typeface="Raleway"/>
                <a:cs typeface="Raleway"/>
                <a:sym typeface="Raleway"/>
              </a:rPr>
              <a:t> =&gt; Coeff: </a:t>
            </a:r>
            <a:r>
              <a:rPr lang="en-US" sz="1980" b="1" i="0" u="none" strike="noStrike" cap="none">
                <a:solidFill>
                  <a:srgbClr val="3F3F3F"/>
                </a:solidFill>
                <a:latin typeface="Raleway"/>
                <a:ea typeface="Raleway"/>
                <a:cs typeface="Raleway"/>
                <a:sym typeface="Raleway"/>
              </a:rPr>
              <a:t>-1536</a:t>
            </a:r>
            <a:endParaRPr sz="1980" b="1" i="0" u="none" strike="noStrike" cap="none">
              <a:solidFill>
                <a:srgbClr val="3F3F3F"/>
              </a:solidFill>
              <a:latin typeface="Raleway"/>
              <a:ea typeface="Raleway"/>
              <a:cs typeface="Raleway"/>
              <a:sym typeface="Raleway"/>
            </a:endParaRPr>
          </a:p>
          <a:p>
            <a:pPr marL="0" marR="0" lvl="0" indent="0" algn="ctr" rtl="0">
              <a:lnSpc>
                <a:spcPct val="100000"/>
              </a:lnSpc>
              <a:spcBef>
                <a:spcPts val="0"/>
              </a:spcBef>
              <a:spcAft>
                <a:spcPts val="0"/>
              </a:spcAft>
              <a:buClr>
                <a:srgbClr val="1A9988"/>
              </a:buClr>
              <a:buSzPts val="1211"/>
              <a:buFont typeface="Arial" panose="020B0604020202020204"/>
              <a:buNone/>
            </a:pPr>
            <a:r>
              <a:rPr lang="en-US" sz="1980" b="1" i="0" u="none" strike="noStrike" cap="none">
                <a:solidFill>
                  <a:srgbClr val="3F3F3F"/>
                </a:solidFill>
                <a:latin typeface="Raleway"/>
                <a:ea typeface="Raleway"/>
                <a:cs typeface="Raleway"/>
                <a:sym typeface="Raleway"/>
              </a:rPr>
              <a:t>…</a:t>
            </a:r>
            <a:endParaRPr sz="1980" b="0" i="0" u="none" strike="noStrike" cap="none">
              <a:solidFill>
                <a:srgbClr val="3F3F3F"/>
              </a:solidFill>
              <a:latin typeface="Raleway"/>
              <a:ea typeface="Raleway"/>
              <a:cs typeface="Raleway"/>
              <a:sym typeface="Raleway"/>
            </a:endParaRPr>
          </a:p>
        </p:txBody>
      </p:sp>
      <p:sp>
        <p:nvSpPr>
          <p:cNvPr id="579" name="Google Shape;579;g36e4a8a1517_0_75"/>
          <p:cNvSpPr txBox="1"/>
          <p:nvPr/>
        </p:nvSpPr>
        <p:spPr>
          <a:xfrm>
            <a:off x="1782451" y="2582075"/>
            <a:ext cx="2204400" cy="524700"/>
          </a:xfrm>
          <a:prstGeom prst="rect">
            <a:avLst/>
          </a:prstGeom>
          <a:noFill/>
          <a:ln>
            <a:noFill/>
          </a:ln>
        </p:spPr>
        <p:txBody>
          <a:bodyPr spcFirstLastPara="1" wrap="square" lIns="100675" tIns="100675" rIns="100675" bIns="100675" anchor="t" anchorCtr="0">
            <a:noAutofit/>
          </a:bodyPr>
          <a:lstStyle/>
          <a:p>
            <a:pPr marL="0" marR="0" lvl="0" indent="0" algn="ctr" rtl="0">
              <a:lnSpc>
                <a:spcPct val="100000"/>
              </a:lnSpc>
              <a:spcBef>
                <a:spcPts val="0"/>
              </a:spcBef>
              <a:spcAft>
                <a:spcPts val="0"/>
              </a:spcAft>
              <a:buClr>
                <a:srgbClr val="000000"/>
              </a:buClr>
              <a:buSzPts val="2863"/>
              <a:buFont typeface="Arial" panose="020B0604020202020204"/>
              <a:buNone/>
            </a:pPr>
            <a:r>
              <a:rPr lang="en-US" sz="2000" b="1" i="0" u="none" strike="noStrike" cap="none">
                <a:solidFill>
                  <a:srgbClr val="595959"/>
                </a:solidFill>
                <a:latin typeface="Raleway"/>
                <a:ea typeface="Raleway"/>
                <a:cs typeface="Raleway"/>
                <a:sym typeface="Raleway"/>
              </a:rPr>
              <a:t>Same loop L=6</a:t>
            </a:r>
            <a:endParaRPr sz="2000" b="1" i="0" u="none" strike="noStrike" cap="none">
              <a:solidFill>
                <a:srgbClr val="595959"/>
              </a:solidFill>
              <a:latin typeface="Raleway"/>
              <a:ea typeface="Raleway"/>
              <a:cs typeface="Raleway"/>
              <a:sym typeface="Raleway"/>
            </a:endParaRPr>
          </a:p>
        </p:txBody>
      </p:sp>
      <p:sp>
        <p:nvSpPr>
          <p:cNvPr id="580" name="Google Shape;580;g36e4a8a1517_0_75"/>
          <p:cNvSpPr/>
          <p:nvPr/>
        </p:nvSpPr>
        <p:spPr>
          <a:xfrm rot="10800000">
            <a:off x="79500" y="3702725"/>
            <a:ext cx="477900" cy="2274300"/>
          </a:xfrm>
          <a:prstGeom prst="curvedLeftArrow">
            <a:avLst>
              <a:gd name="adj1" fmla="val 32015"/>
              <a:gd name="adj2" fmla="val 62750"/>
              <a:gd name="adj3" fmla="val 25000"/>
            </a:avLst>
          </a:prstGeom>
          <a:solidFill>
            <a:srgbClr val="E9EDEE"/>
          </a:solidFill>
          <a:ln w="10500" cap="flat" cmpd="sng">
            <a:solidFill>
              <a:srgbClr val="1A1A1A"/>
            </a:solidFill>
            <a:prstDash val="solid"/>
            <a:round/>
            <a:headEnd type="none" w="sm" len="sm"/>
            <a:tailEnd type="none" w="sm" len="sm"/>
          </a:ln>
        </p:spPr>
        <p:txBody>
          <a:bodyPr spcFirstLastPara="1" wrap="square" lIns="100675" tIns="100675" rIns="100675" bIns="100675" anchor="ctr" anchorCtr="0">
            <a:noAutofit/>
          </a:bodyPr>
          <a:lstStyle/>
          <a:p>
            <a:pPr marL="0" marR="0" lvl="0" indent="0" algn="ctr" rtl="0">
              <a:lnSpc>
                <a:spcPct val="100000"/>
              </a:lnSpc>
              <a:spcBef>
                <a:spcPts val="0"/>
              </a:spcBef>
              <a:spcAft>
                <a:spcPts val="0"/>
              </a:spcAft>
              <a:buClr>
                <a:srgbClr val="000000"/>
              </a:buClr>
              <a:buSzPts val="1542"/>
              <a:buFont typeface="Arial" panose="020B0604020202020204"/>
              <a:buNone/>
            </a:pPr>
            <a:endParaRPr sz="1980" b="0" i="0" u="none" strike="noStrike" cap="none">
              <a:solidFill>
                <a:srgbClr val="000000"/>
              </a:solidFill>
              <a:latin typeface="Raleway"/>
              <a:ea typeface="Raleway"/>
              <a:cs typeface="Raleway"/>
              <a:sym typeface="Raleway"/>
            </a:endParaRPr>
          </a:p>
        </p:txBody>
      </p:sp>
      <p:sp>
        <p:nvSpPr>
          <p:cNvPr id="581" name="Google Shape;581;g36e4a8a1517_0_75"/>
          <p:cNvSpPr txBox="1"/>
          <p:nvPr/>
        </p:nvSpPr>
        <p:spPr>
          <a:xfrm>
            <a:off x="505850" y="1720175"/>
            <a:ext cx="112755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1" i="0" u="none" strike="noStrike" cap="none">
                <a:solidFill>
                  <a:srgbClr val="3F3F3F"/>
                </a:solidFill>
                <a:latin typeface="Raleway"/>
                <a:ea typeface="Raleway"/>
                <a:cs typeface="Raleway"/>
                <a:sym typeface="Raleway"/>
              </a:rPr>
              <a:t>Task: </a:t>
            </a:r>
            <a:r>
              <a:rPr lang="en-US" sz="2200" b="0" i="0" u="none" strike="noStrike" cap="none">
                <a:solidFill>
                  <a:srgbClr val="3F3F3F"/>
                </a:solidFill>
                <a:latin typeface="Raleway"/>
                <a:ea typeface="Raleway"/>
                <a:cs typeface="Raleway"/>
                <a:sym typeface="Raleway"/>
              </a:rPr>
              <a:t>At a fixed loop, can a model predict the coefficient associated to a given word? </a:t>
            </a:r>
            <a:endParaRPr sz="2200" b="0" i="0" u="none" strike="noStrike" cap="none">
              <a:solidFill>
                <a:srgbClr val="3F3F3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rgbClr val="3F3F3F"/>
                </a:solidFill>
                <a:latin typeface="Raleway"/>
                <a:ea typeface="Raleway"/>
                <a:cs typeface="Raleway"/>
                <a:sym typeface="Raleway"/>
              </a:rPr>
              <a:t>In other words, “complete” the symbol.</a:t>
            </a:r>
            <a:endParaRPr sz="2200" b="0" i="0" u="none" strike="noStrike" cap="none">
              <a:solidFill>
                <a:srgbClr val="000000"/>
              </a:solidFill>
              <a:latin typeface="Raleway"/>
              <a:ea typeface="Raleway"/>
              <a:cs typeface="Raleway"/>
              <a:sym typeface="Raleway"/>
            </a:endParaRPr>
          </a:p>
        </p:txBody>
      </p:sp>
      <p:pic>
        <p:nvPicPr>
          <p:cNvPr id="582" name="Google Shape;582;g36e4a8a1517_0_75"/>
          <p:cNvPicPr preferRelativeResize="0"/>
          <p:nvPr/>
        </p:nvPicPr>
        <p:blipFill rotWithShape="1">
          <a:blip r:embed="rId1"/>
          <a:srcRect l="6994" r="4352"/>
          <a:stretch>
            <a:fillRect/>
          </a:stretch>
        </p:blipFill>
        <p:spPr>
          <a:xfrm>
            <a:off x="10675075" y="0"/>
            <a:ext cx="1516925" cy="1636150"/>
          </a:xfrm>
          <a:prstGeom prst="rect">
            <a:avLst/>
          </a:prstGeom>
          <a:noFill/>
          <a:ln>
            <a:noFill/>
          </a:ln>
        </p:spPr>
      </p:pic>
      <p:sp>
        <p:nvSpPr>
          <p:cNvPr id="583" name="Google Shape;583;g36e4a8a1517_0_75"/>
          <p:cNvSpPr txBox="1"/>
          <p:nvPr/>
        </p:nvSpPr>
        <p:spPr>
          <a:xfrm>
            <a:off x="5211900" y="2582075"/>
            <a:ext cx="7015500" cy="4258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1200"/>
              </a:spcBef>
              <a:spcAft>
                <a:spcPts val="0"/>
              </a:spcAft>
              <a:buClr>
                <a:srgbClr val="3F3F3F"/>
              </a:buClr>
              <a:buSzPts val="1900"/>
              <a:buFont typeface="Times New Roman" panose="02020603050405020304"/>
              <a:buChar char="●"/>
            </a:pPr>
            <a:r>
              <a:rPr lang="en-US" sz="1900" i="0" u="none" strike="noStrike" cap="none">
                <a:solidFill>
                  <a:srgbClr val="3F3F3F"/>
                </a:solidFill>
                <a:latin typeface="Raleway"/>
                <a:ea typeface="Raleway"/>
                <a:cs typeface="Raleway"/>
                <a:sym typeface="Raleway"/>
              </a:rPr>
              <a:t>Integer coefficients and words are both encoded as sequences of </a:t>
            </a:r>
            <a:r>
              <a:rPr lang="en-US" sz="1900" b="1" i="0" u="none" strike="noStrike" cap="none">
                <a:solidFill>
                  <a:srgbClr val="3F3F3F"/>
                </a:solidFill>
                <a:latin typeface="Raleway"/>
                <a:ea typeface="Raleway"/>
                <a:cs typeface="Raleway"/>
                <a:sym typeface="Raleway"/>
              </a:rPr>
              <a:t>tokens</a:t>
            </a:r>
            <a:r>
              <a:rPr lang="en-US" sz="1900" i="0" u="none" strike="noStrike" cap="none">
                <a:solidFill>
                  <a:srgbClr val="3F3F3F"/>
                </a:solidFill>
                <a:latin typeface="Raleway"/>
                <a:ea typeface="Raleway"/>
                <a:cs typeface="Raleway"/>
                <a:sym typeface="Raleway"/>
              </a:rPr>
              <a:t>, as in NLP. </a:t>
            </a:r>
            <a:endParaRPr sz="1900" i="0" u="none" strike="noStrike" cap="none">
              <a:solidFill>
                <a:srgbClr val="3F3F3F"/>
              </a:solidFill>
              <a:latin typeface="Raleway"/>
              <a:ea typeface="Raleway"/>
              <a:cs typeface="Raleway"/>
              <a:sym typeface="Raleway"/>
            </a:endParaRPr>
          </a:p>
          <a:p>
            <a:pPr marL="457200" marR="0" lvl="0" indent="-349250" algn="l" rtl="0">
              <a:lnSpc>
                <a:spcPct val="100000"/>
              </a:lnSpc>
              <a:spcBef>
                <a:spcPts val="1000"/>
              </a:spcBef>
              <a:spcAft>
                <a:spcPts val="0"/>
              </a:spcAft>
              <a:buClr>
                <a:srgbClr val="3F3F3F"/>
              </a:buClr>
              <a:buSzPts val="1900"/>
              <a:buFont typeface="Times New Roman" panose="02020603050405020304"/>
              <a:buChar char="●"/>
            </a:pPr>
            <a:r>
              <a:rPr lang="en-US" sz="1900" i="0" u="none" strike="noStrike" cap="none">
                <a:solidFill>
                  <a:srgbClr val="3F3F3F"/>
                </a:solidFill>
                <a:latin typeface="Raleway"/>
                <a:ea typeface="Raleway"/>
                <a:cs typeface="Raleway"/>
                <a:sym typeface="Raleway"/>
              </a:rPr>
              <a:t>Model trained to minimize the </a:t>
            </a:r>
            <a:r>
              <a:rPr lang="en-US" sz="1900" b="1" i="0" u="none" strike="noStrike" cap="none">
                <a:solidFill>
                  <a:srgbClr val="3F3F3F"/>
                </a:solidFill>
                <a:latin typeface="Raleway"/>
                <a:ea typeface="Raleway"/>
                <a:cs typeface="Raleway"/>
                <a:sym typeface="Raleway"/>
              </a:rPr>
              <a:t>tokenwise cross</a:t>
            </a:r>
            <a:r>
              <a:rPr lang="en-US" sz="1900" b="1">
                <a:solidFill>
                  <a:srgbClr val="3F3F3F"/>
                </a:solidFill>
                <a:latin typeface="Raleway"/>
                <a:ea typeface="Raleway"/>
                <a:cs typeface="Raleway"/>
                <a:sym typeface="Raleway"/>
              </a:rPr>
              <a:t> </a:t>
            </a:r>
            <a:r>
              <a:rPr lang="en-US" sz="1900" b="1" i="0" u="none" strike="noStrike" cap="none">
                <a:solidFill>
                  <a:srgbClr val="3F3F3F"/>
                </a:solidFill>
                <a:latin typeface="Raleway"/>
                <a:ea typeface="Raleway"/>
                <a:cs typeface="Raleway"/>
                <a:sym typeface="Raleway"/>
              </a:rPr>
              <a:t>entropy</a:t>
            </a:r>
            <a:r>
              <a:rPr lang="en-US" sz="1900" i="0" u="none" strike="noStrike" cap="none">
                <a:solidFill>
                  <a:srgbClr val="3F3F3F"/>
                </a:solidFill>
                <a:latin typeface="Raleway"/>
                <a:ea typeface="Raleway"/>
                <a:cs typeface="Raleway"/>
                <a:sym typeface="Raleway"/>
              </a:rPr>
              <a:t>.</a:t>
            </a:r>
            <a:endParaRPr sz="1900" i="0" u="none" strike="noStrike" cap="none">
              <a:solidFill>
                <a:srgbClr val="3F3F3F"/>
              </a:solidFill>
              <a:latin typeface="Raleway"/>
              <a:ea typeface="Raleway"/>
              <a:cs typeface="Raleway"/>
              <a:sym typeface="Raleway"/>
            </a:endParaRPr>
          </a:p>
          <a:p>
            <a:pPr marL="457200" lvl="0" indent="-349250" algn="l" rtl="0">
              <a:spcBef>
                <a:spcPts val="1200"/>
              </a:spcBef>
              <a:spcAft>
                <a:spcPts val="0"/>
              </a:spcAft>
              <a:buClr>
                <a:srgbClr val="3F3F3F"/>
              </a:buClr>
              <a:buSzPts val="1900"/>
              <a:buFont typeface="Times New Roman" panose="02020603050405020304"/>
              <a:buChar char="●"/>
            </a:pPr>
            <a:r>
              <a:rPr lang="en-US" sz="1900">
                <a:solidFill>
                  <a:srgbClr val="3F3F3F"/>
                </a:solidFill>
                <a:latin typeface="Raleway"/>
                <a:ea typeface="Raleway"/>
                <a:cs typeface="Raleway"/>
                <a:sym typeface="Raleway"/>
              </a:rPr>
              <a:t>Architecture: </a:t>
            </a:r>
            <a:r>
              <a:rPr lang="en-US" sz="1900" b="1">
                <a:solidFill>
                  <a:srgbClr val="3F3F3F"/>
                </a:solidFill>
                <a:latin typeface="Raleway"/>
                <a:ea typeface="Raleway"/>
                <a:cs typeface="Raleway"/>
                <a:sym typeface="Raleway"/>
              </a:rPr>
              <a:t>Transformers</a:t>
            </a:r>
            <a:r>
              <a:rPr lang="en-US" sz="1900">
                <a:solidFill>
                  <a:srgbClr val="3F3F3F"/>
                </a:solidFill>
                <a:latin typeface="Raleway"/>
                <a:ea typeface="Raleway"/>
                <a:cs typeface="Raleway"/>
                <a:sym typeface="Raleway"/>
              </a:rPr>
              <a:t>, with both encoder and decoder having</a:t>
            </a:r>
            <a:endParaRPr sz="1900">
              <a:solidFill>
                <a:srgbClr val="3F3F3F"/>
              </a:solidFill>
              <a:latin typeface="Raleway"/>
              <a:ea typeface="Raleway"/>
              <a:cs typeface="Raleway"/>
              <a:sym typeface="Raleway"/>
            </a:endParaRPr>
          </a:p>
          <a:p>
            <a:pPr marL="914400" lvl="1" indent="-349250" algn="l" rtl="0">
              <a:spcBef>
                <a:spcPts val="0"/>
              </a:spcBef>
              <a:spcAft>
                <a:spcPts val="0"/>
              </a:spcAft>
              <a:buClr>
                <a:srgbClr val="3F3F3F"/>
              </a:buClr>
              <a:buSzPts val="1900"/>
              <a:buFont typeface="Times New Roman" panose="02020603050405020304"/>
              <a:buChar char="○"/>
            </a:pPr>
            <a:r>
              <a:rPr lang="en-US" sz="1900">
                <a:solidFill>
                  <a:srgbClr val="3F3F3F"/>
                </a:solidFill>
                <a:latin typeface="Raleway"/>
                <a:ea typeface="Raleway"/>
                <a:cs typeface="Raleway"/>
                <a:sym typeface="Raleway"/>
              </a:rPr>
              <a:t>same </a:t>
            </a:r>
            <a:r>
              <a:rPr lang="en-US" sz="1900" b="1">
                <a:solidFill>
                  <a:srgbClr val="3F3F3F"/>
                </a:solidFill>
                <a:latin typeface="Raleway"/>
                <a:ea typeface="Raleway"/>
                <a:cs typeface="Raleway"/>
                <a:sym typeface="Raleway"/>
              </a:rPr>
              <a:t>number of layers (up to 8)</a:t>
            </a:r>
            <a:r>
              <a:rPr lang="en-US" sz="1900">
                <a:solidFill>
                  <a:srgbClr val="3F3F3F"/>
                </a:solidFill>
                <a:latin typeface="Raleway"/>
                <a:ea typeface="Raleway"/>
                <a:cs typeface="Raleway"/>
                <a:sym typeface="Raleway"/>
              </a:rPr>
              <a:t>;</a:t>
            </a:r>
            <a:endParaRPr sz="1900">
              <a:solidFill>
                <a:srgbClr val="3F3F3F"/>
              </a:solidFill>
              <a:latin typeface="Raleway"/>
              <a:ea typeface="Raleway"/>
              <a:cs typeface="Raleway"/>
              <a:sym typeface="Raleway"/>
            </a:endParaRPr>
          </a:p>
          <a:p>
            <a:pPr marL="914400" lvl="1" indent="-349250" algn="l" rtl="0">
              <a:spcBef>
                <a:spcPts val="0"/>
              </a:spcBef>
              <a:spcAft>
                <a:spcPts val="0"/>
              </a:spcAft>
              <a:buClr>
                <a:srgbClr val="3F3F3F"/>
              </a:buClr>
              <a:buSzPts val="1900"/>
              <a:buFont typeface="Times New Roman" panose="02020603050405020304"/>
              <a:buChar char="○"/>
            </a:pPr>
            <a:r>
              <a:rPr lang="en-US" sz="1900">
                <a:solidFill>
                  <a:srgbClr val="3F3F3F"/>
                </a:solidFill>
                <a:latin typeface="Raleway"/>
                <a:ea typeface="Raleway"/>
                <a:cs typeface="Raleway"/>
                <a:sym typeface="Raleway"/>
              </a:rPr>
              <a:t>same </a:t>
            </a:r>
            <a:r>
              <a:rPr lang="en-US" sz="1900" b="1">
                <a:solidFill>
                  <a:srgbClr val="3F3F3F"/>
                </a:solidFill>
                <a:latin typeface="Raleway"/>
                <a:ea typeface="Raleway"/>
                <a:cs typeface="Raleway"/>
                <a:sym typeface="Raleway"/>
              </a:rPr>
              <a:t>number of attention heads (8 or 16)</a:t>
            </a:r>
            <a:r>
              <a:rPr lang="en-US" sz="1900">
                <a:solidFill>
                  <a:srgbClr val="3F3F3F"/>
                </a:solidFill>
                <a:latin typeface="Raleway"/>
                <a:ea typeface="Raleway"/>
                <a:cs typeface="Raleway"/>
                <a:sym typeface="Raleway"/>
              </a:rPr>
              <a:t>;</a:t>
            </a:r>
            <a:endParaRPr sz="1900">
              <a:solidFill>
                <a:srgbClr val="3F3F3F"/>
              </a:solidFill>
              <a:latin typeface="Raleway"/>
              <a:ea typeface="Raleway"/>
              <a:cs typeface="Raleway"/>
              <a:sym typeface="Raleway"/>
            </a:endParaRPr>
          </a:p>
          <a:p>
            <a:pPr marL="914400" lvl="1" indent="-349250" algn="l" rtl="0">
              <a:spcBef>
                <a:spcPts val="0"/>
              </a:spcBef>
              <a:spcAft>
                <a:spcPts val="0"/>
              </a:spcAft>
              <a:buClr>
                <a:srgbClr val="3F3F3F"/>
              </a:buClr>
              <a:buSzPts val="1900"/>
              <a:buFont typeface="Times New Roman" panose="02020603050405020304"/>
              <a:buChar char="○"/>
            </a:pPr>
            <a:r>
              <a:rPr lang="en-US" sz="1900">
                <a:solidFill>
                  <a:srgbClr val="3F3F3F"/>
                </a:solidFill>
                <a:latin typeface="Raleway"/>
                <a:ea typeface="Raleway"/>
                <a:cs typeface="Raleway"/>
                <a:sym typeface="Raleway"/>
              </a:rPr>
              <a:t>same </a:t>
            </a:r>
            <a:r>
              <a:rPr lang="en-US" sz="1900" b="1">
                <a:solidFill>
                  <a:srgbClr val="3F3F3F"/>
                </a:solidFill>
                <a:latin typeface="Raleway"/>
                <a:ea typeface="Raleway"/>
                <a:cs typeface="Raleway"/>
                <a:sym typeface="Raleway"/>
              </a:rPr>
              <a:t>dimension (d = 256, d = 512 or d = 1024)</a:t>
            </a:r>
            <a:r>
              <a:rPr lang="en-US" sz="1900">
                <a:solidFill>
                  <a:srgbClr val="3F3F3F"/>
                </a:solidFill>
                <a:latin typeface="Raleway"/>
                <a:ea typeface="Raleway"/>
                <a:cs typeface="Raleway"/>
                <a:sym typeface="Raleway"/>
              </a:rPr>
              <a:t>. </a:t>
            </a:r>
            <a:endParaRPr sz="1900">
              <a:solidFill>
                <a:srgbClr val="3F3F3F"/>
              </a:solidFill>
              <a:latin typeface="Raleway"/>
              <a:ea typeface="Raleway"/>
              <a:cs typeface="Raleway"/>
              <a:sym typeface="Raleway"/>
            </a:endParaRPr>
          </a:p>
          <a:p>
            <a:pPr marL="457200" lvl="0" indent="-349250" algn="l" rtl="0">
              <a:spcBef>
                <a:spcPts val="1000"/>
              </a:spcBef>
              <a:spcAft>
                <a:spcPts val="0"/>
              </a:spcAft>
              <a:buClr>
                <a:srgbClr val="3F3F3F"/>
              </a:buClr>
              <a:buSzPts val="1900"/>
              <a:buFont typeface="Times New Roman" panose="02020603050405020304"/>
              <a:buChar char="●"/>
            </a:pPr>
            <a:r>
              <a:rPr lang="en-US" sz="1900">
                <a:solidFill>
                  <a:srgbClr val="3F3F3F"/>
                </a:solidFill>
                <a:latin typeface="Raleway"/>
                <a:ea typeface="Raleway"/>
                <a:cs typeface="Raleway"/>
                <a:sym typeface="Raleway"/>
              </a:rPr>
              <a:t>Our models have between </a:t>
            </a:r>
            <a:r>
              <a:rPr lang="en-US" sz="1900" b="1">
                <a:solidFill>
                  <a:srgbClr val="3F3F3F"/>
                </a:solidFill>
                <a:latin typeface="Raleway"/>
                <a:ea typeface="Raleway"/>
                <a:cs typeface="Raleway"/>
                <a:sym typeface="Raleway"/>
              </a:rPr>
              <a:t>4.5 and 245 million</a:t>
            </a:r>
            <a:r>
              <a:rPr lang="en-US" sz="1900">
                <a:solidFill>
                  <a:srgbClr val="3F3F3F"/>
                </a:solidFill>
                <a:latin typeface="Raleway"/>
                <a:ea typeface="Raleway"/>
                <a:cs typeface="Raleway"/>
                <a:sym typeface="Raleway"/>
              </a:rPr>
              <a:t> trainable parameters → not large at all.</a:t>
            </a:r>
            <a:endParaRPr sz="1900">
              <a:solidFill>
                <a:srgbClr val="3F3F3F"/>
              </a:solidFill>
              <a:latin typeface="Raleway"/>
              <a:ea typeface="Raleway"/>
              <a:cs typeface="Raleway"/>
              <a:sym typeface="Raleway"/>
            </a:endParaRPr>
          </a:p>
          <a:p>
            <a:pPr marL="457200" lvl="0" indent="-349250" algn="l" rtl="0">
              <a:lnSpc>
                <a:spcPct val="100000"/>
              </a:lnSpc>
              <a:spcBef>
                <a:spcPts val="1200"/>
              </a:spcBef>
              <a:spcAft>
                <a:spcPts val="0"/>
              </a:spcAft>
              <a:buClr>
                <a:srgbClr val="3F3F3F"/>
              </a:buClr>
              <a:buSzPts val="1900"/>
              <a:buFont typeface="Raleway"/>
              <a:buChar char="●"/>
            </a:pPr>
            <a:r>
              <a:rPr lang="en-US" sz="1900" b="1">
                <a:solidFill>
                  <a:srgbClr val="3F3F3F"/>
                </a:solidFill>
                <a:latin typeface="Raleway"/>
                <a:ea typeface="Raleway"/>
                <a:cs typeface="Raleway"/>
                <a:sym typeface="Raleway"/>
              </a:rPr>
              <a:t>Non-transformer NLP models</a:t>
            </a:r>
            <a:r>
              <a:rPr lang="en-US" sz="1900">
                <a:solidFill>
                  <a:srgbClr val="3F3F3F"/>
                </a:solidFill>
                <a:latin typeface="Raleway"/>
                <a:ea typeface="Raleway"/>
                <a:cs typeface="Raleway"/>
                <a:sym typeface="Raleway"/>
              </a:rPr>
              <a:t> (LSTM, GRU) also tested → no qualitative difference. </a:t>
            </a:r>
            <a:endParaRPr sz="1900" i="0" u="none" strike="noStrike" cap="none">
              <a:solidFill>
                <a:srgbClr val="3F3F3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g373017e6876_0_109"/>
          <p:cNvPicPr preferRelativeResize="0"/>
          <p:nvPr/>
        </p:nvPicPr>
        <p:blipFill rotWithShape="1">
          <a:blip r:embed="rId1"/>
          <a:srcRect t="2056"/>
          <a:stretch>
            <a:fillRect/>
          </a:stretch>
        </p:blipFill>
        <p:spPr>
          <a:xfrm>
            <a:off x="0" y="1700775"/>
            <a:ext cx="5204750" cy="5193350"/>
          </a:xfrm>
          <a:prstGeom prst="rect">
            <a:avLst/>
          </a:prstGeom>
          <a:noFill/>
          <a:ln>
            <a:noFill/>
          </a:ln>
        </p:spPr>
      </p:pic>
      <p:sp>
        <p:nvSpPr>
          <p:cNvPr id="590" name="Google Shape;590;g373017e6876_0_109"/>
          <p:cNvSpPr txBox="1"/>
          <p:nvPr/>
        </p:nvSpPr>
        <p:spPr>
          <a:xfrm>
            <a:off x="1814095" y="4344686"/>
            <a:ext cx="2925900" cy="549000"/>
          </a:xfrm>
          <a:prstGeom prst="rect">
            <a:avLst/>
          </a:prstGeom>
          <a:noFill/>
          <a:ln>
            <a:noFill/>
          </a:ln>
        </p:spPr>
        <p:txBody>
          <a:bodyPr spcFirstLastPara="1" wrap="square" lIns="82100" tIns="82100" rIns="82100" bIns="82100" anchor="t" anchorCtr="0">
            <a:noAutofit/>
          </a:bodyPr>
          <a:lstStyle/>
          <a:p>
            <a:pPr marL="0" marR="0" lvl="0" indent="0" algn="l" rtl="0">
              <a:lnSpc>
                <a:spcPct val="100000"/>
              </a:lnSpc>
              <a:spcBef>
                <a:spcPts val="0"/>
              </a:spcBef>
              <a:spcAft>
                <a:spcPts val="0"/>
              </a:spcAft>
              <a:buClr>
                <a:srgbClr val="000000"/>
              </a:buClr>
              <a:buSzPts val="1976"/>
              <a:buFont typeface="Arial" panose="020B0604020202020204"/>
              <a:buNone/>
            </a:pPr>
            <a:r>
              <a:rPr lang="en-US" sz="1795" b="0" i="0" u="none" strike="noStrike" cap="none">
                <a:solidFill>
                  <a:srgbClr val="3F3F3F"/>
                </a:solidFill>
                <a:latin typeface="Raleway"/>
                <a:ea typeface="Raleway"/>
                <a:cs typeface="Raleway"/>
                <a:sym typeface="Raleway"/>
              </a:rPr>
              <a:t>curves: 4 initializations</a:t>
            </a:r>
            <a:endParaRPr sz="1795" b="0" i="0" u="none" strike="noStrike" cap="none">
              <a:solidFill>
                <a:srgbClr val="3F3F3F"/>
              </a:solidFill>
              <a:latin typeface="Raleway"/>
              <a:ea typeface="Raleway"/>
              <a:cs typeface="Raleway"/>
              <a:sym typeface="Raleway"/>
            </a:endParaRPr>
          </a:p>
        </p:txBody>
      </p:sp>
      <p:sp>
        <p:nvSpPr>
          <p:cNvPr id="591" name="Google Shape;591;g373017e6876_0_109"/>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592" name="Google Shape;592;g373017e6876_0_109"/>
          <p:cNvSpPr txBox="1">
            <a:spLocks noGrp="1"/>
          </p:cNvSpPr>
          <p:nvPr>
            <p:ph type="title"/>
          </p:nvPr>
        </p:nvSpPr>
        <p:spPr>
          <a:xfrm>
            <a:off x="800100" y="772425"/>
            <a:ext cx="56067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Results @ Loop 6 </a:t>
            </a:r>
            <a:endParaRPr sz="3000"/>
          </a:p>
        </p:txBody>
      </p:sp>
      <p:sp>
        <p:nvSpPr>
          <p:cNvPr id="593" name="Google Shape;593;g373017e6876_0_109"/>
          <p:cNvSpPr txBox="1">
            <a:spLocks noGrp="1"/>
          </p:cNvSpPr>
          <p:nvPr>
            <p:ph type="body" idx="1"/>
          </p:nvPr>
        </p:nvSpPr>
        <p:spPr>
          <a:xfrm>
            <a:off x="4899925" y="0"/>
            <a:ext cx="7292100" cy="632700"/>
          </a:xfrm>
          <a:prstGeom prst="rect">
            <a:avLst/>
          </a:prstGeom>
          <a:noFill/>
          <a:ln>
            <a:noFill/>
          </a:ln>
        </p:spPr>
        <p:txBody>
          <a:bodyPr spcFirstLastPara="1" wrap="square" lIns="121900" tIns="121900" rIns="121900" bIns="121900" anchor="t" anchorCtr="0">
            <a:normAutofit/>
          </a:bodyPr>
          <a:lstStyle/>
          <a:p>
            <a:pPr marL="0" lvl="0" indent="0" algn="r" rtl="0">
              <a:lnSpc>
                <a:spcPct val="115000"/>
              </a:lnSpc>
              <a:spcBef>
                <a:spcPts val="0"/>
              </a:spcBef>
              <a:spcAft>
                <a:spcPts val="0"/>
              </a:spcAft>
              <a:buSzPts val="1700"/>
              <a:buNone/>
            </a:pPr>
            <a:r>
              <a:rPr lang="en-US" sz="2200" i="1">
                <a:latin typeface="Raleway"/>
                <a:ea typeface="Raleway"/>
                <a:cs typeface="Raleway"/>
                <a:sym typeface="Raleway"/>
              </a:rPr>
              <a:t>See </a:t>
            </a:r>
            <a:r>
              <a:rPr lang="en-US" sz="2200" i="1" u="sng">
                <a:solidFill>
                  <a:srgbClr val="0563C1"/>
                </a:solidFill>
                <a:latin typeface="Raleway"/>
                <a:ea typeface="Raleway"/>
                <a:cs typeface="Raleway"/>
                <a:sym typeface="Raleway"/>
                <a:hlinkClick r:id="rId2"/>
              </a:rPr>
              <a:t>2405.06107</a:t>
            </a:r>
            <a:r>
              <a:rPr lang="en-US" sz="2200" i="1">
                <a:solidFill>
                  <a:srgbClr val="0563C1"/>
                </a:solidFill>
                <a:latin typeface="Raleway"/>
                <a:ea typeface="Raleway"/>
                <a:cs typeface="Raleway"/>
                <a:sym typeface="Raleway"/>
              </a:rPr>
              <a:t> </a:t>
            </a:r>
            <a:r>
              <a:rPr lang="en-US" sz="2200" i="1">
                <a:solidFill>
                  <a:srgbClr val="3F3F3F"/>
                </a:solidFill>
                <a:latin typeface="Raleway"/>
                <a:ea typeface="Raleway"/>
                <a:cs typeface="Raleway"/>
                <a:sym typeface="Raleway"/>
              </a:rPr>
              <a:t>&amp;</a:t>
            </a:r>
            <a:r>
              <a:rPr lang="en-US" sz="2200" i="1">
                <a:solidFill>
                  <a:srgbClr val="0563C1"/>
                </a:solidFill>
                <a:latin typeface="Raleway"/>
                <a:ea typeface="Raleway"/>
                <a:cs typeface="Raleway"/>
                <a:sym typeface="Raleway"/>
              </a:rPr>
              <a:t> </a:t>
            </a:r>
            <a:r>
              <a:rPr lang="en-US" sz="2200" i="1" u="sng">
                <a:solidFill>
                  <a:srgbClr val="0563C1"/>
                </a:solidFill>
                <a:latin typeface="Raleway"/>
                <a:ea typeface="Raleway"/>
                <a:cs typeface="Raleway"/>
                <a:sym typeface="Raleway"/>
                <a:hlinkClick r:id="rId3"/>
              </a:rPr>
              <a:t>2501.05743</a:t>
            </a:r>
            <a:r>
              <a:rPr lang="en-US" sz="2200" i="1">
                <a:solidFill>
                  <a:srgbClr val="3F3F3F"/>
                </a:solidFill>
                <a:latin typeface="Raleway"/>
                <a:ea typeface="Raleway"/>
                <a:cs typeface="Raleway"/>
                <a:sym typeface="Raleway"/>
              </a:rPr>
              <a:t> for many more studies. </a:t>
            </a:r>
            <a:endParaRPr sz="2200" i="1">
              <a:solidFill>
                <a:srgbClr val="3F3F3F"/>
              </a:solidFill>
              <a:latin typeface="Raleway"/>
              <a:ea typeface="Raleway"/>
              <a:cs typeface="Raleway"/>
              <a:sym typeface="Raleway"/>
            </a:endParaRPr>
          </a:p>
        </p:txBody>
      </p:sp>
      <p:pic>
        <p:nvPicPr>
          <p:cNvPr id="594" name="Google Shape;594;g373017e6876_0_109"/>
          <p:cNvPicPr preferRelativeResize="0"/>
          <p:nvPr/>
        </p:nvPicPr>
        <p:blipFill rotWithShape="1">
          <a:blip r:embed="rId4"/>
          <a:srcRect/>
          <a:stretch>
            <a:fillRect/>
          </a:stretch>
        </p:blipFill>
        <p:spPr>
          <a:xfrm>
            <a:off x="5983925" y="1934613"/>
            <a:ext cx="5606701" cy="4725663"/>
          </a:xfrm>
          <a:prstGeom prst="rect">
            <a:avLst/>
          </a:prstGeom>
          <a:noFill/>
          <a:ln>
            <a:noFill/>
          </a:ln>
        </p:spPr>
      </p:pic>
      <p:sp>
        <p:nvSpPr>
          <p:cNvPr id="595" name="Google Shape;595;g373017e6876_0_109"/>
          <p:cNvSpPr/>
          <p:nvPr/>
        </p:nvSpPr>
        <p:spPr>
          <a:xfrm rot="-114">
            <a:off x="8537849" y="1700824"/>
            <a:ext cx="3254796" cy="1134000"/>
          </a:xfrm>
          <a:prstGeom prst="cloud">
            <a:avLst/>
          </a:prstGeom>
          <a:solidFill>
            <a:srgbClr val="F4CCCC"/>
          </a:solidFill>
          <a:ln w="18550" cap="flat" cmpd="sng">
            <a:solidFill>
              <a:srgbClr val="F4CCCC"/>
            </a:solidFill>
            <a:prstDash val="solid"/>
            <a:round/>
            <a:headEnd type="none" w="sm" len="sm"/>
            <a:tailEnd type="none" w="sm" len="sm"/>
          </a:ln>
        </p:spPr>
        <p:txBody>
          <a:bodyPr spcFirstLastPara="1" wrap="square" lIns="88975" tIns="88975" rIns="88975" bIns="88975" anchor="ctr" anchorCtr="0">
            <a:noAutofit/>
          </a:bodyPr>
          <a:lstStyle/>
          <a:p>
            <a:pPr marL="0" marR="0" lvl="0" indent="0" algn="ctr" rtl="0">
              <a:lnSpc>
                <a:spcPct val="100000"/>
              </a:lnSpc>
              <a:spcBef>
                <a:spcPts val="0"/>
              </a:spcBef>
              <a:spcAft>
                <a:spcPts val="0"/>
              </a:spcAft>
              <a:buClr>
                <a:srgbClr val="000000"/>
              </a:buClr>
              <a:buSzPts val="2335"/>
              <a:buFont typeface="Arial" panose="020B0604020202020204"/>
              <a:buNone/>
            </a:pPr>
            <a:r>
              <a:rPr lang="en-US" sz="2235" b="1" i="0" u="none" strike="noStrike" cap="none">
                <a:solidFill>
                  <a:srgbClr val="E04F39"/>
                </a:solidFill>
                <a:latin typeface="Raleway"/>
                <a:ea typeface="Raleway"/>
                <a:cs typeface="Raleway"/>
                <a:sym typeface="Raleway"/>
              </a:rPr>
              <a:t>Dihedral symmetry!</a:t>
            </a:r>
            <a:endParaRPr sz="2235" b="1" i="0" u="none" strike="noStrike" cap="none">
              <a:solidFill>
                <a:srgbClr val="E04F39"/>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373017e6876_0_125"/>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
        <p:nvSpPr>
          <p:cNvPr id="602" name="Google Shape;602;g373017e6876_0_125"/>
          <p:cNvSpPr txBox="1">
            <a:spLocks noGrp="1"/>
          </p:cNvSpPr>
          <p:nvPr>
            <p:ph type="title"/>
          </p:nvPr>
        </p:nvSpPr>
        <p:spPr>
          <a:xfrm>
            <a:off x="800100" y="772425"/>
            <a:ext cx="56067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Discussions </a:t>
            </a:r>
            <a:endParaRPr sz="3000"/>
          </a:p>
        </p:txBody>
      </p:sp>
      <p:sp>
        <p:nvSpPr>
          <p:cNvPr id="603" name="Google Shape;603;g373017e6876_0_125"/>
          <p:cNvSpPr txBox="1">
            <a:spLocks noGrp="1"/>
          </p:cNvSpPr>
          <p:nvPr>
            <p:ph type="body" idx="1"/>
          </p:nvPr>
        </p:nvSpPr>
        <p:spPr>
          <a:xfrm>
            <a:off x="54900" y="1669187"/>
            <a:ext cx="12137100" cy="4923750"/>
          </a:xfrm>
          <a:prstGeom prst="rect">
            <a:avLst/>
          </a:prstGeom>
        </p:spPr>
        <p:txBody>
          <a:bodyPr spcFirstLastPara="1" wrap="square" lIns="121900" tIns="121900" rIns="121900" bIns="121900" anchor="t" anchorCtr="0">
            <a:normAutofit fontScale="92500" lnSpcReduction="20000"/>
          </a:bodyPr>
          <a:lstStyle/>
          <a:p>
            <a:pPr marL="457200" lvl="0" indent="-355600" algn="l" rtl="0">
              <a:spcBef>
                <a:spcPts val="1000"/>
              </a:spcBef>
              <a:spcAft>
                <a:spcPts val="0"/>
              </a:spcAft>
              <a:buClr>
                <a:srgbClr val="3F3F3F"/>
              </a:buClr>
              <a:buSzPts val="2000"/>
              <a:buFont typeface="Raleway"/>
              <a:buChar char="●"/>
            </a:pPr>
            <a:r>
              <a:rPr lang="en-US" sz="2000" b="1" dirty="0">
                <a:solidFill>
                  <a:srgbClr val="3F3F3F"/>
                </a:solidFill>
                <a:latin typeface="Raleway"/>
                <a:ea typeface="Raleway"/>
                <a:cs typeface="Raleway"/>
                <a:sym typeface="Raleway"/>
              </a:rPr>
              <a:t>Learning Paradigm: </a:t>
            </a:r>
            <a:r>
              <a:rPr lang="en-US" sz="2000" dirty="0">
                <a:solidFill>
                  <a:srgbClr val="3F3F3F"/>
                </a:solidFill>
                <a:latin typeface="Raleway"/>
                <a:ea typeface="Raleway"/>
                <a:cs typeface="Raleway"/>
                <a:sym typeface="Raleway"/>
              </a:rPr>
              <a:t>Supervised learning requires substantial labeled data. At unknown high loop orders, only very few terms are known. How should we proceed then? </a:t>
            </a:r>
            <a:endParaRPr sz="2000" dirty="0">
              <a:solidFill>
                <a:srgbClr val="3F3F3F"/>
              </a:solidFill>
              <a:latin typeface="Raleway"/>
              <a:ea typeface="Raleway"/>
              <a:cs typeface="Raleway"/>
              <a:sym typeface="Raleway"/>
            </a:endParaRPr>
          </a:p>
          <a:p>
            <a:pPr marL="914400" lvl="1" indent="-342900" algn="l" rtl="0">
              <a:spcBef>
                <a:spcPts val="0"/>
              </a:spcBef>
              <a:spcAft>
                <a:spcPts val="0"/>
              </a:spcAft>
              <a:buSzPts val="1800"/>
              <a:buFont typeface="Raleway"/>
              <a:buChar char="○"/>
            </a:pPr>
            <a:r>
              <a:rPr lang="en-US" sz="1800" dirty="0">
                <a:latin typeface="Raleway"/>
                <a:ea typeface="Raleway"/>
                <a:cs typeface="Raleway"/>
                <a:sym typeface="Raleway"/>
              </a:rPr>
              <a:t>Other learning paradigms may face similar issues. We need a way to </a:t>
            </a:r>
            <a:r>
              <a:rPr lang="en-US" sz="1800" b="1" i="1" dirty="0">
                <a:latin typeface="Raleway"/>
                <a:ea typeface="Raleway"/>
                <a:cs typeface="Raleway"/>
                <a:sym typeface="Raleway"/>
              </a:rPr>
              <a:t>learn rules from data</a:t>
            </a:r>
            <a:r>
              <a:rPr lang="en-US" sz="1800" dirty="0">
                <a:latin typeface="Raleway"/>
                <a:ea typeface="Raleway"/>
                <a:cs typeface="Raleway"/>
                <a:sym typeface="Raleway"/>
              </a:rPr>
              <a:t>. </a:t>
            </a:r>
            <a:endParaRPr sz="1800" dirty="0">
              <a:latin typeface="Raleway"/>
              <a:ea typeface="Raleway"/>
              <a:cs typeface="Raleway"/>
              <a:sym typeface="Raleway"/>
            </a:endParaRPr>
          </a:p>
          <a:p>
            <a:pPr marL="914400" lvl="1" indent="-342900" algn="l" rtl="0">
              <a:spcBef>
                <a:spcPts val="0"/>
              </a:spcBef>
              <a:spcAft>
                <a:spcPts val="0"/>
              </a:spcAft>
              <a:buSzPts val="1800"/>
              <a:buFont typeface="Raleway"/>
              <a:buChar char="○"/>
            </a:pPr>
            <a:r>
              <a:rPr lang="en-US" sz="1800" dirty="0">
                <a:latin typeface="Raleway"/>
                <a:ea typeface="Raleway"/>
                <a:cs typeface="Raleway"/>
                <a:sym typeface="Raleway"/>
              </a:rPr>
              <a:t>An </a:t>
            </a:r>
            <a:r>
              <a:rPr lang="en-US" sz="1800" b="1" i="1" dirty="0">
                <a:latin typeface="Raleway"/>
                <a:ea typeface="Raleway"/>
                <a:cs typeface="Raleway"/>
                <a:sym typeface="Raleway"/>
              </a:rPr>
              <a:t>RL approach</a:t>
            </a:r>
            <a:r>
              <a:rPr lang="en-US" sz="1800" dirty="0">
                <a:latin typeface="Raleway"/>
                <a:ea typeface="Raleway"/>
                <a:cs typeface="Raleway"/>
                <a:sym typeface="Raleway"/>
              </a:rPr>
              <a:t> with possible rule extraction capacity is under the way.</a:t>
            </a:r>
            <a:endParaRPr sz="1800" dirty="0">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b="1" dirty="0">
                <a:solidFill>
                  <a:srgbClr val="3F3F3F"/>
                </a:solidFill>
                <a:latin typeface="Raleway"/>
                <a:ea typeface="Raleway"/>
                <a:cs typeface="Raleway"/>
                <a:sym typeface="Raleway"/>
              </a:rPr>
              <a:t>Evaluation: </a:t>
            </a:r>
            <a:r>
              <a:rPr lang="en-US" sz="2000" dirty="0">
                <a:solidFill>
                  <a:srgbClr val="3F3F3F"/>
                </a:solidFill>
                <a:latin typeface="Raleway"/>
                <a:ea typeface="Raleway"/>
                <a:cs typeface="Raleway"/>
                <a:sym typeface="Raleway"/>
              </a:rPr>
              <a:t>Ground truth is needed for evaluation, which is not available at unknown loops. Need a way to check the AI solution(s) not based on their correctness, but based on </a:t>
            </a:r>
            <a:r>
              <a:rPr lang="en-US" sz="2000" b="1" dirty="0">
                <a:solidFill>
                  <a:srgbClr val="3F3F3F"/>
                </a:solidFill>
                <a:latin typeface="Raleway"/>
                <a:ea typeface="Raleway"/>
                <a:cs typeface="Raleway"/>
                <a:sym typeface="Raleway"/>
              </a:rPr>
              <a:t>consistency</a:t>
            </a:r>
            <a:r>
              <a:rPr lang="en-US" sz="2000" dirty="0">
                <a:solidFill>
                  <a:srgbClr val="3F3F3F"/>
                </a:solidFill>
                <a:latin typeface="Raleway"/>
                <a:ea typeface="Raleway"/>
                <a:cs typeface="Raleway"/>
                <a:sym typeface="Raleway"/>
              </a:rPr>
              <a:t>.</a:t>
            </a:r>
            <a:endParaRPr sz="2000" dirty="0">
              <a:solidFill>
                <a:srgbClr val="3F3F3F"/>
              </a:solidFill>
              <a:latin typeface="Raleway"/>
              <a:ea typeface="Raleway"/>
              <a:cs typeface="Raleway"/>
              <a:sym typeface="Raleway"/>
            </a:endParaRPr>
          </a:p>
          <a:p>
            <a:pPr marL="914400" lvl="1" indent="-342900" algn="l" rtl="0">
              <a:spcBef>
                <a:spcPts val="0"/>
              </a:spcBef>
              <a:spcAft>
                <a:spcPts val="0"/>
              </a:spcAft>
              <a:buSzPts val="1800"/>
              <a:buFont typeface="Raleway"/>
              <a:buChar char="○"/>
            </a:pPr>
            <a:r>
              <a:rPr lang="en-US" sz="1800" b="1" dirty="0">
                <a:latin typeface="Raleway"/>
                <a:ea typeface="Raleway"/>
                <a:cs typeface="Raleway"/>
                <a:sym typeface="Raleway"/>
              </a:rPr>
              <a:t>Exactness:</a:t>
            </a:r>
            <a:r>
              <a:rPr lang="en-US" sz="1800" dirty="0">
                <a:latin typeface="Raleway"/>
                <a:ea typeface="Raleway"/>
                <a:cs typeface="Raleway"/>
                <a:sym typeface="Raleway"/>
              </a:rPr>
              <a:t> When ground truth is unknown, how to check the exact correctness of the solution? More importantly, if some terms are</a:t>
            </a:r>
            <a:r>
              <a:rPr lang="en-US" sz="1800" b="1" i="1" dirty="0">
                <a:latin typeface="Raleway"/>
                <a:ea typeface="Raleway"/>
                <a:cs typeface="Raleway"/>
                <a:sym typeface="Raleway"/>
              </a:rPr>
              <a:t> detected</a:t>
            </a:r>
            <a:r>
              <a:rPr lang="en-US" sz="1800" dirty="0">
                <a:latin typeface="Raleway"/>
                <a:ea typeface="Raleway"/>
                <a:cs typeface="Raleway"/>
                <a:sym typeface="Raleway"/>
              </a:rPr>
              <a:t> to be incorrect, how to </a:t>
            </a:r>
            <a:r>
              <a:rPr lang="en-US" sz="1800" b="1" i="1" dirty="0">
                <a:latin typeface="Raleway"/>
                <a:ea typeface="Raleway"/>
                <a:cs typeface="Raleway"/>
                <a:sym typeface="Raleway"/>
              </a:rPr>
              <a:t>correct</a:t>
            </a:r>
            <a:r>
              <a:rPr lang="en-US" sz="1800" dirty="0">
                <a:latin typeface="Raleway"/>
                <a:ea typeface="Raleway"/>
                <a:cs typeface="Raleway"/>
                <a:sym typeface="Raleway"/>
              </a:rPr>
              <a:t> them </a:t>
            </a:r>
            <a:r>
              <a:rPr lang="en-US" sz="1800" b="1" i="1" dirty="0">
                <a:latin typeface="Raleway"/>
                <a:ea typeface="Raleway"/>
                <a:cs typeface="Raleway"/>
                <a:sym typeface="Raleway"/>
              </a:rPr>
              <a:t>in an automated way</a:t>
            </a:r>
            <a:r>
              <a:rPr lang="en-US" sz="1800" dirty="0">
                <a:latin typeface="Raleway"/>
                <a:ea typeface="Raleway"/>
                <a:cs typeface="Raleway"/>
                <a:sym typeface="Raleway"/>
              </a:rPr>
              <a:t>?</a:t>
            </a:r>
            <a:endParaRPr sz="1800" dirty="0">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b="1" dirty="0">
                <a:solidFill>
                  <a:srgbClr val="3F3F3F"/>
                </a:solidFill>
                <a:latin typeface="Raleway"/>
                <a:ea typeface="Raleway"/>
                <a:cs typeface="Raleway"/>
                <a:sym typeface="Raleway"/>
              </a:rPr>
              <a:t>Data Representation:</a:t>
            </a:r>
            <a:r>
              <a:rPr lang="en-US" sz="2000" dirty="0">
                <a:solidFill>
                  <a:srgbClr val="3F3F3F"/>
                </a:solidFill>
                <a:latin typeface="Raleway"/>
                <a:ea typeface="Raleway"/>
                <a:cs typeface="Raleway"/>
                <a:sym typeface="Raleway"/>
              </a:rPr>
              <a:t> Tokenization for symbol terms is only a compromise for using NLP. What might be better representations that preserve intrinsic data structures?   </a:t>
            </a:r>
            <a:endParaRPr sz="2000" dirty="0">
              <a:solidFill>
                <a:srgbClr val="3F3F3F"/>
              </a:solidFill>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b="1" dirty="0">
                <a:solidFill>
                  <a:srgbClr val="3F3F3F"/>
                </a:solidFill>
                <a:latin typeface="Raleway"/>
                <a:ea typeface="Raleway"/>
                <a:cs typeface="Raleway"/>
                <a:sym typeface="Raleway"/>
              </a:rPr>
              <a:t>Generalizability: </a:t>
            </a:r>
            <a:r>
              <a:rPr lang="en-US" sz="2000" dirty="0">
                <a:solidFill>
                  <a:srgbClr val="3F3F3F"/>
                </a:solidFill>
                <a:latin typeface="Raleway"/>
                <a:ea typeface="Raleway"/>
                <a:cs typeface="Raleway"/>
                <a:sym typeface="Raleway"/>
              </a:rPr>
              <a:t>Can AI trained for certain loops &amp; certain processes improve the performance in other related tasks? </a:t>
            </a:r>
            <a:endParaRPr sz="2000" dirty="0">
              <a:solidFill>
                <a:srgbClr val="3F3F3F"/>
              </a:solidFill>
              <a:latin typeface="Raleway"/>
              <a:ea typeface="Raleway"/>
              <a:cs typeface="Raleway"/>
              <a:sym typeface="Raleway"/>
            </a:endParaRPr>
          </a:p>
          <a:p>
            <a:pPr marL="914400" lvl="1" indent="-342900" algn="l" rtl="0">
              <a:spcBef>
                <a:spcPts val="0"/>
              </a:spcBef>
              <a:spcAft>
                <a:spcPts val="0"/>
              </a:spcAft>
              <a:buSzPts val="1800"/>
              <a:buFont typeface="Raleway"/>
              <a:buChar char="○"/>
            </a:pPr>
            <a:r>
              <a:rPr lang="en-US" sz="1800" dirty="0">
                <a:latin typeface="Raleway"/>
                <a:ea typeface="Raleway"/>
                <a:cs typeface="Raleway"/>
                <a:sym typeface="Raleway"/>
              </a:rPr>
              <a:t>Something like </a:t>
            </a:r>
            <a:r>
              <a:rPr lang="en-US" sz="1800" b="1" i="1" dirty="0">
                <a:latin typeface="Raleway"/>
                <a:ea typeface="Raleway"/>
                <a:cs typeface="Raleway"/>
                <a:sym typeface="Raleway"/>
              </a:rPr>
              <a:t>Curriculum Learning</a:t>
            </a:r>
            <a:r>
              <a:rPr lang="en-US" sz="1800" dirty="0">
                <a:latin typeface="Raleway"/>
                <a:ea typeface="Raleway"/>
                <a:cs typeface="Raleway"/>
                <a:sym typeface="Raleway"/>
              </a:rPr>
              <a:t> is being considered and tested.  </a:t>
            </a:r>
            <a:endParaRPr sz="1800" dirty="0">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b="1" dirty="0">
                <a:solidFill>
                  <a:srgbClr val="3F3F3F"/>
                </a:solidFill>
                <a:latin typeface="Raleway"/>
                <a:ea typeface="Raleway"/>
                <a:cs typeface="Raleway"/>
                <a:sym typeface="Raleway"/>
              </a:rPr>
              <a:t>More fundamentally,</a:t>
            </a:r>
            <a:r>
              <a:rPr lang="en-US" sz="2000" dirty="0">
                <a:solidFill>
                  <a:srgbClr val="3F3F3F"/>
                </a:solidFill>
                <a:latin typeface="Raleway"/>
                <a:ea typeface="Raleway"/>
                <a:cs typeface="Raleway"/>
                <a:sym typeface="Raleway"/>
              </a:rPr>
              <a:t> is a fully AI approach desirable / possible for such problems? Or perhaps a </a:t>
            </a:r>
            <a:r>
              <a:rPr lang="en-US" sz="2000" dirty="0" err="1">
                <a:solidFill>
                  <a:srgbClr val="3F3F3F"/>
                </a:solidFill>
                <a:latin typeface="Raleway"/>
                <a:ea typeface="Raleway"/>
                <a:cs typeface="Raleway"/>
                <a:sym typeface="Raleway"/>
              </a:rPr>
              <a:t>human+AI</a:t>
            </a:r>
            <a:r>
              <a:rPr lang="en-US" sz="2000" dirty="0">
                <a:solidFill>
                  <a:srgbClr val="3F3F3F"/>
                </a:solidFill>
                <a:latin typeface="Raleway"/>
                <a:ea typeface="Raleway"/>
                <a:cs typeface="Raleway"/>
                <a:sym typeface="Raleway"/>
              </a:rPr>
              <a:t> hybrid approach is more preferable? </a:t>
            </a:r>
            <a:endParaRPr sz="2000" dirty="0">
              <a:solidFill>
                <a:srgbClr val="3F3F3F"/>
              </a:solidFill>
              <a:latin typeface="Raleway"/>
              <a:ea typeface="Raleway"/>
              <a:cs typeface="Raleway"/>
              <a:sym typeface="Raleway"/>
            </a:endParaRPr>
          </a:p>
        </p:txBody>
      </p:sp>
      <p:pic>
        <p:nvPicPr>
          <p:cNvPr id="604" name="Google Shape;604;g373017e6876_0_125" title="society-meeting-isolated-cartoon-vector-600nw-2498746711.jpg"/>
          <p:cNvPicPr preferRelativeResize="0"/>
          <p:nvPr/>
        </p:nvPicPr>
        <p:blipFill rotWithShape="1">
          <a:blip r:embed="rId1"/>
          <a:srcRect l="7095" r="6897" b="9469"/>
          <a:stretch>
            <a:fillRect/>
          </a:stretch>
        </p:blipFill>
        <p:spPr>
          <a:xfrm>
            <a:off x="9871700" y="0"/>
            <a:ext cx="2320301" cy="1786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g34f444b8f2e_0_328"/>
          <p:cNvSpPr txBox="1">
            <a:spLocks noGrp="1"/>
          </p:cNvSpPr>
          <p:nvPr>
            <p:ph type="title"/>
          </p:nvPr>
        </p:nvSpPr>
        <p:spPr>
          <a:xfrm>
            <a:off x="1008525" y="1758200"/>
            <a:ext cx="4934700" cy="1226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0"/>
              </a:spcBef>
              <a:spcAft>
                <a:spcPts val="0"/>
              </a:spcAft>
              <a:buSzPts val="3500"/>
              <a:buNone/>
            </a:pPr>
            <a:r>
              <a:rPr lang="en-US" sz="3600"/>
              <a:t>Food for Thought</a:t>
            </a:r>
            <a:endParaRPr sz="2600"/>
          </a:p>
        </p:txBody>
      </p:sp>
      <p:sp>
        <p:nvSpPr>
          <p:cNvPr id="611" name="Google Shape;611;g34f444b8f2e_0_328"/>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612" name="Google Shape;612;g34f444b8f2e_0_328"/>
          <p:cNvSpPr txBox="1"/>
          <p:nvPr/>
        </p:nvSpPr>
        <p:spPr>
          <a:xfrm>
            <a:off x="1090025" y="4405650"/>
            <a:ext cx="3977100" cy="1045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2600" i="1">
                <a:solidFill>
                  <a:schemeClr val="dk2"/>
                </a:solidFill>
                <a:latin typeface="Raleway"/>
                <a:ea typeface="Raleway"/>
                <a:cs typeface="Raleway"/>
                <a:sym typeface="Raleway"/>
              </a:rPr>
              <a:t>Open Questions to Brainstorm Together</a:t>
            </a:r>
            <a:endParaRPr lang="en-US" sz="2600" i="1">
              <a:solidFill>
                <a:schemeClr val="dk2"/>
              </a:solidFill>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3760c6b42e3_0_0"/>
          <p:cNvSpPr txBox="1">
            <a:spLocks noGrp="1"/>
          </p:cNvSpPr>
          <p:nvPr>
            <p:ph type="title"/>
          </p:nvPr>
        </p:nvSpPr>
        <p:spPr>
          <a:xfrm>
            <a:off x="434600" y="733575"/>
            <a:ext cx="9064500" cy="713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3000"/>
              <a:t>What do we want AI to do for HEP Theory?</a:t>
            </a:r>
            <a:endParaRPr sz="3000"/>
          </a:p>
        </p:txBody>
      </p:sp>
      <p:sp>
        <p:nvSpPr>
          <p:cNvPr id="619" name="Google Shape;619;g3760c6b42e3_0_0"/>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
        <p:nvSpPr>
          <p:cNvPr id="620" name="Google Shape;620;g3760c6b42e3_0_0"/>
          <p:cNvSpPr txBox="1">
            <a:spLocks noGrp="1"/>
          </p:cNvSpPr>
          <p:nvPr>
            <p:ph type="body" idx="1"/>
          </p:nvPr>
        </p:nvSpPr>
        <p:spPr>
          <a:xfrm>
            <a:off x="0" y="1658875"/>
            <a:ext cx="12192000" cy="5199000"/>
          </a:xfrm>
          <a:prstGeom prst="rect">
            <a:avLst/>
          </a:prstGeom>
        </p:spPr>
        <p:txBody>
          <a:bodyPr spcFirstLastPara="1" wrap="square" lIns="121900" tIns="121900" rIns="121900" bIns="121900" anchor="t" anchorCtr="0">
            <a:normAutofit lnSpcReduction="10000"/>
          </a:bodyPr>
          <a:lstStyle/>
          <a:p>
            <a:pPr marL="457200" lvl="0" indent="-355600" algn="l" rtl="0">
              <a:spcBef>
                <a:spcPts val="1000"/>
              </a:spcBef>
              <a:spcAft>
                <a:spcPts val="0"/>
              </a:spcAft>
              <a:buClr>
                <a:srgbClr val="3F3F3F"/>
              </a:buClr>
              <a:buSzPts val="2000"/>
              <a:buFont typeface="Raleway"/>
              <a:buChar char="●"/>
            </a:pPr>
            <a:r>
              <a:rPr lang="en-US" sz="2000" b="1">
                <a:solidFill>
                  <a:srgbClr val="3F3F3F"/>
                </a:solidFill>
                <a:latin typeface="Raleway"/>
                <a:ea typeface="Raleway"/>
                <a:cs typeface="Raleway"/>
                <a:sym typeface="Raleway"/>
              </a:rPr>
              <a:t>Better Data Representation </a:t>
            </a:r>
            <a:r>
              <a:rPr lang="en-US" sz="2000">
                <a:solidFill>
                  <a:srgbClr val="3F3F3F"/>
                </a:solidFill>
                <a:latin typeface="Raleway"/>
                <a:ea typeface="Raleway"/>
                <a:cs typeface="Raleway"/>
                <a:sym typeface="Raleway"/>
              </a:rPr>
              <a:t>that captures its </a:t>
            </a:r>
            <a:r>
              <a:rPr lang="en-US" sz="2000" u="sng">
                <a:solidFill>
                  <a:srgbClr val="3F3F3F"/>
                </a:solidFill>
                <a:latin typeface="Raleway"/>
                <a:ea typeface="Raleway"/>
                <a:cs typeface="Raleway"/>
                <a:sym typeface="Raleway"/>
              </a:rPr>
              <a:t>intrinsic structures</a:t>
            </a:r>
            <a:r>
              <a:rPr lang="en-US" sz="2000">
                <a:solidFill>
                  <a:srgbClr val="3F3F3F"/>
                </a:solidFill>
                <a:latin typeface="Raleway"/>
                <a:ea typeface="Raleway"/>
                <a:cs typeface="Raleway"/>
                <a:sym typeface="Raleway"/>
              </a:rPr>
              <a:t> such as its mathematical relations and physical properties, instead of </a:t>
            </a:r>
            <a:r>
              <a:rPr lang="en-US" sz="2000" i="1">
                <a:solidFill>
                  <a:srgbClr val="3F3F3F"/>
                </a:solidFill>
                <a:latin typeface="Raleway"/>
                <a:ea typeface="Raleway"/>
                <a:cs typeface="Raleway"/>
                <a:sym typeface="Raleway"/>
              </a:rPr>
              <a:t>ad hoc</a:t>
            </a:r>
            <a:r>
              <a:rPr lang="en-US" sz="2000">
                <a:solidFill>
                  <a:srgbClr val="3F3F3F"/>
                </a:solidFill>
                <a:latin typeface="Raleway"/>
                <a:ea typeface="Raleway"/>
                <a:cs typeface="Raleway"/>
                <a:sym typeface="Raleway"/>
              </a:rPr>
              <a:t> tokenization schemes for NLP. </a:t>
            </a:r>
            <a:endParaRPr sz="2000">
              <a:solidFill>
                <a:srgbClr val="3F3F3F"/>
              </a:solidFill>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a:solidFill>
                  <a:srgbClr val="3F3F3F"/>
                </a:solidFill>
                <a:latin typeface="Raleway"/>
                <a:ea typeface="Raleway"/>
                <a:cs typeface="Raleway"/>
                <a:sym typeface="Raleway"/>
              </a:rPr>
              <a:t>Some kind of </a:t>
            </a:r>
            <a:r>
              <a:rPr lang="en-US" sz="2000" b="1">
                <a:solidFill>
                  <a:srgbClr val="3F3F3F"/>
                </a:solidFill>
                <a:latin typeface="Raleway"/>
                <a:ea typeface="Raleway"/>
                <a:cs typeface="Raleway"/>
                <a:sym typeface="Raleway"/>
              </a:rPr>
              <a:t>Interpretability </a:t>
            </a:r>
            <a:r>
              <a:rPr lang="en-US" sz="2000">
                <a:solidFill>
                  <a:srgbClr val="3F3F3F"/>
                </a:solidFill>
                <a:latin typeface="Raleway"/>
                <a:ea typeface="Raleway"/>
                <a:cs typeface="Raleway"/>
                <a:sym typeface="Raleway"/>
              </a:rPr>
              <a:t>in the sense that underlying </a:t>
            </a:r>
            <a:r>
              <a:rPr lang="en-US" sz="2000" u="sng">
                <a:solidFill>
                  <a:srgbClr val="3F3F3F"/>
                </a:solidFill>
                <a:latin typeface="Raleway"/>
                <a:ea typeface="Raleway"/>
                <a:cs typeface="Raleway"/>
                <a:sym typeface="Raleway"/>
              </a:rPr>
              <a:t>“physical” rules</a:t>
            </a:r>
            <a:r>
              <a:rPr lang="en-US" sz="2000">
                <a:solidFill>
                  <a:srgbClr val="3F3F3F"/>
                </a:solidFill>
                <a:latin typeface="Raleway"/>
                <a:ea typeface="Raleway"/>
                <a:cs typeface="Raleway"/>
                <a:sym typeface="Raleway"/>
              </a:rPr>
              <a:t> are learnt by AI, rather than spurious correlations.  </a:t>
            </a:r>
            <a:endParaRPr sz="2000">
              <a:solidFill>
                <a:srgbClr val="3F3F3F"/>
              </a:solidFill>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b="1">
                <a:solidFill>
                  <a:srgbClr val="3F3F3F"/>
                </a:solidFill>
                <a:latin typeface="Raleway"/>
                <a:ea typeface="Raleway"/>
                <a:cs typeface="Raleway"/>
                <a:sym typeface="Raleway"/>
              </a:rPr>
              <a:t>Transferability &amp; Generalizability </a:t>
            </a:r>
            <a:r>
              <a:rPr lang="en-US" sz="2000">
                <a:solidFill>
                  <a:srgbClr val="3F3F3F"/>
                </a:solidFill>
                <a:latin typeface="Raleway"/>
                <a:ea typeface="Raleway"/>
                <a:cs typeface="Raleway"/>
                <a:sym typeface="Raleway"/>
              </a:rPr>
              <a:t>so that more and more powerful AI could be </a:t>
            </a:r>
            <a:r>
              <a:rPr lang="en-US" sz="2000" u="sng">
                <a:solidFill>
                  <a:srgbClr val="3F3F3F"/>
                </a:solidFill>
                <a:latin typeface="Raleway"/>
                <a:ea typeface="Raleway"/>
                <a:cs typeface="Raleway"/>
                <a:sym typeface="Raleway"/>
              </a:rPr>
              <a:t>built iteratively</a:t>
            </a:r>
            <a:r>
              <a:rPr lang="en-US" sz="2000">
                <a:solidFill>
                  <a:srgbClr val="3F3F3F"/>
                </a:solidFill>
                <a:latin typeface="Raleway"/>
                <a:ea typeface="Raleway"/>
                <a:cs typeface="Raleway"/>
                <a:sym typeface="Raleway"/>
              </a:rPr>
              <a:t> upon solving increasingly complex (related) tasks. We don’t want to custom make a specialized model for each different problem. In other words, we want a </a:t>
            </a:r>
            <a:r>
              <a:rPr lang="en-US" sz="2000" b="1">
                <a:solidFill>
                  <a:srgbClr val="3F3F3F"/>
                </a:solidFill>
                <a:latin typeface="Raleway"/>
                <a:ea typeface="Raleway"/>
                <a:cs typeface="Raleway"/>
                <a:sym typeface="Raleway"/>
              </a:rPr>
              <a:t>Foundation Model</a:t>
            </a:r>
            <a:r>
              <a:rPr lang="en-US" sz="2000">
                <a:solidFill>
                  <a:srgbClr val="3F3F3F"/>
                </a:solidFill>
                <a:latin typeface="Raleway"/>
                <a:ea typeface="Raleway"/>
                <a:cs typeface="Raleway"/>
                <a:sym typeface="Raleway"/>
              </a:rPr>
              <a:t> for similar physics topics, a model that has truly learnt the underlying physics and thus can generalize, even in data-scarce situations.   </a:t>
            </a:r>
            <a:endParaRPr sz="2000">
              <a:solidFill>
                <a:srgbClr val="3F3F3F"/>
              </a:solidFill>
              <a:latin typeface="Raleway"/>
              <a:ea typeface="Raleway"/>
              <a:cs typeface="Raleway"/>
              <a:sym typeface="Raleway"/>
            </a:endParaRPr>
          </a:p>
          <a:p>
            <a:pPr marL="457200" lvl="0" indent="-355600" algn="l" rtl="0">
              <a:spcBef>
                <a:spcPts val="1000"/>
              </a:spcBef>
              <a:spcAft>
                <a:spcPts val="0"/>
              </a:spcAft>
              <a:buClr>
                <a:srgbClr val="3F3F3F"/>
              </a:buClr>
              <a:buSzPts val="2000"/>
              <a:buFont typeface="Raleway"/>
              <a:buChar char="●"/>
            </a:pPr>
            <a:r>
              <a:rPr lang="en-US" sz="2000">
                <a:solidFill>
                  <a:srgbClr val="3F3F3F"/>
                </a:solidFill>
                <a:latin typeface="Raleway"/>
                <a:ea typeface="Raleway"/>
                <a:cs typeface="Raleway"/>
                <a:sym typeface="Raleway"/>
              </a:rPr>
              <a:t>An </a:t>
            </a:r>
            <a:r>
              <a:rPr lang="en-US" sz="2000" b="1">
                <a:solidFill>
                  <a:srgbClr val="3F3F3F"/>
                </a:solidFill>
                <a:latin typeface="Raleway"/>
                <a:ea typeface="Raleway"/>
                <a:cs typeface="Raleway"/>
                <a:sym typeface="Raleway"/>
              </a:rPr>
              <a:t>Automatic way of Answer Evaluation </a:t>
            </a:r>
            <a:r>
              <a:rPr lang="en-US" sz="2000">
                <a:solidFill>
                  <a:srgbClr val="3F3F3F"/>
                </a:solidFill>
                <a:latin typeface="Raleway"/>
                <a:ea typeface="Raleway"/>
                <a:cs typeface="Raleway"/>
                <a:sym typeface="Raleway"/>
              </a:rPr>
              <a:t>that do not depend solely on human feedbacks (labeled data), but rooted in the real physical world. Minimize the “human element” in the loop. Design a </a:t>
            </a:r>
            <a:r>
              <a:rPr lang="en-US" sz="2000" u="sng">
                <a:solidFill>
                  <a:srgbClr val="3F3F3F"/>
                </a:solidFill>
                <a:latin typeface="Raleway"/>
                <a:ea typeface="Raleway"/>
                <a:cs typeface="Raleway"/>
                <a:sym typeface="Raleway"/>
              </a:rPr>
              <a:t>collaborative AI system</a:t>
            </a:r>
            <a:r>
              <a:rPr lang="en-US" sz="2000">
                <a:solidFill>
                  <a:srgbClr val="3F3F3F"/>
                </a:solidFill>
                <a:latin typeface="Raleway"/>
                <a:ea typeface="Raleway"/>
                <a:cs typeface="Raleway"/>
                <a:sym typeface="Raleway"/>
              </a:rPr>
              <a:t> where the “AI theorist” propose possible solutions and the “AI experimentalist” design suitable experiments (in a broad sense) to check the solutions. </a:t>
            </a:r>
            <a:endParaRPr sz="2000" i="1">
              <a:solidFill>
                <a:srgbClr val="3F3F3F"/>
              </a:solidFill>
              <a:latin typeface="Raleway"/>
              <a:ea typeface="Raleway"/>
              <a:cs typeface="Raleway"/>
              <a:sym typeface="Raleway"/>
            </a:endParaRPr>
          </a:p>
        </p:txBody>
      </p:sp>
      <p:pic>
        <p:nvPicPr>
          <p:cNvPr id="621" name="Google Shape;621;g3760c6b42e3_0_0" title="head_in_the_clouds_800_wht Background Removed.png"/>
          <p:cNvPicPr preferRelativeResize="0"/>
          <p:nvPr/>
        </p:nvPicPr>
        <p:blipFill rotWithShape="1">
          <a:blip r:embed="rId1"/>
          <a:srcRect l="12306" t="7501" r="7468"/>
          <a:stretch>
            <a:fillRect/>
          </a:stretch>
        </p:blipFill>
        <p:spPr>
          <a:xfrm>
            <a:off x="10418925" y="-21200"/>
            <a:ext cx="1773076" cy="1936926"/>
          </a:xfrm>
          <a:prstGeom prst="rect">
            <a:avLst/>
          </a:prstGeom>
          <a:noFill/>
          <a:ln>
            <a:noFill/>
          </a:ln>
        </p:spPr>
      </p:pic>
      <p:sp>
        <p:nvSpPr>
          <p:cNvPr id="622" name="Google Shape;622;g3760c6b42e3_0_0"/>
          <p:cNvSpPr txBox="1"/>
          <p:nvPr/>
        </p:nvSpPr>
        <p:spPr>
          <a:xfrm>
            <a:off x="8334750" y="-1225"/>
            <a:ext cx="2084100" cy="523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2200" i="1">
                <a:solidFill>
                  <a:srgbClr val="3F3F3F"/>
                </a:solidFill>
                <a:latin typeface="Raleway"/>
                <a:ea typeface="Raleway"/>
                <a:cs typeface="Raleway"/>
                <a:sym typeface="Raleway"/>
              </a:rPr>
              <a:t>AI Wishlist </a:t>
            </a:r>
            <a:endParaRPr lang="en-US" sz="2200" i="1">
              <a:solidFill>
                <a:srgbClr val="3F3F3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g374c538400f_0_11" title="think-big-concept-presenting-businessman-growing-sprout-tree-expect-bigger-tree-simple-character-design-46703721.jpg"/>
          <p:cNvPicPr preferRelativeResize="0"/>
          <p:nvPr/>
        </p:nvPicPr>
        <p:blipFill>
          <a:blip r:embed="rId1"/>
          <a:stretch>
            <a:fillRect/>
          </a:stretch>
        </p:blipFill>
        <p:spPr>
          <a:xfrm>
            <a:off x="3153613" y="2011125"/>
            <a:ext cx="3598988" cy="3598988"/>
          </a:xfrm>
          <a:prstGeom prst="rect">
            <a:avLst/>
          </a:prstGeom>
          <a:noFill/>
          <a:ln>
            <a:noFill/>
          </a:ln>
        </p:spPr>
      </p:pic>
      <p:sp>
        <p:nvSpPr>
          <p:cNvPr id="629" name="Google Shape;629;g374c538400f_0_11"/>
          <p:cNvSpPr txBox="1">
            <a:spLocks noGrp="1"/>
          </p:cNvSpPr>
          <p:nvPr>
            <p:ph type="title"/>
          </p:nvPr>
        </p:nvSpPr>
        <p:spPr>
          <a:xfrm>
            <a:off x="108750" y="683950"/>
            <a:ext cx="10959900" cy="761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Towards Scientific AI: What we physicists may contribute</a:t>
            </a:r>
            <a:endParaRPr sz="3000"/>
          </a:p>
        </p:txBody>
      </p:sp>
      <p:sp>
        <p:nvSpPr>
          <p:cNvPr id="630" name="Google Shape;630;g374c538400f_0_11"/>
          <p:cNvSpPr txBox="1"/>
          <p:nvPr/>
        </p:nvSpPr>
        <p:spPr>
          <a:xfrm>
            <a:off x="218200" y="3666425"/>
            <a:ext cx="3256800" cy="297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a:solidFill>
                  <a:srgbClr val="0563C1"/>
                </a:solidFill>
                <a:latin typeface="Raleway"/>
                <a:ea typeface="Raleway"/>
                <a:cs typeface="Raleway"/>
                <a:sym typeface="Raleway"/>
              </a:rPr>
              <a:t>An intelligent system (in this case artificial) that can form a </a:t>
            </a:r>
            <a:r>
              <a:rPr lang="en-US" sz="2000" b="1">
                <a:solidFill>
                  <a:srgbClr val="0563C1"/>
                </a:solidFill>
                <a:latin typeface="Raleway"/>
                <a:ea typeface="Raleway"/>
                <a:cs typeface="Raleway"/>
                <a:sym typeface="Raleway"/>
              </a:rPr>
              <a:t>scientifically</a:t>
            </a:r>
            <a:r>
              <a:rPr lang="en-US" sz="2000">
                <a:solidFill>
                  <a:srgbClr val="0563C1"/>
                </a:solidFill>
                <a:latin typeface="Raleway"/>
                <a:ea typeface="Raleway"/>
                <a:cs typeface="Raleway"/>
                <a:sym typeface="Raleway"/>
              </a:rPr>
              <a:t> </a:t>
            </a:r>
            <a:r>
              <a:rPr lang="en-US" sz="2000" b="1">
                <a:solidFill>
                  <a:srgbClr val="0563C1"/>
                </a:solidFill>
                <a:latin typeface="Raleway"/>
                <a:ea typeface="Raleway"/>
                <a:cs typeface="Raleway"/>
                <a:sym typeface="Raleway"/>
              </a:rPr>
              <a:t>accurate representation</a:t>
            </a:r>
            <a:r>
              <a:rPr lang="en-US" sz="2000">
                <a:solidFill>
                  <a:srgbClr val="0563C1"/>
                </a:solidFill>
                <a:latin typeface="Raleway"/>
                <a:ea typeface="Raleway"/>
                <a:cs typeface="Raleway"/>
                <a:sym typeface="Raleway"/>
              </a:rPr>
              <a:t> of the physical world, regardless of how that representation is encoded.</a:t>
            </a:r>
            <a:endParaRPr sz="2000">
              <a:solidFill>
                <a:srgbClr val="0563C1"/>
              </a:solidFill>
              <a:latin typeface="Raleway"/>
              <a:ea typeface="Raleway"/>
              <a:cs typeface="Raleway"/>
              <a:sym typeface="Raleway"/>
            </a:endParaRPr>
          </a:p>
        </p:txBody>
      </p:sp>
      <p:pic>
        <p:nvPicPr>
          <p:cNvPr id="631" name="Google Shape;631;g374c538400f_0_11"/>
          <p:cNvPicPr preferRelativeResize="0"/>
          <p:nvPr/>
        </p:nvPicPr>
        <p:blipFill rotWithShape="1">
          <a:blip r:embed="rId2"/>
          <a:srcRect t="2549" r="1205" b="9236"/>
          <a:stretch>
            <a:fillRect/>
          </a:stretch>
        </p:blipFill>
        <p:spPr>
          <a:xfrm>
            <a:off x="6587050" y="3429000"/>
            <a:ext cx="5644802" cy="3429001"/>
          </a:xfrm>
          <a:prstGeom prst="rect">
            <a:avLst/>
          </a:prstGeom>
          <a:noFill/>
          <a:ln>
            <a:noFill/>
          </a:ln>
        </p:spPr>
      </p:pic>
      <p:sp>
        <p:nvSpPr>
          <p:cNvPr id="632" name="Google Shape;632;g374c538400f_0_11"/>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sp>
        <p:nvSpPr>
          <p:cNvPr id="633" name="Google Shape;633;g374c538400f_0_11"/>
          <p:cNvSpPr/>
          <p:nvPr/>
        </p:nvSpPr>
        <p:spPr>
          <a:xfrm>
            <a:off x="6675625" y="1515888"/>
            <a:ext cx="2540400" cy="693000"/>
          </a:xfrm>
          <a:prstGeom prst="wedgeRoundRectCallout">
            <a:avLst>
              <a:gd name="adj1" fmla="val -62529"/>
              <a:gd name="adj2" fmla="val 61723"/>
              <a:gd name="adj3" fmla="val 0"/>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Clr>
                <a:srgbClr val="000000"/>
              </a:buClr>
              <a:buSzPts val="1800"/>
              <a:buFont typeface="Arial" panose="020B0604020202020204"/>
              <a:buNone/>
            </a:pPr>
            <a:r>
              <a:rPr lang="en-US" sz="2400" b="1">
                <a:solidFill>
                  <a:srgbClr val="F4B12F"/>
                </a:solidFill>
                <a:latin typeface="Raleway"/>
                <a:ea typeface="Raleway"/>
                <a:cs typeface="Raleway"/>
                <a:sym typeface="Raleway"/>
              </a:rPr>
              <a:t>Pragmatic AI</a:t>
            </a:r>
            <a:endParaRPr sz="2000" i="1" u="none" strike="noStrike" cap="none">
              <a:solidFill>
                <a:srgbClr val="F4B12F"/>
              </a:solidFill>
              <a:latin typeface="Raleway"/>
              <a:ea typeface="Raleway"/>
              <a:cs typeface="Raleway"/>
              <a:sym typeface="Raleway"/>
            </a:endParaRPr>
          </a:p>
        </p:txBody>
      </p:sp>
      <p:sp>
        <p:nvSpPr>
          <p:cNvPr id="634" name="Google Shape;634;g374c538400f_0_11"/>
          <p:cNvSpPr/>
          <p:nvPr/>
        </p:nvSpPr>
        <p:spPr>
          <a:xfrm>
            <a:off x="457100" y="2577900"/>
            <a:ext cx="2480700" cy="851100"/>
          </a:xfrm>
          <a:prstGeom prst="wedgeRoundRectCallout">
            <a:avLst>
              <a:gd name="adj1" fmla="val 49997"/>
              <a:gd name="adj2" fmla="val 74295"/>
              <a:gd name="adj3" fmla="val 0"/>
            </a:avLst>
          </a:prstGeom>
          <a:solidFill>
            <a:srgbClr val="D0E0E3"/>
          </a:solidFill>
          <a:ln w="9525" cap="flat" cmpd="sng">
            <a:solidFill>
              <a:srgbClr val="D0E0E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0563C1"/>
                </a:solidFill>
                <a:latin typeface="Raleway"/>
                <a:ea typeface="Raleway"/>
                <a:cs typeface="Raleway"/>
                <a:sym typeface="Raleway"/>
              </a:rPr>
              <a:t>Scientific AI</a:t>
            </a:r>
            <a:endParaRPr>
              <a:latin typeface="Lato" panose="020F0502020204030203"/>
              <a:ea typeface="Lato" panose="020F0502020204030203"/>
              <a:cs typeface="Lato" panose="020F0502020204030203"/>
              <a:sym typeface="Lato" panose="020F0502020204030203"/>
            </a:endParaRPr>
          </a:p>
        </p:txBody>
      </p:sp>
      <p:sp>
        <p:nvSpPr>
          <p:cNvPr id="635" name="Google Shape;635;g374c538400f_0_11"/>
          <p:cNvSpPr txBox="1"/>
          <p:nvPr/>
        </p:nvSpPr>
        <p:spPr>
          <a:xfrm>
            <a:off x="9009050" y="5410250"/>
            <a:ext cx="3123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a:solidFill>
                  <a:schemeClr val="accent1"/>
                </a:solidFill>
                <a:latin typeface="Raleway"/>
                <a:ea typeface="Raleway"/>
                <a:cs typeface="Raleway"/>
                <a:sym typeface="Raleway"/>
              </a:rPr>
              <a:t>Great as </a:t>
            </a:r>
            <a:r>
              <a:rPr lang="en-US" sz="2000" b="1" i="1">
                <a:solidFill>
                  <a:schemeClr val="accent1"/>
                </a:solidFill>
                <a:latin typeface="Raleway"/>
                <a:ea typeface="Raleway"/>
                <a:cs typeface="Raleway"/>
                <a:sym typeface="Raleway"/>
              </a:rPr>
              <a:t>assistants for automation &amp; education</a:t>
            </a:r>
            <a:r>
              <a:rPr lang="en-US" sz="2000" i="1">
                <a:solidFill>
                  <a:schemeClr val="accent1"/>
                </a:solidFill>
                <a:latin typeface="Raleway"/>
                <a:ea typeface="Raleway"/>
                <a:cs typeface="Raleway"/>
                <a:sym typeface="Raleway"/>
              </a:rPr>
              <a:t>.</a:t>
            </a:r>
            <a:endParaRPr lang="en-US" sz="2000" i="1">
              <a:solidFill>
                <a:schemeClr val="accent1"/>
              </a:solidFill>
              <a:latin typeface="Raleway"/>
              <a:ea typeface="Raleway"/>
              <a:cs typeface="Raleway"/>
              <a:sym typeface="Raleway"/>
            </a:endParaRPr>
          </a:p>
        </p:txBody>
      </p:sp>
      <p:sp>
        <p:nvSpPr>
          <p:cNvPr id="636" name="Google Shape;636;g374c538400f_0_11"/>
          <p:cNvSpPr/>
          <p:nvPr/>
        </p:nvSpPr>
        <p:spPr>
          <a:xfrm>
            <a:off x="3294950" y="5410250"/>
            <a:ext cx="3173700" cy="1362000"/>
          </a:xfrm>
          <a:prstGeom prst="horizontalScroll">
            <a:avLst>
              <a:gd name="adj" fmla="val 16962"/>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latin typeface="Raleway"/>
                <a:ea typeface="Raleway"/>
                <a:cs typeface="Raleway"/>
                <a:sym typeface="Raleway"/>
              </a:rPr>
              <a:t>🎯 </a:t>
            </a:r>
            <a:r>
              <a:rPr lang="en-US" sz="2400" b="1">
                <a:latin typeface="Raleway"/>
                <a:ea typeface="Raleway"/>
                <a:cs typeface="Raleway"/>
                <a:sym typeface="Raleway"/>
              </a:rPr>
              <a:t>A System of Scientific AIs</a:t>
            </a:r>
            <a:endParaRPr sz="2400" b="1">
              <a:latin typeface="Raleway"/>
              <a:ea typeface="Raleway"/>
              <a:cs typeface="Raleway"/>
              <a:sym typeface="Raleway"/>
            </a:endParaRPr>
          </a:p>
        </p:txBody>
      </p:sp>
      <p:sp>
        <p:nvSpPr>
          <p:cNvPr id="637" name="Google Shape;637;g374c538400f_0_11"/>
          <p:cNvSpPr txBox="1"/>
          <p:nvPr/>
        </p:nvSpPr>
        <p:spPr>
          <a:xfrm>
            <a:off x="6587050" y="2264838"/>
            <a:ext cx="56448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F4B12F"/>
                </a:solidFill>
                <a:latin typeface="Raleway"/>
                <a:ea typeface="Raleway"/>
                <a:cs typeface="Raleway"/>
                <a:sym typeface="Raleway"/>
              </a:rPr>
              <a:t>Focus purely on task performance with no requirement to model the underlying reality. Only input-output behavior matters.</a:t>
            </a:r>
            <a:endParaRPr>
              <a:solidFill>
                <a:srgbClr val="F4B12F"/>
              </a:solidFill>
            </a:endParaRPr>
          </a:p>
        </p:txBody>
      </p:sp>
      <p:sp>
        <p:nvSpPr>
          <p:cNvPr id="638" name="Google Shape;638;g374c538400f_0_11"/>
          <p:cNvSpPr txBox="1"/>
          <p:nvPr/>
        </p:nvSpPr>
        <p:spPr>
          <a:xfrm>
            <a:off x="8617625" y="0"/>
            <a:ext cx="3378300" cy="523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2200" i="1">
                <a:solidFill>
                  <a:srgbClr val="3F3F3F"/>
                </a:solidFill>
                <a:latin typeface="Raleway"/>
                <a:ea typeface="Raleway"/>
                <a:cs typeface="Raleway"/>
                <a:sym typeface="Raleway"/>
              </a:rPr>
              <a:t>Think Big, Dream Big </a:t>
            </a:r>
            <a:endParaRPr lang="en-US" sz="2200" i="1">
              <a:solidFill>
                <a:srgbClr val="3F3F3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6d566aaa73_0_832"/>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sp>
        <p:nvSpPr>
          <p:cNvPr id="233" name="Google Shape;233;g36d566aaa73_0_832"/>
          <p:cNvSpPr txBox="1">
            <a:spLocks noGrp="1"/>
          </p:cNvSpPr>
          <p:nvPr>
            <p:ph type="title"/>
          </p:nvPr>
        </p:nvSpPr>
        <p:spPr>
          <a:xfrm>
            <a:off x="452100" y="745300"/>
            <a:ext cx="65655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Evolving Landscape of AI+HEP</a:t>
            </a:r>
            <a:endParaRPr sz="3000"/>
          </a:p>
        </p:txBody>
      </p:sp>
      <p:pic>
        <p:nvPicPr>
          <p:cNvPr id="234" name="Google Shape;234;g36d566aaa73_0_832" title="Screenshot 2025-07-06 at 3.54.51 PM.png"/>
          <p:cNvPicPr preferRelativeResize="0"/>
          <p:nvPr/>
        </p:nvPicPr>
        <p:blipFill rotWithShape="1">
          <a:blip r:embed="rId1"/>
          <a:srcRect r="12041" b="53688"/>
          <a:stretch>
            <a:fillRect/>
          </a:stretch>
        </p:blipFill>
        <p:spPr>
          <a:xfrm>
            <a:off x="82650" y="1731763"/>
            <a:ext cx="6035349" cy="671002"/>
          </a:xfrm>
          <a:prstGeom prst="rect">
            <a:avLst/>
          </a:prstGeom>
          <a:noFill/>
          <a:ln>
            <a:noFill/>
          </a:ln>
        </p:spPr>
      </p:pic>
      <p:pic>
        <p:nvPicPr>
          <p:cNvPr id="235" name="Google Shape;235;g36d566aaa73_0_832" title="Screenshot 2025-07-06 at 3.55.22 PM.png"/>
          <p:cNvPicPr preferRelativeResize="0"/>
          <p:nvPr/>
        </p:nvPicPr>
        <p:blipFill rotWithShape="1">
          <a:blip r:embed="rId2"/>
          <a:srcRect/>
          <a:stretch>
            <a:fillRect/>
          </a:stretch>
        </p:blipFill>
        <p:spPr>
          <a:xfrm>
            <a:off x="82638" y="2814013"/>
            <a:ext cx="5656524" cy="3431476"/>
          </a:xfrm>
          <a:prstGeom prst="rect">
            <a:avLst/>
          </a:prstGeom>
          <a:noFill/>
          <a:ln>
            <a:noFill/>
          </a:ln>
        </p:spPr>
      </p:pic>
      <p:pic>
        <p:nvPicPr>
          <p:cNvPr id="236" name="Google Shape;236;g36d566aaa73_0_832" title="Screenshot 2025-07-06 at 3.54.51 PM.png"/>
          <p:cNvPicPr preferRelativeResize="0"/>
          <p:nvPr/>
        </p:nvPicPr>
        <p:blipFill rotWithShape="1">
          <a:blip r:embed="rId1"/>
          <a:srcRect t="65453" r="12041" b="11386"/>
          <a:stretch>
            <a:fillRect/>
          </a:stretch>
        </p:blipFill>
        <p:spPr>
          <a:xfrm>
            <a:off x="82650" y="2359330"/>
            <a:ext cx="6035349" cy="335558"/>
          </a:xfrm>
          <a:prstGeom prst="rect">
            <a:avLst/>
          </a:prstGeom>
          <a:noFill/>
          <a:ln>
            <a:noFill/>
          </a:ln>
        </p:spPr>
      </p:pic>
      <p:sp>
        <p:nvSpPr>
          <p:cNvPr id="237" name="Google Shape;237;g36d566aaa73_0_832"/>
          <p:cNvSpPr txBox="1"/>
          <p:nvPr/>
        </p:nvSpPr>
        <p:spPr>
          <a:xfrm>
            <a:off x="0" y="6333125"/>
            <a:ext cx="6770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000"/>
              </a:spcAft>
              <a:buClr>
                <a:srgbClr val="000000"/>
              </a:buClr>
              <a:buSzPts val="2000"/>
              <a:buFont typeface="Arial" panose="020B0604020202020204"/>
              <a:buNone/>
            </a:pPr>
            <a:r>
              <a:rPr lang="en-US" sz="2000" b="1" i="0" u="none" strike="noStrike" cap="none">
                <a:solidFill>
                  <a:schemeClr val="accent1"/>
                </a:solidFill>
                <a:latin typeface="Lato" panose="020F0502020204030203"/>
                <a:ea typeface="Lato" panose="020F0502020204030203"/>
                <a:cs typeface="Lato" panose="020F0502020204030203"/>
                <a:sym typeface="Lato" panose="020F0502020204030203"/>
              </a:rPr>
              <a:t>Subfields: </a:t>
            </a:r>
            <a:r>
              <a:rPr lang="en-US" sz="2000" b="0" i="0" u="none" strike="noStrike" cap="none">
                <a:solidFill>
                  <a:schemeClr val="accent1"/>
                </a:solidFill>
                <a:latin typeface="Lato" panose="020F0502020204030203"/>
                <a:ea typeface="Lato" panose="020F0502020204030203"/>
                <a:cs typeface="Lato" panose="020F0502020204030203"/>
                <a:sym typeface="Lato" panose="020F0502020204030203"/>
              </a:rPr>
              <a:t>hep-ex, </a:t>
            </a:r>
            <a:r>
              <a:rPr lang="en-US" sz="2000" i="0" u="none" strike="noStrike" cap="none">
                <a:solidFill>
                  <a:schemeClr val="accent1"/>
                </a:solidFill>
                <a:latin typeface="Lato" panose="020F0502020204030203"/>
                <a:ea typeface="Lato" panose="020F0502020204030203"/>
                <a:cs typeface="Lato" panose="020F0502020204030203"/>
                <a:sym typeface="Lato" panose="020F0502020204030203"/>
              </a:rPr>
              <a:t>hep-ph, </a:t>
            </a:r>
            <a:r>
              <a:rPr lang="en-US" sz="2000" b="1" i="0" u="none" strike="noStrike" cap="none">
                <a:solidFill>
                  <a:schemeClr val="accent1"/>
                </a:solidFill>
                <a:latin typeface="Lato" panose="020F0502020204030203"/>
                <a:ea typeface="Lato" panose="020F0502020204030203"/>
                <a:cs typeface="Lato" panose="020F0502020204030203"/>
                <a:sym typeface="Lato" panose="020F0502020204030203"/>
              </a:rPr>
              <a:t>hep-th, </a:t>
            </a:r>
            <a:r>
              <a:rPr lang="en-US" sz="2000" b="0" i="0" u="none" strike="noStrike" cap="none">
                <a:solidFill>
                  <a:schemeClr val="accent1"/>
                </a:solidFill>
                <a:latin typeface="Lato" panose="020F0502020204030203"/>
                <a:ea typeface="Lato" panose="020F0502020204030203"/>
                <a:cs typeface="Lato" panose="020F0502020204030203"/>
                <a:sym typeface="Lato" panose="020F0502020204030203"/>
              </a:rPr>
              <a:t>hep-lat, astro-ph.CO…</a:t>
            </a:r>
            <a:endParaRPr sz="2000" b="0" i="0" u="none" strike="noStrike" cap="none">
              <a:solidFill>
                <a:schemeClr val="accent1"/>
              </a:solidFill>
              <a:latin typeface="Lato" panose="020F0502020204030203"/>
              <a:ea typeface="Lato" panose="020F0502020204030203"/>
              <a:cs typeface="Lato" panose="020F0502020204030203"/>
              <a:sym typeface="Lato" panose="020F0502020204030203"/>
            </a:endParaRPr>
          </a:p>
        </p:txBody>
      </p:sp>
      <p:pic>
        <p:nvPicPr>
          <p:cNvPr id="238" name="Google Shape;238;g36d566aaa73_0_832" title="Screenshot 2025-07-06 at 4.04.15 PM.png"/>
          <p:cNvPicPr preferRelativeResize="0"/>
          <p:nvPr/>
        </p:nvPicPr>
        <p:blipFill rotWithShape="1">
          <a:blip r:embed="rId3"/>
          <a:srcRect/>
          <a:stretch>
            <a:fillRect/>
          </a:stretch>
        </p:blipFill>
        <p:spPr>
          <a:xfrm>
            <a:off x="6096000" y="1731775"/>
            <a:ext cx="6096000" cy="2410999"/>
          </a:xfrm>
          <a:prstGeom prst="rect">
            <a:avLst/>
          </a:prstGeom>
          <a:noFill/>
          <a:ln>
            <a:noFill/>
          </a:ln>
        </p:spPr>
      </p:pic>
      <p:pic>
        <p:nvPicPr>
          <p:cNvPr id="239" name="Google Shape;239;g36d566aaa73_0_832" title="Screenshot 2025-07-06 at 4.07.57 PM.png"/>
          <p:cNvPicPr preferRelativeResize="0"/>
          <p:nvPr/>
        </p:nvPicPr>
        <p:blipFill rotWithShape="1">
          <a:blip r:embed="rId4"/>
          <a:srcRect/>
          <a:stretch>
            <a:fillRect/>
          </a:stretch>
        </p:blipFill>
        <p:spPr>
          <a:xfrm>
            <a:off x="5965375" y="4242975"/>
            <a:ext cx="6226627" cy="2210325"/>
          </a:xfrm>
          <a:prstGeom prst="rect">
            <a:avLst/>
          </a:prstGeom>
          <a:noFill/>
          <a:ln>
            <a:noFill/>
          </a:ln>
        </p:spPr>
      </p:pic>
      <p:sp>
        <p:nvSpPr>
          <p:cNvPr id="240" name="Google Shape;240;g36d566aaa73_0_832"/>
          <p:cNvSpPr/>
          <p:nvPr/>
        </p:nvSpPr>
        <p:spPr>
          <a:xfrm rot="155645">
            <a:off x="6951031" y="195127"/>
            <a:ext cx="4941852" cy="1425552"/>
          </a:xfrm>
          <a:prstGeom prst="cloud">
            <a:avLst/>
          </a:prstGeom>
          <a:solidFill>
            <a:srgbClr val="FFF2CC"/>
          </a:solidFill>
          <a:ln w="19050"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en-US" sz="2000" b="1" i="0" u="none" strike="noStrike" cap="none" dirty="0">
                <a:solidFill>
                  <a:srgbClr val="404040"/>
                </a:solidFill>
                <a:latin typeface="Raleway"/>
                <a:ea typeface="Raleway"/>
                <a:cs typeface="Raleway"/>
                <a:sym typeface="Raleway"/>
              </a:rPr>
              <a:t>“AI+HEP” White Papers:</a:t>
            </a:r>
            <a:endParaRPr sz="2000" b="1" i="0" u="none" strike="noStrike" cap="none" dirty="0">
              <a:solidFill>
                <a:srgbClr val="404040"/>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800"/>
              <a:buFont typeface="Arial" panose="020B0604020202020204"/>
              <a:buNone/>
            </a:pPr>
            <a:r>
              <a:rPr lang="en-US" sz="1800" i="1" dirty="0">
                <a:solidFill>
                  <a:srgbClr val="404040"/>
                </a:solidFill>
                <a:latin typeface="Raleway"/>
                <a:ea typeface="Raleway"/>
                <a:cs typeface="Raleway"/>
                <a:sym typeface="Raleway"/>
              </a:rPr>
              <a:t>W</a:t>
            </a:r>
            <a:r>
              <a:rPr lang="en-US" sz="1800" b="0" i="1" u="none" strike="noStrike" cap="none" dirty="0">
                <a:solidFill>
                  <a:srgbClr val="404040"/>
                </a:solidFill>
                <a:latin typeface="Raleway"/>
                <a:ea typeface="Raleway"/>
                <a:cs typeface="Raleway"/>
                <a:sym typeface="Raleway"/>
              </a:rPr>
              <a:t>e’re now drafting our own, to be published in 2026.</a:t>
            </a:r>
            <a:endParaRPr sz="1800" b="0" i="1" u="none" strike="noStrike" cap="none" dirty="0">
              <a:solidFill>
                <a:srgbClr val="404040"/>
              </a:solidFill>
              <a:latin typeface="Raleway"/>
              <a:ea typeface="Raleway"/>
              <a:cs typeface="Raleway"/>
              <a:sym typeface="Raleway"/>
            </a:endParaRPr>
          </a:p>
        </p:txBody>
      </p:sp>
      <p:sp>
        <p:nvSpPr>
          <p:cNvPr id="241" name="Google Shape;241;g36d566aaa73_0_832"/>
          <p:cNvSpPr/>
          <p:nvPr/>
        </p:nvSpPr>
        <p:spPr>
          <a:xfrm rot="631242">
            <a:off x="10367357" y="1979346"/>
            <a:ext cx="1267285" cy="386735"/>
          </a:xfrm>
          <a:prstGeom prst="rect">
            <a:avLst/>
          </a:prstGeom>
        </p:spPr>
        <p:txBody>
          <a:bodyPr>
            <a:prstTxWarp prst="textPlain">
              <a:avLst/>
            </a:prstTxWarp>
          </a:bodyPr>
          <a:lstStyle/>
          <a:p>
            <a:pPr lvl="0" algn="ctr"/>
            <a:r>
              <a:rPr b="0" i="0">
                <a:ln w="19050" cap="flat" cmpd="sng">
                  <a:solidFill>
                    <a:schemeClr val="accent3"/>
                  </a:solidFill>
                  <a:prstDash val="solid"/>
                  <a:round/>
                  <a:headEnd type="none" w="sm" len="sm"/>
                  <a:tailEnd type="none" w="sm" len="sm"/>
                </a:ln>
                <a:solidFill>
                  <a:srgbClr val="F4CCCC"/>
                </a:solidFill>
                <a:latin typeface="Alfa Slab One" panose="00000500000000000000"/>
              </a:rPr>
              <a:t>USA</a:t>
            </a:r>
            <a:endParaRPr b="0" i="0">
              <a:ln w="19050" cap="flat" cmpd="sng">
                <a:solidFill>
                  <a:schemeClr val="accent3"/>
                </a:solidFill>
                <a:prstDash val="solid"/>
                <a:round/>
                <a:headEnd type="none" w="sm" len="sm"/>
                <a:tailEnd type="none" w="sm" len="sm"/>
              </a:ln>
              <a:solidFill>
                <a:srgbClr val="F4CCCC"/>
              </a:solidFill>
              <a:latin typeface="Alfa Slab One" panose="00000500000000000000"/>
            </a:endParaRPr>
          </a:p>
        </p:txBody>
      </p:sp>
      <p:sp>
        <p:nvSpPr>
          <p:cNvPr id="242" name="Google Shape;242;g36d566aaa73_0_832"/>
          <p:cNvSpPr/>
          <p:nvPr/>
        </p:nvSpPr>
        <p:spPr>
          <a:xfrm rot="-346201">
            <a:off x="9321316" y="6172074"/>
            <a:ext cx="1966495" cy="485379"/>
          </a:xfrm>
          <a:prstGeom prst="rect">
            <a:avLst/>
          </a:prstGeom>
        </p:spPr>
        <p:txBody>
          <a:bodyPr>
            <a:prstTxWarp prst="textPlain">
              <a:avLst/>
            </a:prstTxWarp>
          </a:bodyPr>
          <a:lstStyle/>
          <a:p>
            <a:pPr lvl="0" algn="ctr"/>
            <a:r>
              <a:rPr b="0" i="0">
                <a:ln w="19050" cap="flat" cmpd="sng">
                  <a:solidFill>
                    <a:schemeClr val="accent3"/>
                  </a:solidFill>
                  <a:prstDash val="solid"/>
                  <a:round/>
                  <a:headEnd type="none" w="sm" len="sm"/>
                  <a:tailEnd type="none" w="sm" len="sm"/>
                </a:ln>
                <a:solidFill>
                  <a:srgbClr val="F4CCCC"/>
                </a:solidFill>
                <a:latin typeface="Alfa Slab One" panose="00000500000000000000"/>
              </a:rPr>
              <a:t>Europe</a:t>
            </a:r>
            <a:endParaRPr b="0" i="0">
              <a:ln w="19050" cap="flat" cmpd="sng">
                <a:solidFill>
                  <a:schemeClr val="accent3"/>
                </a:solidFill>
                <a:prstDash val="solid"/>
                <a:round/>
                <a:headEnd type="none" w="sm" len="sm"/>
                <a:tailEnd type="none" w="sm" len="sm"/>
              </a:ln>
              <a:solidFill>
                <a:srgbClr val="F4CCCC"/>
              </a:solidFill>
              <a:latin typeface="Alfa Slab One" panose="0000050000000000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g37b22eb5297_0_199"/>
          <p:cNvSpPr txBox="1">
            <a:spLocks noGrp="1"/>
          </p:cNvSpPr>
          <p:nvPr>
            <p:ph type="title"/>
          </p:nvPr>
        </p:nvSpPr>
        <p:spPr>
          <a:xfrm>
            <a:off x="1016775" y="675300"/>
            <a:ext cx="51405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Our Era of Design </a:t>
            </a:r>
            <a:endParaRPr sz="3000"/>
          </a:p>
        </p:txBody>
      </p:sp>
      <p:sp>
        <p:nvSpPr>
          <p:cNvPr id="645" name="Google Shape;645;g37b22eb5297_0_199"/>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pic>
        <p:nvPicPr>
          <p:cNvPr id="646" name="Google Shape;646;g37b22eb5297_0_199" title="still-2f0c47273827a858ffa9bfb3eafaf3a4.jpeg"/>
          <p:cNvPicPr preferRelativeResize="0"/>
          <p:nvPr/>
        </p:nvPicPr>
        <p:blipFill rotWithShape="1">
          <a:blip r:embed="rId1"/>
          <a:srcRect l="23034" t="13064" r="22395" b="22227"/>
          <a:stretch>
            <a:fillRect/>
          </a:stretch>
        </p:blipFill>
        <p:spPr>
          <a:xfrm>
            <a:off x="186025" y="1868731"/>
            <a:ext cx="2589500" cy="2302845"/>
          </a:xfrm>
          <a:prstGeom prst="rect">
            <a:avLst/>
          </a:prstGeom>
          <a:noFill/>
          <a:ln>
            <a:noFill/>
          </a:ln>
        </p:spPr>
      </p:pic>
      <p:pic>
        <p:nvPicPr>
          <p:cNvPr id="647" name="Google Shape;647;g37b22eb5297_0_199" title="istockphoto-859300456-612x612.jpg"/>
          <p:cNvPicPr preferRelativeResize="0"/>
          <p:nvPr/>
        </p:nvPicPr>
        <p:blipFill rotWithShape="1">
          <a:blip r:embed="rId2"/>
          <a:srcRect l="3417" t="8271" r="5199" b="9915"/>
          <a:stretch>
            <a:fillRect/>
          </a:stretch>
        </p:blipFill>
        <p:spPr>
          <a:xfrm>
            <a:off x="4333650" y="1992188"/>
            <a:ext cx="2985250" cy="2153070"/>
          </a:xfrm>
          <a:prstGeom prst="rect">
            <a:avLst/>
          </a:prstGeom>
          <a:noFill/>
          <a:ln>
            <a:noFill/>
          </a:ln>
        </p:spPr>
      </p:pic>
      <p:pic>
        <p:nvPicPr>
          <p:cNvPr id="648" name="Google Shape;648;g37b22eb5297_0_199"/>
          <p:cNvPicPr preferRelativeResize="0"/>
          <p:nvPr/>
        </p:nvPicPr>
        <p:blipFill>
          <a:blip r:embed="rId3"/>
          <a:stretch>
            <a:fillRect/>
          </a:stretch>
        </p:blipFill>
        <p:spPr>
          <a:xfrm>
            <a:off x="178450" y="4171575"/>
            <a:ext cx="2589492" cy="2686425"/>
          </a:xfrm>
          <a:prstGeom prst="rect">
            <a:avLst/>
          </a:prstGeom>
          <a:noFill/>
          <a:ln>
            <a:noFill/>
          </a:ln>
        </p:spPr>
      </p:pic>
      <p:pic>
        <p:nvPicPr>
          <p:cNvPr id="649" name="Google Shape;649;g37b22eb5297_0_199"/>
          <p:cNvPicPr preferRelativeResize="0"/>
          <p:nvPr/>
        </p:nvPicPr>
        <p:blipFill>
          <a:blip r:embed="rId4"/>
          <a:stretch>
            <a:fillRect/>
          </a:stretch>
        </p:blipFill>
        <p:spPr>
          <a:xfrm>
            <a:off x="4398525" y="4171575"/>
            <a:ext cx="2503750" cy="2686425"/>
          </a:xfrm>
          <a:prstGeom prst="rect">
            <a:avLst/>
          </a:prstGeom>
          <a:noFill/>
          <a:ln>
            <a:noFill/>
          </a:ln>
        </p:spPr>
      </p:pic>
      <p:sp>
        <p:nvSpPr>
          <p:cNvPr id="650" name="Google Shape;650;g37b22eb5297_0_199"/>
          <p:cNvSpPr/>
          <p:nvPr/>
        </p:nvSpPr>
        <p:spPr>
          <a:xfrm>
            <a:off x="2897250" y="2608825"/>
            <a:ext cx="1623000" cy="919800"/>
          </a:xfrm>
          <a:prstGeom prst="rightArrow">
            <a:avLst>
              <a:gd name="adj1" fmla="val 58643"/>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Lato" panose="020F0502020204030203"/>
                <a:ea typeface="Lato" panose="020F0502020204030203"/>
                <a:cs typeface="Lato" panose="020F0502020204030203"/>
                <a:sym typeface="Lato" panose="020F0502020204030203"/>
              </a:rPr>
              <a:t>✅</a:t>
            </a:r>
            <a:endParaRPr sz="3000">
              <a:latin typeface="Lato" panose="020F0502020204030203"/>
              <a:ea typeface="Lato" panose="020F0502020204030203"/>
              <a:cs typeface="Lato" panose="020F0502020204030203"/>
              <a:sym typeface="Lato" panose="020F0502020204030203"/>
            </a:endParaRPr>
          </a:p>
        </p:txBody>
      </p:sp>
      <p:sp>
        <p:nvSpPr>
          <p:cNvPr id="651" name="Google Shape;651;g37b22eb5297_0_199"/>
          <p:cNvSpPr/>
          <p:nvPr/>
        </p:nvSpPr>
        <p:spPr>
          <a:xfrm>
            <a:off x="2775525" y="5054888"/>
            <a:ext cx="1623000" cy="919800"/>
          </a:xfrm>
          <a:prstGeom prst="rightArrow">
            <a:avLst>
              <a:gd name="adj1" fmla="val 58643"/>
              <a:gd name="adj2"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a:latin typeface="Raleway"/>
                <a:ea typeface="Raleway"/>
                <a:cs typeface="Raleway"/>
                <a:sym typeface="Raleway"/>
              </a:rPr>
              <a:t>❓</a:t>
            </a:r>
            <a:endParaRPr sz="3000">
              <a:latin typeface="Raleway"/>
              <a:ea typeface="Raleway"/>
              <a:cs typeface="Raleway"/>
              <a:sym typeface="Raleway"/>
            </a:endParaRPr>
          </a:p>
        </p:txBody>
      </p:sp>
      <p:sp>
        <p:nvSpPr>
          <p:cNvPr id="652" name="Google Shape;652;g37b22eb5297_0_199"/>
          <p:cNvSpPr/>
          <p:nvPr/>
        </p:nvSpPr>
        <p:spPr>
          <a:xfrm rot="360922">
            <a:off x="5846105" y="271606"/>
            <a:ext cx="6217837" cy="1272988"/>
          </a:xfrm>
          <a:prstGeom prst="cloudCallout">
            <a:avLst>
              <a:gd name="adj1" fmla="val -45168"/>
              <a:gd name="adj2" fmla="val 65480"/>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3000" b="1" i="1">
                <a:solidFill>
                  <a:srgbClr val="F4B12F"/>
                </a:solidFill>
                <a:latin typeface="Raleway"/>
                <a:ea typeface="Raleway"/>
                <a:cs typeface="Raleway"/>
                <a:sym typeface="Raleway"/>
              </a:rPr>
              <a:t>What’s your vision?</a:t>
            </a:r>
            <a:endParaRPr sz="3000" b="1" i="1">
              <a:solidFill>
                <a:srgbClr val="F4B12F"/>
              </a:solidFill>
              <a:latin typeface="Raleway"/>
              <a:ea typeface="Raleway"/>
              <a:cs typeface="Raleway"/>
              <a:sym typeface="Raleway"/>
            </a:endParaRPr>
          </a:p>
        </p:txBody>
      </p:sp>
      <p:sp>
        <p:nvSpPr>
          <p:cNvPr id="653" name="Google Shape;653;g37b22eb5297_0_199"/>
          <p:cNvSpPr txBox="1"/>
          <p:nvPr/>
        </p:nvSpPr>
        <p:spPr>
          <a:xfrm>
            <a:off x="7422675" y="2634500"/>
            <a:ext cx="4238400" cy="334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u="sng">
                <a:solidFill>
                  <a:srgbClr val="EF5645"/>
                </a:solidFill>
                <a:latin typeface="Raleway"/>
                <a:ea typeface="Raleway"/>
                <a:cs typeface="Raleway"/>
                <a:sym typeface="Raleway"/>
              </a:rPr>
              <a:t>Key Messages:</a:t>
            </a:r>
            <a:endParaRPr sz="2000" b="1" u="sng">
              <a:solidFill>
                <a:srgbClr val="EF5645"/>
              </a:solidFill>
              <a:latin typeface="Raleway"/>
              <a:ea typeface="Raleway"/>
              <a:cs typeface="Raleway"/>
              <a:sym typeface="Raleway"/>
            </a:endParaRPr>
          </a:p>
          <a:p>
            <a:pPr marL="457200" lvl="0" indent="-355600" algn="l" rtl="0">
              <a:spcBef>
                <a:spcPts val="1000"/>
              </a:spcBef>
              <a:spcAft>
                <a:spcPts val="0"/>
              </a:spcAft>
              <a:buClr>
                <a:srgbClr val="EF5645"/>
              </a:buClr>
              <a:buSzPts val="2000"/>
              <a:buFont typeface="Raleway"/>
              <a:buChar char="●"/>
            </a:pPr>
            <a:r>
              <a:rPr lang="en-US" sz="2000" i="1">
                <a:solidFill>
                  <a:srgbClr val="EF5645"/>
                </a:solidFill>
                <a:latin typeface="Raleway"/>
                <a:ea typeface="Raleway"/>
                <a:cs typeface="Raleway"/>
                <a:sym typeface="Raleway"/>
              </a:rPr>
              <a:t>The Artificial </a:t>
            </a:r>
            <a:r>
              <a:rPr lang="en-US" sz="2000" b="1" i="1">
                <a:solidFill>
                  <a:srgbClr val="EF5645"/>
                </a:solidFill>
                <a:latin typeface="Raleway"/>
                <a:ea typeface="Raleway"/>
                <a:cs typeface="Raleway"/>
                <a:sym typeface="Raleway"/>
              </a:rPr>
              <a:t>does not have to mimic</a:t>
            </a:r>
            <a:r>
              <a:rPr lang="en-US" sz="2000" i="1">
                <a:solidFill>
                  <a:srgbClr val="EF5645"/>
                </a:solidFill>
                <a:latin typeface="Raleway"/>
                <a:ea typeface="Raleway"/>
                <a:cs typeface="Raleway"/>
                <a:sym typeface="Raleway"/>
              </a:rPr>
              <a:t> the Natural.</a:t>
            </a:r>
            <a:endParaRPr sz="2000" i="1">
              <a:solidFill>
                <a:srgbClr val="EF5645"/>
              </a:solidFill>
              <a:latin typeface="Raleway"/>
              <a:ea typeface="Raleway"/>
              <a:cs typeface="Raleway"/>
              <a:sym typeface="Raleway"/>
            </a:endParaRPr>
          </a:p>
          <a:p>
            <a:pPr marL="457200" lvl="0" indent="-355600" algn="l" rtl="0">
              <a:spcBef>
                <a:spcPts val="1000"/>
              </a:spcBef>
              <a:spcAft>
                <a:spcPts val="0"/>
              </a:spcAft>
              <a:buClr>
                <a:srgbClr val="EF5645"/>
              </a:buClr>
              <a:buSzPts val="2000"/>
              <a:buFont typeface="Raleway"/>
              <a:buChar char="●"/>
            </a:pPr>
            <a:r>
              <a:rPr lang="en-US" sz="2000" i="1">
                <a:solidFill>
                  <a:srgbClr val="EF5645"/>
                </a:solidFill>
                <a:latin typeface="Raleway"/>
                <a:ea typeface="Raleway"/>
                <a:cs typeface="Raleway"/>
                <a:sym typeface="Raleway"/>
              </a:rPr>
              <a:t>The Artificial </a:t>
            </a:r>
            <a:r>
              <a:rPr lang="en-US" sz="2000" b="1" i="1">
                <a:solidFill>
                  <a:srgbClr val="EF5645"/>
                </a:solidFill>
                <a:latin typeface="Raleway"/>
                <a:ea typeface="Raleway"/>
                <a:cs typeface="Raleway"/>
                <a:sym typeface="Raleway"/>
              </a:rPr>
              <a:t>can be (much) better</a:t>
            </a:r>
            <a:r>
              <a:rPr lang="en-US" sz="2000" i="1">
                <a:solidFill>
                  <a:srgbClr val="EF5645"/>
                </a:solidFill>
                <a:latin typeface="Raleway"/>
                <a:ea typeface="Raleway"/>
                <a:cs typeface="Raleway"/>
                <a:sym typeface="Raleway"/>
              </a:rPr>
              <a:t> than the Natural.</a:t>
            </a:r>
            <a:endParaRPr sz="2000" i="1">
              <a:solidFill>
                <a:srgbClr val="EF5645"/>
              </a:solidFill>
              <a:latin typeface="Raleway"/>
              <a:ea typeface="Raleway"/>
              <a:cs typeface="Raleway"/>
              <a:sym typeface="Raleway"/>
            </a:endParaRPr>
          </a:p>
          <a:p>
            <a:pPr marL="457200" lvl="0" indent="-355600" algn="l" rtl="0">
              <a:spcBef>
                <a:spcPts val="1000"/>
              </a:spcBef>
              <a:spcAft>
                <a:spcPts val="1000"/>
              </a:spcAft>
              <a:buClr>
                <a:srgbClr val="EF5645"/>
              </a:buClr>
              <a:buSzPts val="2000"/>
              <a:buFont typeface="Raleway"/>
              <a:buChar char="●"/>
            </a:pPr>
            <a:r>
              <a:rPr lang="en-US" sz="2000" i="1">
                <a:solidFill>
                  <a:srgbClr val="EF5645"/>
                </a:solidFill>
                <a:latin typeface="Raleway"/>
                <a:ea typeface="Raleway"/>
                <a:cs typeface="Raleway"/>
                <a:sym typeface="Raleway"/>
              </a:rPr>
              <a:t>But the Artificial needs to </a:t>
            </a:r>
            <a:r>
              <a:rPr lang="en-US" sz="2000" b="1" i="1">
                <a:solidFill>
                  <a:srgbClr val="EF5645"/>
                </a:solidFill>
                <a:latin typeface="Raleway"/>
                <a:ea typeface="Raleway"/>
                <a:cs typeface="Raleway"/>
                <a:sym typeface="Raleway"/>
              </a:rPr>
              <a:t>observe the same rules</a:t>
            </a:r>
            <a:r>
              <a:rPr lang="en-US" sz="2000" i="1">
                <a:solidFill>
                  <a:srgbClr val="EF5645"/>
                </a:solidFill>
                <a:latin typeface="Raleway"/>
                <a:ea typeface="Raleway"/>
                <a:cs typeface="Raleway"/>
                <a:sym typeface="Raleway"/>
              </a:rPr>
              <a:t> as the Natural (cuz we all function in the same physical universe).</a:t>
            </a:r>
            <a:endParaRPr sz="2000">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37b22eb5297_0_220"/>
          <p:cNvSpPr txBox="1">
            <a:spLocks noGrp="1"/>
          </p:cNvSpPr>
          <p:nvPr>
            <p:ph type="ctrTitle"/>
          </p:nvPr>
        </p:nvSpPr>
        <p:spPr>
          <a:xfrm>
            <a:off x="498975" y="1866895"/>
            <a:ext cx="8002500" cy="11184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50000"/>
              </a:lnSpc>
              <a:spcBef>
                <a:spcPts val="0"/>
              </a:spcBef>
              <a:spcAft>
                <a:spcPts val="0"/>
              </a:spcAft>
              <a:buSzPts val="5600"/>
              <a:buNone/>
            </a:pPr>
            <a:r>
              <a:rPr lang="en-US" sz="4600"/>
              <a:t>Thanks for your attention!</a:t>
            </a:r>
            <a:endParaRPr sz="2200" b="0"/>
          </a:p>
        </p:txBody>
      </p:sp>
      <p:sp>
        <p:nvSpPr>
          <p:cNvPr id="674" name="Google Shape;674;g37b22eb5297_0_220"/>
          <p:cNvSpPr txBox="1">
            <a:spLocks noGrp="1"/>
          </p:cNvSpPr>
          <p:nvPr>
            <p:ph type="subTitle" idx="1"/>
          </p:nvPr>
        </p:nvSpPr>
        <p:spPr>
          <a:xfrm>
            <a:off x="498975" y="3124525"/>
            <a:ext cx="8839500" cy="744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2100"/>
              <a:buNone/>
            </a:pPr>
            <a:r>
              <a:rPr lang="en-US" sz="2200" i="1"/>
              <a:t>For more discussions, please contact me at </a:t>
            </a:r>
            <a:r>
              <a:rPr lang="en-US" sz="2200" i="1" u="sng">
                <a:solidFill>
                  <a:schemeClr val="hlink"/>
                </a:solidFill>
                <a:hlinkClick r:id="rId1"/>
              </a:rPr>
              <a:t>tianjiresearch@gmail.com</a:t>
            </a:r>
            <a:r>
              <a:rPr lang="en-US" sz="2200" i="1"/>
              <a:t>.</a:t>
            </a:r>
            <a:endParaRPr sz="2200" i="1"/>
          </a:p>
        </p:txBody>
      </p:sp>
      <p:sp>
        <p:nvSpPr>
          <p:cNvPr id="675" name="Google Shape;675;g37b22eb5297_0_220"/>
          <p:cNvSpPr/>
          <p:nvPr/>
        </p:nvSpPr>
        <p:spPr>
          <a:xfrm>
            <a:off x="426900" y="4090800"/>
            <a:ext cx="11338200" cy="2351400"/>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Raleway"/>
                <a:ea typeface="Raleway"/>
                <a:cs typeface="Raleway"/>
                <a:sym typeface="Raleway"/>
              </a:rPr>
              <a:t>For Our White Paper Discussions, please prepare a ~5 mins talk in the following format:</a:t>
            </a:r>
            <a:endParaRPr sz="2000" b="1">
              <a:latin typeface="Raleway"/>
              <a:ea typeface="Raleway"/>
              <a:cs typeface="Raleway"/>
              <a:sym typeface="Raleway"/>
            </a:endParaRPr>
          </a:p>
          <a:p>
            <a:pPr marL="0" lvl="0" indent="0" algn="l" rtl="0">
              <a:spcBef>
                <a:spcPts val="1000"/>
              </a:spcBef>
              <a:spcAft>
                <a:spcPts val="0"/>
              </a:spcAft>
              <a:buNone/>
            </a:pPr>
            <a:r>
              <a:rPr lang="en-US" sz="2000">
                <a:latin typeface="Raleway"/>
                <a:ea typeface="Raleway"/>
                <a:cs typeface="Raleway"/>
                <a:sym typeface="Raleway"/>
              </a:rPr>
              <a:t>Our physics problem is … The traditional approach faces [challenges] ... We are trying [some AI method] to address [the specific issue] ... We have observed [successes], but have also encountered [obstacles] ... Our future direction is [your wishlist for AI on that problem] ... Our general vision on AI+HEP is … We would also like to see [non-physics research aspects] addressed by our community. </a:t>
            </a:r>
            <a:endParaRPr sz="2000">
              <a:latin typeface="Raleway"/>
              <a:ea typeface="Raleway"/>
              <a:cs typeface="Raleway"/>
              <a:sym typeface="Raleway"/>
            </a:endParaRPr>
          </a:p>
        </p:txBody>
      </p:sp>
      <p:pic>
        <p:nvPicPr>
          <p:cNvPr id="676" name="Google Shape;676;g37b22eb5297_0_220" title="images Background Removed.png"/>
          <p:cNvPicPr preferRelativeResize="0"/>
          <p:nvPr/>
        </p:nvPicPr>
        <p:blipFill rotWithShape="1">
          <a:blip r:embed="rId2"/>
          <a:srcRect/>
          <a:stretch>
            <a:fillRect/>
          </a:stretch>
        </p:blipFill>
        <p:spPr>
          <a:xfrm>
            <a:off x="10511625" y="2985300"/>
            <a:ext cx="1406800" cy="1406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g34f444b8f2e_0_2855"/>
          <p:cNvSpPr txBox="1">
            <a:spLocks noGrp="1"/>
          </p:cNvSpPr>
          <p:nvPr>
            <p:ph type="title"/>
          </p:nvPr>
        </p:nvSpPr>
        <p:spPr>
          <a:xfrm>
            <a:off x="973324" y="1758200"/>
            <a:ext cx="4732200" cy="2249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3500"/>
              <a:buNone/>
            </a:pPr>
            <a:r>
              <a:rPr lang="en-US" sz="3600"/>
              <a:t>Backup Slides</a:t>
            </a:r>
            <a:endParaRPr sz="3600"/>
          </a:p>
        </p:txBody>
      </p:sp>
      <p:sp>
        <p:nvSpPr>
          <p:cNvPr id="683" name="Google Shape;683;g34f444b8f2e_0_285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g363f670c471_0_41" title="Screenshot 2025-07-09 at 3.41.50 PM.png"/>
          <p:cNvPicPr preferRelativeResize="0"/>
          <p:nvPr/>
        </p:nvPicPr>
        <p:blipFill rotWithShape="1">
          <a:blip r:embed="rId1"/>
          <a:srcRect t="6959"/>
          <a:stretch>
            <a:fillRect/>
          </a:stretch>
        </p:blipFill>
        <p:spPr>
          <a:xfrm>
            <a:off x="5008180" y="3164025"/>
            <a:ext cx="7183821" cy="3693799"/>
          </a:xfrm>
          <a:prstGeom prst="rect">
            <a:avLst/>
          </a:prstGeom>
          <a:noFill/>
          <a:ln>
            <a:noFill/>
          </a:ln>
        </p:spPr>
      </p:pic>
      <p:sp>
        <p:nvSpPr>
          <p:cNvPr id="690" name="Google Shape;690;g363f670c471_0_4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691" name="Google Shape;691;g363f670c471_0_41"/>
          <p:cNvSpPr txBox="1">
            <a:spLocks noGrp="1"/>
          </p:cNvSpPr>
          <p:nvPr>
            <p:ph type="title"/>
          </p:nvPr>
        </p:nvSpPr>
        <p:spPr>
          <a:xfrm>
            <a:off x="610650" y="830525"/>
            <a:ext cx="112374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7000"/>
              <a:buNone/>
            </a:pPr>
            <a:r>
              <a:rPr lang="en-US" sz="3335"/>
              <a:t>What AI paradigms make good search algorithms? </a:t>
            </a:r>
            <a:endParaRPr sz="3335"/>
          </a:p>
        </p:txBody>
      </p:sp>
      <p:pic>
        <p:nvPicPr>
          <p:cNvPr id="692" name="Google Shape;692;g363f670c471_0_41" title="1Y0TDuXNyywjqqr5l5GkMQQ.jpeg"/>
          <p:cNvPicPr preferRelativeResize="0"/>
          <p:nvPr/>
        </p:nvPicPr>
        <p:blipFill rotWithShape="1">
          <a:blip r:embed="rId2"/>
          <a:srcRect l="27827" r="26554"/>
          <a:stretch>
            <a:fillRect/>
          </a:stretch>
        </p:blipFill>
        <p:spPr>
          <a:xfrm>
            <a:off x="610650" y="2911692"/>
            <a:ext cx="3960003" cy="3946132"/>
          </a:xfrm>
          <a:prstGeom prst="rect">
            <a:avLst/>
          </a:prstGeom>
          <a:noFill/>
          <a:ln>
            <a:noFill/>
          </a:ln>
        </p:spPr>
      </p:pic>
      <p:sp>
        <p:nvSpPr>
          <p:cNvPr id="693" name="Google Shape;693;g363f670c471_0_41"/>
          <p:cNvSpPr txBox="1"/>
          <p:nvPr/>
        </p:nvSpPr>
        <p:spPr>
          <a:xfrm>
            <a:off x="718600" y="1688575"/>
            <a:ext cx="396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US" sz="2200" b="1" i="1">
                <a:solidFill>
                  <a:schemeClr val="accent1"/>
                </a:solidFill>
                <a:latin typeface="Raleway"/>
                <a:ea typeface="Raleway"/>
                <a:cs typeface="Raleway"/>
                <a:sym typeface="Raleway"/>
              </a:rPr>
              <a:t>Reinforcement Learning</a:t>
            </a:r>
            <a:endParaRPr sz="2200" b="1" i="1">
              <a:solidFill>
                <a:schemeClr val="accent1"/>
              </a:solidFill>
              <a:latin typeface="Raleway"/>
              <a:ea typeface="Raleway"/>
              <a:cs typeface="Raleway"/>
              <a:sym typeface="Raleway"/>
            </a:endParaRPr>
          </a:p>
        </p:txBody>
      </p:sp>
      <p:sp>
        <p:nvSpPr>
          <p:cNvPr id="694" name="Google Shape;694;g363f670c471_0_41"/>
          <p:cNvSpPr txBox="1"/>
          <p:nvPr/>
        </p:nvSpPr>
        <p:spPr>
          <a:xfrm>
            <a:off x="6332075" y="1605300"/>
            <a:ext cx="47739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US" sz="2200" b="1" i="1">
                <a:solidFill>
                  <a:schemeClr val="accent1"/>
                </a:solidFill>
                <a:latin typeface="Raleway"/>
                <a:ea typeface="Raleway"/>
                <a:cs typeface="Raleway"/>
                <a:sym typeface="Raleway"/>
              </a:rPr>
              <a:t>Transformer-based FunSearch</a:t>
            </a:r>
            <a:endParaRPr sz="2200" b="1" i="1">
              <a:solidFill>
                <a:schemeClr val="accent1"/>
              </a:solidFill>
              <a:latin typeface="Raleway"/>
              <a:ea typeface="Raleway"/>
              <a:cs typeface="Raleway"/>
              <a:sym typeface="Raleway"/>
            </a:endParaRPr>
          </a:p>
        </p:txBody>
      </p:sp>
      <p:sp>
        <p:nvSpPr>
          <p:cNvPr id="695" name="Google Shape;695;g363f670c471_0_41"/>
          <p:cNvSpPr txBox="1"/>
          <p:nvPr/>
        </p:nvSpPr>
        <p:spPr>
          <a:xfrm>
            <a:off x="718600" y="2128500"/>
            <a:ext cx="4773900" cy="8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accent1"/>
                </a:solidFill>
                <a:latin typeface="Lato" panose="020F0502020204030203"/>
                <a:ea typeface="Lato" panose="020F0502020204030203"/>
                <a:cs typeface="Lato" panose="020F0502020204030203"/>
                <a:sym typeface="Lato" panose="020F0502020204030203"/>
              </a:rPr>
              <a:t>Agent to navigate the state space based on feedbacks from the environment.</a:t>
            </a:r>
            <a:endParaRPr sz="2000">
              <a:solidFill>
                <a:schemeClr val="accent1"/>
              </a:solidFill>
              <a:latin typeface="Lato" panose="020F0502020204030203"/>
              <a:ea typeface="Lato" panose="020F0502020204030203"/>
              <a:cs typeface="Lato" panose="020F0502020204030203"/>
              <a:sym typeface="Lato" panose="020F0502020204030203"/>
            </a:endParaRPr>
          </a:p>
        </p:txBody>
      </p:sp>
      <p:sp>
        <p:nvSpPr>
          <p:cNvPr id="696" name="Google Shape;696;g363f670c471_0_41"/>
          <p:cNvSpPr txBox="1"/>
          <p:nvPr/>
        </p:nvSpPr>
        <p:spPr>
          <a:xfrm>
            <a:off x="6332075" y="2057300"/>
            <a:ext cx="5204700" cy="104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accent1"/>
                </a:solidFill>
                <a:latin typeface="Lato" panose="020F0502020204030203"/>
                <a:ea typeface="Lato" panose="020F0502020204030203"/>
                <a:cs typeface="Lato" panose="020F0502020204030203"/>
                <a:sym typeface="Lato" panose="020F0502020204030203"/>
              </a:rPr>
              <a:t>LLM to generate creative candidate solutions and automated evaluator to check solutions, in an iterative, evolutionary loop.  </a:t>
            </a:r>
            <a:endParaRPr sz="2000">
              <a:solidFill>
                <a:schemeClr val="accent1"/>
              </a:solidFill>
              <a:latin typeface="Lato" panose="020F0502020204030203"/>
              <a:ea typeface="Lato" panose="020F0502020204030203"/>
              <a:cs typeface="Lato" panose="020F0502020204030203"/>
              <a:sym typeface="Lato" panose="020F0502020204030203"/>
            </a:endParaRPr>
          </a:p>
        </p:txBody>
      </p:sp>
      <p:sp>
        <p:nvSpPr>
          <p:cNvPr id="697" name="Google Shape;697;g363f670c471_0_41"/>
          <p:cNvSpPr/>
          <p:nvPr/>
        </p:nvSpPr>
        <p:spPr>
          <a:xfrm rot="-537694">
            <a:off x="3777621" y="3459393"/>
            <a:ext cx="4000117" cy="2649134"/>
          </a:xfrm>
          <a:prstGeom prst="irregularSeal1">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C00000"/>
                </a:solidFill>
                <a:latin typeface="Raleway"/>
                <a:ea typeface="Raleway"/>
                <a:cs typeface="Raleway"/>
                <a:sym typeface="Raleway"/>
              </a:rPr>
              <a:t>Evolution!</a:t>
            </a:r>
            <a:endParaRPr sz="3000" b="1">
              <a:solidFill>
                <a:srgbClr val="C00000"/>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3760c6b42e3_0_9"/>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sp>
        <p:nvSpPr>
          <p:cNvPr id="704" name="Google Shape;704;g3760c6b42e3_0_9"/>
          <p:cNvSpPr txBox="1">
            <a:spLocks noGrp="1"/>
          </p:cNvSpPr>
          <p:nvPr>
            <p:ph type="title"/>
          </p:nvPr>
        </p:nvSpPr>
        <p:spPr>
          <a:xfrm>
            <a:off x="800100" y="772325"/>
            <a:ext cx="83280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Towards Scientific AI for Particle Physics</a:t>
            </a:r>
            <a:endParaRPr sz="3000"/>
          </a:p>
        </p:txBody>
      </p:sp>
      <p:pic>
        <p:nvPicPr>
          <p:cNvPr id="705" name="Google Shape;705;g3760c6b42e3_0_9"/>
          <p:cNvPicPr preferRelativeResize="0"/>
          <p:nvPr/>
        </p:nvPicPr>
        <p:blipFill rotWithShape="1">
          <a:blip r:embed="rId1"/>
          <a:srcRect l="4039" r="3735"/>
          <a:stretch>
            <a:fillRect/>
          </a:stretch>
        </p:blipFill>
        <p:spPr>
          <a:xfrm>
            <a:off x="0" y="1821367"/>
            <a:ext cx="6967825" cy="5036632"/>
          </a:xfrm>
          <a:prstGeom prst="rect">
            <a:avLst/>
          </a:prstGeom>
          <a:noFill/>
          <a:ln>
            <a:noFill/>
          </a:ln>
        </p:spPr>
      </p:pic>
      <p:sp>
        <p:nvSpPr>
          <p:cNvPr id="706" name="Google Shape;706;g3760c6b42e3_0_9"/>
          <p:cNvSpPr txBox="1"/>
          <p:nvPr/>
        </p:nvSpPr>
        <p:spPr>
          <a:xfrm>
            <a:off x="8439413" y="1567525"/>
            <a:ext cx="25755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panose="020B0604020202020204"/>
              <a:buNone/>
            </a:pPr>
            <a:r>
              <a:rPr lang="en-US" sz="2200" b="0" i="0" u="none" strike="noStrike" cap="none">
                <a:solidFill>
                  <a:srgbClr val="EF5645"/>
                </a:solidFill>
                <a:latin typeface="Alfa Slab One" panose="00000500000000000000"/>
                <a:ea typeface="Alfa Slab One" panose="00000500000000000000"/>
                <a:cs typeface="Alfa Slab One" panose="00000500000000000000"/>
                <a:sym typeface="Alfa Slab One" panose="00000500000000000000"/>
              </a:rPr>
              <a:t>Experimental Data</a:t>
            </a:r>
            <a:endParaRPr sz="2200" b="0" i="0" u="none" strike="noStrike" cap="none">
              <a:solidFill>
                <a:srgbClr val="EF5645"/>
              </a:solidFill>
              <a:latin typeface="Alfa Slab One" panose="00000500000000000000"/>
              <a:ea typeface="Alfa Slab One" panose="00000500000000000000"/>
              <a:cs typeface="Alfa Slab One" panose="00000500000000000000"/>
              <a:sym typeface="Alfa Slab One" panose="00000500000000000000"/>
            </a:endParaRPr>
          </a:p>
        </p:txBody>
      </p:sp>
      <p:cxnSp>
        <p:nvCxnSpPr>
          <p:cNvPr id="707" name="Google Shape;707;g3760c6b42e3_0_9"/>
          <p:cNvCxnSpPr>
            <a:stCxn id="706" idx="2"/>
            <a:endCxn id="708" idx="0"/>
          </p:cNvCxnSpPr>
          <p:nvPr/>
        </p:nvCxnSpPr>
        <p:spPr>
          <a:xfrm>
            <a:off x="9727163" y="2429425"/>
            <a:ext cx="0" cy="1092600"/>
          </a:xfrm>
          <a:prstGeom prst="straightConnector1">
            <a:avLst/>
          </a:prstGeom>
          <a:noFill/>
          <a:ln w="28575" cap="flat" cmpd="sng">
            <a:solidFill>
              <a:schemeClr val="dk2"/>
            </a:solidFill>
            <a:prstDash val="solid"/>
            <a:round/>
            <a:headEnd type="none" w="sm" len="sm"/>
            <a:tailEnd type="triangle" w="med" len="med"/>
          </a:ln>
        </p:spPr>
      </p:cxnSp>
      <p:sp>
        <p:nvSpPr>
          <p:cNvPr id="709" name="Google Shape;709;g3760c6b42e3_0_9"/>
          <p:cNvSpPr txBox="1"/>
          <p:nvPr/>
        </p:nvSpPr>
        <p:spPr>
          <a:xfrm>
            <a:off x="7033675" y="2329225"/>
            <a:ext cx="27720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i="1" u="none" strike="noStrike" cap="none">
                <a:solidFill>
                  <a:srgbClr val="3F3F3F"/>
                </a:solidFill>
                <a:latin typeface="Raleway"/>
                <a:ea typeface="Raleway"/>
                <a:cs typeface="Raleway"/>
                <a:sym typeface="Raleway"/>
              </a:rPr>
              <a:t>- Curated by human experts.</a:t>
            </a:r>
            <a:endParaRPr sz="1800" i="1" u="none" strike="noStrike" cap="none">
              <a:solidFill>
                <a:srgbClr val="3F3F3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panose="020B0604020202020204"/>
              <a:buNone/>
            </a:pPr>
            <a:r>
              <a:rPr lang="en-US" sz="1800" i="1" u="none" strike="noStrike" cap="none">
                <a:solidFill>
                  <a:srgbClr val="3F3F3F"/>
                </a:solidFill>
                <a:latin typeface="Raleway"/>
                <a:ea typeface="Raleway"/>
                <a:cs typeface="Raleway"/>
                <a:sym typeface="Raleway"/>
              </a:rPr>
              <a:t>- All datasets combined.</a:t>
            </a:r>
            <a:endParaRPr sz="1800" i="1" u="none" strike="noStrike" cap="none">
              <a:solidFill>
                <a:srgbClr val="3F3F3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panose="020B0604020202020204"/>
              <a:buNone/>
            </a:pPr>
            <a:r>
              <a:rPr lang="en-US" sz="1800" i="1" u="none" strike="noStrike" cap="none">
                <a:solidFill>
                  <a:srgbClr val="3F3F3F"/>
                </a:solidFill>
                <a:latin typeface="Raleway"/>
                <a:ea typeface="Raleway"/>
                <a:cs typeface="Raleway"/>
                <a:sym typeface="Raleway"/>
              </a:rPr>
              <a:t>- Analyzed by AI.</a:t>
            </a:r>
            <a:endParaRPr sz="1800" i="1" u="none" strike="noStrike" cap="none">
              <a:solidFill>
                <a:srgbClr val="3F3F3F"/>
              </a:solidFill>
              <a:latin typeface="Raleway"/>
              <a:ea typeface="Raleway"/>
              <a:cs typeface="Raleway"/>
              <a:sym typeface="Raleway"/>
            </a:endParaRPr>
          </a:p>
        </p:txBody>
      </p:sp>
      <p:sp>
        <p:nvSpPr>
          <p:cNvPr id="710" name="Google Shape;710;g3760c6b42e3_0_9"/>
          <p:cNvSpPr txBox="1"/>
          <p:nvPr/>
        </p:nvSpPr>
        <p:spPr>
          <a:xfrm>
            <a:off x="9871526" y="2616325"/>
            <a:ext cx="19794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000" b="1" i="1" u="none" strike="noStrike" cap="none">
                <a:solidFill>
                  <a:srgbClr val="F4B12F"/>
                </a:solidFill>
                <a:latin typeface="Raleway"/>
                <a:ea typeface="Raleway"/>
                <a:cs typeface="Raleway"/>
                <a:sym typeface="Raleway"/>
              </a:rPr>
              <a:t>“Garbage in, garbage out.”</a:t>
            </a:r>
            <a:endParaRPr sz="2000" b="1" i="1" u="none" strike="noStrike" cap="none">
              <a:solidFill>
                <a:srgbClr val="F4B12F"/>
              </a:solidFill>
              <a:latin typeface="Raleway"/>
              <a:ea typeface="Raleway"/>
              <a:cs typeface="Raleway"/>
              <a:sym typeface="Raleway"/>
            </a:endParaRPr>
          </a:p>
        </p:txBody>
      </p:sp>
      <p:sp>
        <p:nvSpPr>
          <p:cNvPr id="708" name="Google Shape;708;g3760c6b42e3_0_9"/>
          <p:cNvSpPr txBox="1"/>
          <p:nvPr/>
        </p:nvSpPr>
        <p:spPr>
          <a:xfrm>
            <a:off x="8671175" y="3522113"/>
            <a:ext cx="21120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panose="020B0604020202020204"/>
              <a:buNone/>
            </a:pPr>
            <a:r>
              <a:rPr lang="en-US" sz="2200">
                <a:solidFill>
                  <a:srgbClr val="EF5645"/>
                </a:solidFill>
                <a:latin typeface="Alfa Slab One" panose="00000500000000000000"/>
                <a:ea typeface="Alfa Slab One" panose="00000500000000000000"/>
                <a:cs typeface="Alfa Slab One" panose="00000500000000000000"/>
                <a:sym typeface="Alfa Slab One" panose="00000500000000000000"/>
              </a:rPr>
              <a:t>Scientific AI</a:t>
            </a:r>
            <a:endParaRPr sz="2200" b="0" i="0" u="none" strike="noStrike" cap="none">
              <a:solidFill>
                <a:srgbClr val="EF5645"/>
              </a:solidFill>
              <a:latin typeface="Alfa Slab One" panose="00000500000000000000"/>
              <a:ea typeface="Alfa Slab One" panose="00000500000000000000"/>
              <a:cs typeface="Alfa Slab One" panose="00000500000000000000"/>
              <a:sym typeface="Alfa Slab One" panose="00000500000000000000"/>
            </a:endParaRPr>
          </a:p>
        </p:txBody>
      </p:sp>
      <p:cxnSp>
        <p:nvCxnSpPr>
          <p:cNvPr id="711" name="Google Shape;711;g3760c6b42e3_0_9"/>
          <p:cNvCxnSpPr/>
          <p:nvPr/>
        </p:nvCxnSpPr>
        <p:spPr>
          <a:xfrm>
            <a:off x="9727175" y="4126813"/>
            <a:ext cx="0" cy="1524300"/>
          </a:xfrm>
          <a:prstGeom prst="straightConnector1">
            <a:avLst/>
          </a:prstGeom>
          <a:noFill/>
          <a:ln w="28575" cap="flat" cmpd="sng">
            <a:solidFill>
              <a:schemeClr val="dk2"/>
            </a:solidFill>
            <a:prstDash val="solid"/>
            <a:round/>
            <a:headEnd type="none" w="sm" len="sm"/>
            <a:tailEnd type="triangle" w="med" len="med"/>
          </a:ln>
        </p:spPr>
      </p:cxnSp>
      <p:sp>
        <p:nvSpPr>
          <p:cNvPr id="712" name="Google Shape;712;g3760c6b42e3_0_9"/>
          <p:cNvSpPr txBox="1"/>
          <p:nvPr/>
        </p:nvSpPr>
        <p:spPr>
          <a:xfrm>
            <a:off x="7059750" y="4179950"/>
            <a:ext cx="25755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i="1" u="none" strike="noStrike" cap="none">
                <a:solidFill>
                  <a:srgbClr val="3F3F3F"/>
                </a:solidFill>
                <a:latin typeface="Raleway"/>
                <a:ea typeface="Raleway"/>
                <a:cs typeface="Raleway"/>
                <a:sym typeface="Raleway"/>
              </a:rPr>
              <a:t>- Implicitly encode the underlying laws.</a:t>
            </a:r>
            <a:endParaRPr sz="1800" i="1" u="none" strike="noStrike" cap="none">
              <a:solidFill>
                <a:srgbClr val="3F3F3F"/>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800"/>
              <a:buFont typeface="Arial" panose="020B0604020202020204"/>
              <a:buNone/>
            </a:pPr>
            <a:r>
              <a:rPr lang="en-US" sz="1800" i="1" u="none" strike="noStrike" cap="none">
                <a:solidFill>
                  <a:srgbClr val="3F3F3F"/>
                </a:solidFill>
                <a:latin typeface="Raleway"/>
                <a:ea typeface="Raleway"/>
                <a:cs typeface="Raleway"/>
                <a:sym typeface="Raleway"/>
              </a:rPr>
              <a:t>- Uncovered by human experts.</a:t>
            </a:r>
            <a:endParaRPr sz="1800" i="1" u="none" strike="noStrike" cap="none">
              <a:solidFill>
                <a:srgbClr val="3F3F3F"/>
              </a:solidFill>
              <a:latin typeface="Raleway"/>
              <a:ea typeface="Raleway"/>
              <a:cs typeface="Raleway"/>
              <a:sym typeface="Raleway"/>
            </a:endParaRPr>
          </a:p>
        </p:txBody>
      </p:sp>
      <p:sp>
        <p:nvSpPr>
          <p:cNvPr id="713" name="Google Shape;713;g3760c6b42e3_0_9"/>
          <p:cNvSpPr txBox="1"/>
          <p:nvPr/>
        </p:nvSpPr>
        <p:spPr>
          <a:xfrm>
            <a:off x="9871525" y="4240475"/>
            <a:ext cx="17952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000" b="1" i="1" u="none" strike="noStrike" cap="none">
                <a:solidFill>
                  <a:srgbClr val="F4B12F"/>
                </a:solidFill>
                <a:latin typeface="Raleway"/>
                <a:ea typeface="Raleway"/>
                <a:cs typeface="Raleway"/>
                <a:sym typeface="Raleway"/>
              </a:rPr>
              <a:t>“Intelligence remains with humans.”</a:t>
            </a:r>
            <a:endParaRPr sz="2000" b="1" i="1" u="none" strike="noStrike" cap="none">
              <a:solidFill>
                <a:srgbClr val="F4B12F"/>
              </a:solidFill>
              <a:latin typeface="Raleway"/>
              <a:ea typeface="Raleway"/>
              <a:cs typeface="Raleway"/>
              <a:sym typeface="Raleway"/>
            </a:endParaRPr>
          </a:p>
        </p:txBody>
      </p:sp>
      <p:sp>
        <p:nvSpPr>
          <p:cNvPr id="714" name="Google Shape;714;g3760c6b42e3_0_9"/>
          <p:cNvSpPr txBox="1"/>
          <p:nvPr/>
        </p:nvSpPr>
        <p:spPr>
          <a:xfrm>
            <a:off x="8421125" y="5752175"/>
            <a:ext cx="26121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panose="020B0604020202020204"/>
              <a:buNone/>
            </a:pPr>
            <a:r>
              <a:rPr lang="en-US" sz="2200" b="0" i="0" u="none" strike="noStrike" cap="none">
                <a:solidFill>
                  <a:srgbClr val="EF5645"/>
                </a:solidFill>
                <a:latin typeface="Alfa Slab One" panose="00000500000000000000"/>
                <a:ea typeface="Alfa Slab One" panose="00000500000000000000"/>
                <a:cs typeface="Alfa Slab One" panose="00000500000000000000"/>
                <a:sym typeface="Alfa Slab One" panose="00000500000000000000"/>
              </a:rPr>
              <a:t>Laws of Nature</a:t>
            </a:r>
            <a:endParaRPr sz="2200" b="0" i="0" u="none" strike="noStrike" cap="none">
              <a:solidFill>
                <a:srgbClr val="EF5645"/>
              </a:solidFill>
              <a:latin typeface="Alfa Slab One" panose="00000500000000000000"/>
              <a:ea typeface="Alfa Slab One" panose="00000500000000000000"/>
              <a:cs typeface="Alfa Slab One" panose="00000500000000000000"/>
              <a:sym typeface="Alfa Slab One" panose="00000500000000000000"/>
            </a:endParaRPr>
          </a:p>
        </p:txBody>
      </p:sp>
      <p:pic>
        <p:nvPicPr>
          <p:cNvPr id="715" name="Google Shape;715;g3760c6b42e3_0_9"/>
          <p:cNvPicPr preferRelativeResize="0"/>
          <p:nvPr/>
        </p:nvPicPr>
        <p:blipFill rotWithShape="1">
          <a:blip r:embed="rId2"/>
          <a:srcRect l="20242" t="4800" r="19133" b="10078"/>
          <a:stretch>
            <a:fillRect/>
          </a:stretch>
        </p:blipFill>
        <p:spPr>
          <a:xfrm rot="1749333">
            <a:off x="10869495" y="5575483"/>
            <a:ext cx="756152" cy="11214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3760c6b42e3_0_217"/>
          <p:cNvSpPr txBox="1">
            <a:spLocks noGrp="1"/>
          </p:cNvSpPr>
          <p:nvPr>
            <p:ph type="title"/>
          </p:nvPr>
        </p:nvSpPr>
        <p:spPr>
          <a:xfrm>
            <a:off x="923625" y="675375"/>
            <a:ext cx="111432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AI development dominated by commercial interests</a:t>
            </a:r>
            <a:endParaRPr sz="3000"/>
          </a:p>
        </p:txBody>
      </p:sp>
      <p:sp>
        <p:nvSpPr>
          <p:cNvPr id="722" name="Google Shape;722;g3760c6b42e3_0_217"/>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pic>
        <p:nvPicPr>
          <p:cNvPr id="723" name="Google Shape;723;g3760c6b42e3_0_217"/>
          <p:cNvPicPr preferRelativeResize="0"/>
          <p:nvPr/>
        </p:nvPicPr>
        <p:blipFill rotWithShape="1">
          <a:blip r:embed="rId1"/>
          <a:srcRect t="36247" b="29155"/>
          <a:stretch>
            <a:fillRect/>
          </a:stretch>
        </p:blipFill>
        <p:spPr>
          <a:xfrm>
            <a:off x="199520" y="1762100"/>
            <a:ext cx="6453422" cy="1308695"/>
          </a:xfrm>
          <a:prstGeom prst="rect">
            <a:avLst/>
          </a:prstGeom>
          <a:noFill/>
          <a:ln>
            <a:noFill/>
          </a:ln>
        </p:spPr>
      </p:pic>
      <p:pic>
        <p:nvPicPr>
          <p:cNvPr id="724" name="Google Shape;724;g3760c6b42e3_0_217"/>
          <p:cNvPicPr preferRelativeResize="0"/>
          <p:nvPr/>
        </p:nvPicPr>
        <p:blipFill rotWithShape="1">
          <a:blip r:embed="rId2"/>
          <a:srcRect l="8974" t="19245" r="16791" b="27132"/>
          <a:stretch>
            <a:fillRect/>
          </a:stretch>
        </p:blipFill>
        <p:spPr>
          <a:xfrm>
            <a:off x="421350" y="3217952"/>
            <a:ext cx="3672322" cy="1308696"/>
          </a:xfrm>
          <a:prstGeom prst="rect">
            <a:avLst/>
          </a:prstGeom>
          <a:noFill/>
          <a:ln>
            <a:noFill/>
          </a:ln>
        </p:spPr>
      </p:pic>
      <p:pic>
        <p:nvPicPr>
          <p:cNvPr id="725" name="Google Shape;725;g3760c6b42e3_0_217"/>
          <p:cNvPicPr preferRelativeResize="0"/>
          <p:nvPr/>
        </p:nvPicPr>
        <p:blipFill rotWithShape="1">
          <a:blip r:embed="rId3"/>
          <a:srcRect/>
          <a:stretch>
            <a:fillRect/>
          </a:stretch>
        </p:blipFill>
        <p:spPr>
          <a:xfrm>
            <a:off x="4093675" y="2966888"/>
            <a:ext cx="3324586" cy="1639325"/>
          </a:xfrm>
          <a:prstGeom prst="rect">
            <a:avLst/>
          </a:prstGeom>
          <a:noFill/>
          <a:ln>
            <a:noFill/>
          </a:ln>
        </p:spPr>
      </p:pic>
      <p:pic>
        <p:nvPicPr>
          <p:cNvPr id="726" name="Google Shape;726;g3760c6b42e3_0_217"/>
          <p:cNvPicPr preferRelativeResize="0"/>
          <p:nvPr/>
        </p:nvPicPr>
        <p:blipFill rotWithShape="1">
          <a:blip r:embed="rId4"/>
          <a:srcRect/>
          <a:stretch>
            <a:fillRect/>
          </a:stretch>
        </p:blipFill>
        <p:spPr>
          <a:xfrm>
            <a:off x="0" y="5226722"/>
            <a:ext cx="3337138" cy="1639329"/>
          </a:xfrm>
          <a:prstGeom prst="rect">
            <a:avLst/>
          </a:prstGeom>
          <a:noFill/>
          <a:ln>
            <a:noFill/>
          </a:ln>
        </p:spPr>
      </p:pic>
      <p:pic>
        <p:nvPicPr>
          <p:cNvPr id="727" name="Google Shape;727;g3760c6b42e3_0_217"/>
          <p:cNvPicPr preferRelativeResize="0"/>
          <p:nvPr/>
        </p:nvPicPr>
        <p:blipFill rotWithShape="1">
          <a:blip r:embed="rId5"/>
          <a:srcRect l="3920" t="7063"/>
          <a:stretch>
            <a:fillRect/>
          </a:stretch>
        </p:blipFill>
        <p:spPr>
          <a:xfrm>
            <a:off x="3175020" y="4606220"/>
            <a:ext cx="3112373" cy="1376279"/>
          </a:xfrm>
          <a:prstGeom prst="rect">
            <a:avLst/>
          </a:prstGeom>
          <a:noFill/>
          <a:ln>
            <a:noFill/>
          </a:ln>
        </p:spPr>
      </p:pic>
      <p:pic>
        <p:nvPicPr>
          <p:cNvPr id="728" name="Google Shape;728;g3760c6b42e3_0_217"/>
          <p:cNvPicPr preferRelativeResize="0"/>
          <p:nvPr/>
        </p:nvPicPr>
        <p:blipFill rotWithShape="1">
          <a:blip r:embed="rId6"/>
          <a:srcRect t="28084" b="30463"/>
          <a:stretch>
            <a:fillRect/>
          </a:stretch>
        </p:blipFill>
        <p:spPr>
          <a:xfrm>
            <a:off x="3337129" y="6062072"/>
            <a:ext cx="2788147" cy="759650"/>
          </a:xfrm>
          <a:prstGeom prst="rect">
            <a:avLst/>
          </a:prstGeom>
          <a:noFill/>
          <a:ln>
            <a:noFill/>
          </a:ln>
        </p:spPr>
      </p:pic>
      <p:pic>
        <p:nvPicPr>
          <p:cNvPr id="729" name="Google Shape;729;g3760c6b42e3_0_217"/>
          <p:cNvPicPr preferRelativeResize="0"/>
          <p:nvPr/>
        </p:nvPicPr>
        <p:blipFill rotWithShape="1">
          <a:blip r:embed="rId7"/>
          <a:srcRect t="9041"/>
          <a:stretch>
            <a:fillRect/>
          </a:stretch>
        </p:blipFill>
        <p:spPr>
          <a:xfrm>
            <a:off x="7569626" y="1458925"/>
            <a:ext cx="3812109" cy="2039925"/>
          </a:xfrm>
          <a:prstGeom prst="rect">
            <a:avLst/>
          </a:prstGeom>
          <a:noFill/>
          <a:ln>
            <a:noFill/>
          </a:ln>
        </p:spPr>
      </p:pic>
      <p:sp>
        <p:nvSpPr>
          <p:cNvPr id="730" name="Google Shape;730;g3760c6b42e3_0_217"/>
          <p:cNvSpPr/>
          <p:nvPr/>
        </p:nvSpPr>
        <p:spPr>
          <a:xfrm>
            <a:off x="6457225" y="4166375"/>
            <a:ext cx="5656200" cy="2602800"/>
          </a:xfrm>
          <a:prstGeom prst="wedgeRoundRectCallout">
            <a:avLst>
              <a:gd name="adj1" fmla="val 2339"/>
              <a:gd name="adj2" fmla="val -60787"/>
              <a:gd name="adj3" fmla="val 0"/>
            </a:avLst>
          </a:prstGeom>
          <a:solidFill>
            <a:srgbClr val="FFF2CC"/>
          </a:solid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panose="020B0604020202020204"/>
              <a:buNone/>
            </a:pPr>
            <a:r>
              <a:rPr lang="en-US" sz="2000" b="1" i="0" u="none" strike="noStrike" cap="none">
                <a:solidFill>
                  <a:schemeClr val="accent1"/>
                </a:solidFill>
                <a:latin typeface="Raleway"/>
                <a:ea typeface="Raleway"/>
                <a:cs typeface="Raleway"/>
                <a:sym typeface="Raleway"/>
              </a:rPr>
              <a:t>Common Framework of All Models</a:t>
            </a:r>
            <a:endParaRPr sz="2000" b="1" i="0" u="none" strike="noStrike" cap="none">
              <a:solidFill>
                <a:schemeClr val="accent1"/>
              </a:solidFill>
              <a:latin typeface="Raleway"/>
              <a:ea typeface="Raleway"/>
              <a:cs typeface="Raleway"/>
              <a:sym typeface="Raleway"/>
            </a:endParaRPr>
          </a:p>
          <a:p>
            <a:pPr marL="457200" marR="0" lvl="0" indent="-342900" algn="l" rtl="0">
              <a:lnSpc>
                <a:spcPct val="100000"/>
              </a:lnSpc>
              <a:spcBef>
                <a:spcPts val="0"/>
              </a:spcBef>
              <a:spcAft>
                <a:spcPts val="0"/>
              </a:spcAft>
              <a:buClr>
                <a:schemeClr val="accent1"/>
              </a:buClr>
              <a:buSzPts val="1800"/>
              <a:buFont typeface="Raleway"/>
              <a:buChar char="●"/>
            </a:pPr>
            <a:r>
              <a:rPr lang="en-US" sz="1800" i="1" u="none" strike="noStrike" cap="none">
                <a:solidFill>
                  <a:schemeClr val="accent1"/>
                </a:solidFill>
                <a:latin typeface="Raleway"/>
                <a:ea typeface="Raleway"/>
                <a:cs typeface="Raleway"/>
                <a:sym typeface="Raleway"/>
              </a:rPr>
              <a:t>Transformer-based architecture</a:t>
            </a:r>
            <a:endParaRPr sz="1800" i="1" u="none" strike="noStrike" cap="none">
              <a:solidFill>
                <a:schemeClr val="accent1"/>
              </a:solidFill>
              <a:latin typeface="Raleway"/>
              <a:ea typeface="Raleway"/>
              <a:cs typeface="Raleway"/>
              <a:sym typeface="Raleway"/>
            </a:endParaRPr>
          </a:p>
          <a:p>
            <a:pPr marL="457200" marR="0" lvl="0" indent="-342900" algn="l" rtl="0">
              <a:lnSpc>
                <a:spcPct val="100000"/>
              </a:lnSpc>
              <a:spcBef>
                <a:spcPts val="0"/>
              </a:spcBef>
              <a:spcAft>
                <a:spcPts val="0"/>
              </a:spcAft>
              <a:buClr>
                <a:schemeClr val="accent1"/>
              </a:buClr>
              <a:buSzPts val="1800"/>
              <a:buFont typeface="Raleway"/>
              <a:buChar char="●"/>
            </a:pPr>
            <a:r>
              <a:rPr lang="en-US" sz="1800" i="1" u="none" strike="noStrike" cap="none">
                <a:solidFill>
                  <a:schemeClr val="accent1"/>
                </a:solidFill>
                <a:latin typeface="Raleway"/>
                <a:ea typeface="Raleway"/>
                <a:cs typeface="Raleway"/>
                <a:sym typeface="Raleway"/>
              </a:rPr>
              <a:t>Unsupervised pretraining on diverse internet-sized datasets</a:t>
            </a:r>
            <a:endParaRPr sz="1800" i="1" u="none" strike="noStrike" cap="none">
              <a:solidFill>
                <a:schemeClr val="accent1"/>
              </a:solidFill>
              <a:latin typeface="Raleway"/>
              <a:ea typeface="Raleway"/>
              <a:cs typeface="Raleway"/>
              <a:sym typeface="Raleway"/>
            </a:endParaRPr>
          </a:p>
          <a:p>
            <a:pPr marL="457200" marR="0" lvl="0" indent="-342900" algn="l" rtl="0">
              <a:lnSpc>
                <a:spcPct val="100000"/>
              </a:lnSpc>
              <a:spcBef>
                <a:spcPts val="0"/>
              </a:spcBef>
              <a:spcAft>
                <a:spcPts val="0"/>
              </a:spcAft>
              <a:buClr>
                <a:schemeClr val="accent1"/>
              </a:buClr>
              <a:buSzPts val="1800"/>
              <a:buFont typeface="Raleway"/>
              <a:buChar char="●"/>
            </a:pPr>
            <a:r>
              <a:rPr lang="en-US" sz="1800" i="1" u="none" strike="noStrike" cap="none">
                <a:solidFill>
                  <a:schemeClr val="accent1"/>
                </a:solidFill>
                <a:latin typeface="Raleway"/>
                <a:ea typeface="Raleway"/>
                <a:cs typeface="Raleway"/>
                <a:sym typeface="Raleway"/>
              </a:rPr>
              <a:t>Supervised fine-tuning and/or RL from human feedback</a:t>
            </a:r>
            <a:endParaRPr sz="1800" i="1" u="none" strike="noStrike" cap="none">
              <a:solidFill>
                <a:schemeClr val="accen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1900"/>
              <a:buFont typeface="Arial" panose="020B0604020202020204"/>
              <a:buNone/>
            </a:pPr>
            <a:r>
              <a:rPr lang="en-US" sz="1900" b="1" i="0" u="none" strike="noStrike" cap="none">
                <a:solidFill>
                  <a:schemeClr val="accent1"/>
                </a:solidFill>
                <a:latin typeface="Raleway"/>
                <a:ea typeface="Raleway"/>
                <a:cs typeface="Raleway"/>
                <a:sym typeface="Raleway"/>
              </a:rPr>
              <a:t>⇒ How far can scaling go? Is it sufficient for AGI? Are there different &amp; better paradigms? </a:t>
            </a:r>
            <a:endParaRPr sz="1900" b="1" i="0" u="none" strike="noStrike" cap="none">
              <a:solidFill>
                <a:schemeClr val="accent1"/>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374c538400f_0_23"/>
          <p:cNvSpPr txBox="1">
            <a:spLocks noGrp="1"/>
          </p:cNvSpPr>
          <p:nvPr>
            <p:ph type="title"/>
          </p:nvPr>
        </p:nvSpPr>
        <p:spPr>
          <a:xfrm>
            <a:off x="494700" y="797000"/>
            <a:ext cx="8412600" cy="7137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What does the current AI paradigm lack?</a:t>
            </a:r>
            <a:endParaRPr lang="en-US"/>
          </a:p>
        </p:txBody>
      </p:sp>
      <p:pic>
        <p:nvPicPr>
          <p:cNvPr id="737" name="Google Shape;737;g374c538400f_0_23" title="pngtree-kids-doing-research-education-flashcard-green-symbol-creative-vector-png-image_37069796.png"/>
          <p:cNvPicPr preferRelativeResize="0"/>
          <p:nvPr/>
        </p:nvPicPr>
        <p:blipFill>
          <a:blip r:embed="rId1"/>
          <a:stretch>
            <a:fillRect/>
          </a:stretch>
        </p:blipFill>
        <p:spPr>
          <a:xfrm>
            <a:off x="9638825" y="0"/>
            <a:ext cx="2474600" cy="2284750"/>
          </a:xfrm>
          <a:prstGeom prst="rect">
            <a:avLst/>
          </a:prstGeom>
          <a:noFill/>
          <a:ln>
            <a:noFill/>
          </a:ln>
        </p:spPr>
      </p:pic>
      <p:pic>
        <p:nvPicPr>
          <p:cNvPr id="738" name="Google Shape;738;g374c538400f_0_23" title="Screenshot 2025-08-14 at 15.13.06.png"/>
          <p:cNvPicPr preferRelativeResize="0"/>
          <p:nvPr/>
        </p:nvPicPr>
        <p:blipFill rotWithShape="1">
          <a:blip r:embed="rId2"/>
          <a:srcRect t="1545"/>
          <a:stretch>
            <a:fillRect/>
          </a:stretch>
        </p:blipFill>
        <p:spPr>
          <a:xfrm>
            <a:off x="139725" y="1715525"/>
            <a:ext cx="9105998" cy="4156725"/>
          </a:xfrm>
          <a:prstGeom prst="rect">
            <a:avLst/>
          </a:prstGeom>
          <a:noFill/>
          <a:ln>
            <a:noFill/>
          </a:ln>
        </p:spPr>
      </p:pic>
      <p:pic>
        <p:nvPicPr>
          <p:cNvPr id="739" name="Google Shape;739;g374c538400f_0_23" title="Eureka.jpg"/>
          <p:cNvPicPr preferRelativeResize="0"/>
          <p:nvPr/>
        </p:nvPicPr>
        <p:blipFill rotWithShape="1">
          <a:blip r:embed="rId3"/>
          <a:srcRect l="11308"/>
          <a:stretch>
            <a:fillRect/>
          </a:stretch>
        </p:blipFill>
        <p:spPr>
          <a:xfrm>
            <a:off x="9338831" y="3616125"/>
            <a:ext cx="2853169" cy="3241875"/>
          </a:xfrm>
          <a:prstGeom prst="rect">
            <a:avLst/>
          </a:prstGeom>
          <a:noFill/>
          <a:ln>
            <a:noFill/>
          </a:ln>
        </p:spPr>
      </p:pic>
      <p:sp>
        <p:nvSpPr>
          <p:cNvPr id="740" name="Google Shape;740;g374c538400f_0_23"/>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
        <p:nvSpPr>
          <p:cNvPr id="741" name="Google Shape;741;g374c538400f_0_23"/>
          <p:cNvSpPr txBox="1"/>
          <p:nvPr/>
        </p:nvSpPr>
        <p:spPr>
          <a:xfrm>
            <a:off x="0" y="5749800"/>
            <a:ext cx="9441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accent3"/>
                </a:solidFill>
                <a:latin typeface="Raleway"/>
                <a:ea typeface="Raleway"/>
                <a:cs typeface="Raleway"/>
                <a:sym typeface="Raleway"/>
              </a:rPr>
              <a:t>More systematic research needed to examine fundamental limits of current AI paradigms &amp; enable next-generation AI with real scientific knowledge. </a:t>
            </a:r>
            <a:endParaRPr sz="2000" b="1">
              <a:solidFill>
                <a:schemeClr val="accent3"/>
              </a:solidFill>
              <a:latin typeface="Raleway"/>
              <a:ea typeface="Raleway"/>
              <a:cs typeface="Raleway"/>
              <a:sym typeface="Raleway"/>
            </a:endParaRPr>
          </a:p>
          <a:p>
            <a:pPr marL="0" lvl="0" indent="0" algn="l" rtl="0">
              <a:spcBef>
                <a:spcPts val="0"/>
              </a:spcBef>
              <a:spcAft>
                <a:spcPts val="0"/>
              </a:spcAft>
              <a:buNone/>
            </a:pPr>
            <a:r>
              <a:rPr lang="en-US" sz="2000" b="1">
                <a:solidFill>
                  <a:srgbClr val="F4B12F"/>
                </a:solidFill>
                <a:latin typeface="Raleway"/>
                <a:ea typeface="Raleway"/>
                <a:cs typeface="Raleway"/>
                <a:sym typeface="Raleway"/>
              </a:rPr>
              <a:t>→ Scientific AI </a:t>
            </a:r>
            <a:r>
              <a:rPr lang="en-US" sz="2000" b="1">
                <a:solidFill>
                  <a:schemeClr val="accent3"/>
                </a:solidFill>
                <a:latin typeface="Raleway"/>
                <a:ea typeface="Raleway"/>
                <a:cs typeface="Raleway"/>
                <a:sym typeface="Raleway"/>
              </a:rPr>
              <a:t>😇  </a:t>
            </a:r>
            <a:endParaRPr sz="2000">
              <a:solidFill>
                <a:schemeClr val="accent3"/>
              </a:solidFill>
              <a:latin typeface="Raleway"/>
              <a:ea typeface="Raleway"/>
              <a:cs typeface="Raleway"/>
              <a:sym typeface="Raleway"/>
            </a:endParaRPr>
          </a:p>
        </p:txBody>
      </p:sp>
      <p:sp>
        <p:nvSpPr>
          <p:cNvPr id="742" name="Google Shape;742;g374c538400f_0_23"/>
          <p:cNvSpPr txBox="1"/>
          <p:nvPr/>
        </p:nvSpPr>
        <p:spPr>
          <a:xfrm>
            <a:off x="9331563" y="2284738"/>
            <a:ext cx="28677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F4B12F"/>
                </a:solidFill>
                <a:latin typeface="Raleway"/>
                <a:ea typeface="Raleway"/>
                <a:cs typeface="Raleway"/>
                <a:sym typeface="Raleway"/>
              </a:rPr>
              <a:t>Pragmatic AI: </a:t>
            </a:r>
            <a:r>
              <a:rPr lang="en-US" sz="2000">
                <a:solidFill>
                  <a:srgbClr val="F4B12F"/>
                </a:solidFill>
                <a:latin typeface="Raleway"/>
                <a:ea typeface="Raleway"/>
                <a:cs typeface="Raleway"/>
                <a:sym typeface="Raleway"/>
              </a:rPr>
              <a:t>Focus purely on task performance. Only input-output matters.</a:t>
            </a:r>
            <a:endParaRPr lang="en-US" sz="2000">
              <a:solidFill>
                <a:srgbClr val="F4B12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363f670c471_0_183"/>
          <p:cNvSpPr txBox="1">
            <a:spLocks noGrp="1"/>
          </p:cNvSpPr>
          <p:nvPr>
            <p:ph type="title"/>
          </p:nvPr>
        </p:nvSpPr>
        <p:spPr>
          <a:xfrm>
            <a:off x="970200" y="640450"/>
            <a:ext cx="104115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Community Advertisement</a:t>
            </a:r>
            <a:endParaRPr sz="3000"/>
          </a:p>
        </p:txBody>
      </p:sp>
      <p:sp>
        <p:nvSpPr>
          <p:cNvPr id="749" name="Google Shape;749;g363f670c471_0_183"/>
          <p:cNvSpPr txBox="1">
            <a:spLocks noGrp="1"/>
          </p:cNvSpPr>
          <p:nvPr>
            <p:ph type="body" idx="1"/>
          </p:nvPr>
        </p:nvSpPr>
        <p:spPr>
          <a:xfrm>
            <a:off x="349450" y="2651200"/>
            <a:ext cx="8634900" cy="4206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700"/>
              <a:buNone/>
            </a:pPr>
            <a:r>
              <a:rPr lang="en-US" sz="2000">
                <a:latin typeface="Raleway"/>
                <a:ea typeface="Raleway"/>
                <a:cs typeface="Raleway"/>
                <a:sym typeface="Raleway"/>
              </a:rPr>
              <a:t>Starting from Fall 2025, we’ll have:</a:t>
            </a:r>
            <a:endParaRPr sz="2000">
              <a:latin typeface="Raleway"/>
              <a:ea typeface="Raleway"/>
              <a:cs typeface="Raleway"/>
              <a:sym typeface="Raleway"/>
            </a:endParaRPr>
          </a:p>
          <a:p>
            <a:pPr marL="457200" lvl="0" indent="-342900" algn="l" rtl="0">
              <a:lnSpc>
                <a:spcPct val="100000"/>
              </a:lnSpc>
              <a:spcBef>
                <a:spcPts val="1000"/>
              </a:spcBef>
              <a:spcAft>
                <a:spcPts val="0"/>
              </a:spcAft>
              <a:buSzPts val="1800"/>
              <a:buChar char="●"/>
            </a:pPr>
            <a:r>
              <a:rPr lang="en-US" sz="1800">
                <a:latin typeface="Raleway"/>
                <a:ea typeface="Raleway"/>
                <a:cs typeface="Raleway"/>
                <a:sym typeface="Raleway"/>
              </a:rPr>
              <a:t>An open community </a:t>
            </a:r>
            <a:r>
              <a:rPr lang="en-US" sz="1800" b="1">
                <a:latin typeface="Raleway"/>
                <a:ea typeface="Raleway"/>
                <a:cs typeface="Raleway"/>
                <a:sym typeface="Raleway"/>
              </a:rPr>
              <a:t>website</a:t>
            </a:r>
            <a:r>
              <a:rPr lang="en-US" sz="1800">
                <a:latin typeface="Raleway"/>
                <a:ea typeface="Raleway"/>
                <a:cs typeface="Raleway"/>
                <a:sym typeface="Raleway"/>
              </a:rPr>
              <a:t> to host everything;</a:t>
            </a:r>
            <a:endParaRPr sz="1800">
              <a:latin typeface="Raleway"/>
              <a:ea typeface="Raleway"/>
              <a:cs typeface="Raleway"/>
              <a:sym typeface="Raleway"/>
            </a:endParaRPr>
          </a:p>
          <a:p>
            <a:pPr marL="457200" lvl="0" indent="-342900" algn="l" rtl="0">
              <a:lnSpc>
                <a:spcPct val="100000"/>
              </a:lnSpc>
              <a:spcBef>
                <a:spcPts val="1000"/>
              </a:spcBef>
              <a:spcAft>
                <a:spcPts val="0"/>
              </a:spcAft>
              <a:buSzPts val="1800"/>
              <a:buChar char="●"/>
            </a:pPr>
            <a:r>
              <a:rPr lang="en-US" sz="1800">
                <a:latin typeface="Raleway"/>
                <a:ea typeface="Raleway"/>
                <a:cs typeface="Raleway"/>
                <a:sym typeface="Raleway"/>
              </a:rPr>
              <a:t>Biweekly remote </a:t>
            </a:r>
            <a:r>
              <a:rPr lang="en-US" sz="1800" b="1">
                <a:latin typeface="Raleway"/>
                <a:ea typeface="Raleway"/>
                <a:cs typeface="Raleway"/>
                <a:sym typeface="Raleway"/>
              </a:rPr>
              <a:t>journal club</a:t>
            </a:r>
            <a:r>
              <a:rPr lang="en-US" sz="1800">
                <a:latin typeface="Raleway"/>
                <a:ea typeface="Raleway"/>
                <a:cs typeface="Raleway"/>
                <a:sym typeface="Raleway"/>
              </a:rPr>
              <a:t> for free-style discussions; </a:t>
            </a:r>
            <a:endParaRPr sz="1800">
              <a:latin typeface="Raleway"/>
              <a:ea typeface="Raleway"/>
              <a:cs typeface="Raleway"/>
              <a:sym typeface="Raleway"/>
            </a:endParaRPr>
          </a:p>
          <a:p>
            <a:pPr marL="457200" lvl="0" indent="-342900" algn="l" rtl="0">
              <a:lnSpc>
                <a:spcPct val="100000"/>
              </a:lnSpc>
              <a:spcBef>
                <a:spcPts val="1000"/>
              </a:spcBef>
              <a:spcAft>
                <a:spcPts val="0"/>
              </a:spcAft>
              <a:buSzPts val="1800"/>
              <a:buChar char="●"/>
            </a:pPr>
            <a:r>
              <a:rPr lang="en-US" sz="1800">
                <a:latin typeface="Raleway"/>
                <a:ea typeface="Raleway"/>
                <a:cs typeface="Raleway"/>
                <a:sym typeface="Raleway"/>
              </a:rPr>
              <a:t>Monthly remote </a:t>
            </a:r>
            <a:r>
              <a:rPr lang="en-US" sz="1800" b="1">
                <a:latin typeface="Raleway"/>
                <a:ea typeface="Raleway"/>
                <a:cs typeface="Raleway"/>
                <a:sym typeface="Raleway"/>
              </a:rPr>
              <a:t>seminars</a:t>
            </a:r>
            <a:r>
              <a:rPr lang="en-US" sz="1800">
                <a:latin typeface="Raleway"/>
                <a:ea typeface="Raleway"/>
                <a:cs typeface="Raleway"/>
                <a:sym typeface="Raleway"/>
              </a:rPr>
              <a:t> from experts around the world;</a:t>
            </a:r>
            <a:endParaRPr sz="1800">
              <a:latin typeface="Raleway"/>
              <a:ea typeface="Raleway"/>
              <a:cs typeface="Raleway"/>
              <a:sym typeface="Raleway"/>
            </a:endParaRPr>
          </a:p>
          <a:p>
            <a:pPr marL="457200" lvl="0" indent="-342900" algn="l" rtl="0">
              <a:lnSpc>
                <a:spcPct val="100000"/>
              </a:lnSpc>
              <a:spcBef>
                <a:spcPts val="1000"/>
              </a:spcBef>
              <a:spcAft>
                <a:spcPts val="0"/>
              </a:spcAft>
              <a:buSzPts val="1800"/>
              <a:buChar char="●"/>
            </a:pPr>
            <a:r>
              <a:rPr lang="en-US" sz="1800">
                <a:latin typeface="Raleway"/>
                <a:ea typeface="Raleway"/>
                <a:cs typeface="Raleway"/>
                <a:sym typeface="Raleway"/>
              </a:rPr>
              <a:t>Occasional 1-3 day remote </a:t>
            </a:r>
            <a:r>
              <a:rPr lang="en-US" sz="1800" b="1">
                <a:latin typeface="Raleway"/>
                <a:ea typeface="Raleway"/>
                <a:cs typeface="Raleway"/>
                <a:sym typeface="Raleway"/>
              </a:rPr>
              <a:t>bootcamps</a:t>
            </a:r>
            <a:r>
              <a:rPr lang="en-US" sz="1800">
                <a:latin typeface="Raleway"/>
                <a:ea typeface="Raleway"/>
                <a:cs typeface="Raleway"/>
                <a:sym typeface="Raleway"/>
              </a:rPr>
              <a:t> to educate ourselves on a particular topic, mostly hands-on AI training;</a:t>
            </a:r>
            <a:endParaRPr sz="1800">
              <a:latin typeface="Raleway"/>
              <a:ea typeface="Raleway"/>
              <a:cs typeface="Raleway"/>
              <a:sym typeface="Raleway"/>
            </a:endParaRPr>
          </a:p>
          <a:p>
            <a:pPr marL="457200" lvl="0" indent="-342900" algn="l" rtl="0">
              <a:lnSpc>
                <a:spcPct val="100000"/>
              </a:lnSpc>
              <a:spcBef>
                <a:spcPts val="1000"/>
              </a:spcBef>
              <a:spcAft>
                <a:spcPts val="0"/>
              </a:spcAft>
              <a:buSzPts val="1800"/>
              <a:buChar char="●"/>
            </a:pPr>
            <a:r>
              <a:rPr lang="en-US" sz="1800">
                <a:latin typeface="Raleway"/>
                <a:ea typeface="Raleway"/>
                <a:cs typeface="Raleway"/>
                <a:sym typeface="Raleway"/>
              </a:rPr>
              <a:t>Yearly 1-week in-person </a:t>
            </a:r>
            <a:r>
              <a:rPr lang="en-US" sz="1800" b="1">
                <a:latin typeface="Raleway"/>
                <a:ea typeface="Raleway"/>
                <a:cs typeface="Raleway"/>
                <a:sym typeface="Raleway"/>
              </a:rPr>
              <a:t>workshops</a:t>
            </a:r>
            <a:r>
              <a:rPr lang="en-US" sz="1800">
                <a:latin typeface="Raleway"/>
                <a:ea typeface="Raleway"/>
                <a:cs typeface="Raleway"/>
                <a:sym typeface="Raleway"/>
              </a:rPr>
              <a:t> in East Asia region around Feb-Apr;</a:t>
            </a:r>
            <a:endParaRPr sz="1800">
              <a:latin typeface="Raleway"/>
              <a:ea typeface="Raleway"/>
              <a:cs typeface="Raleway"/>
              <a:sym typeface="Raleway"/>
            </a:endParaRPr>
          </a:p>
          <a:p>
            <a:pPr marL="457200" lvl="0" indent="-342900" algn="l" rtl="0">
              <a:lnSpc>
                <a:spcPct val="100000"/>
              </a:lnSpc>
              <a:spcBef>
                <a:spcPts val="1000"/>
              </a:spcBef>
              <a:spcAft>
                <a:spcPts val="0"/>
              </a:spcAft>
              <a:buSzPts val="1800"/>
              <a:buChar char="●"/>
            </a:pPr>
            <a:r>
              <a:rPr lang="en-US" sz="1800">
                <a:latin typeface="Raleway"/>
                <a:ea typeface="Raleway"/>
                <a:cs typeface="Raleway"/>
                <a:sym typeface="Raleway"/>
              </a:rPr>
              <a:t>Online modular </a:t>
            </a:r>
            <a:r>
              <a:rPr lang="en-US" sz="1800" b="1">
                <a:latin typeface="Raleway"/>
                <a:ea typeface="Raleway"/>
                <a:cs typeface="Raleway"/>
                <a:sym typeface="Raleway"/>
              </a:rPr>
              <a:t>curriculum</a:t>
            </a:r>
            <a:r>
              <a:rPr lang="en-US" sz="1800">
                <a:latin typeface="Raleway"/>
                <a:ea typeface="Raleway"/>
                <a:cs typeface="Raleway"/>
                <a:sym typeface="Raleway"/>
              </a:rPr>
              <a:t> and possible </a:t>
            </a:r>
            <a:r>
              <a:rPr lang="en-US" sz="1800" b="1">
                <a:latin typeface="Raleway"/>
                <a:ea typeface="Raleway"/>
                <a:cs typeface="Raleway"/>
                <a:sym typeface="Raleway"/>
              </a:rPr>
              <a:t>winter/summer schools</a:t>
            </a:r>
            <a:r>
              <a:rPr lang="en-US" sz="1800">
                <a:latin typeface="Raleway"/>
                <a:ea typeface="Raleway"/>
                <a:cs typeface="Raleway"/>
                <a:sym typeface="Raleway"/>
              </a:rPr>
              <a:t>, with hands-on jupyter notebook tutorials, toy datasets, mini projects, etc, covering both concepts in particle physics and AI. </a:t>
            </a:r>
            <a:endParaRPr sz="1800">
              <a:latin typeface="Raleway"/>
              <a:ea typeface="Raleway"/>
              <a:cs typeface="Raleway"/>
              <a:sym typeface="Raleway"/>
            </a:endParaRPr>
          </a:p>
          <a:p>
            <a:pPr marL="0" lvl="0" indent="0" algn="l" rtl="0">
              <a:lnSpc>
                <a:spcPct val="115000"/>
              </a:lnSpc>
              <a:spcBef>
                <a:spcPts val="1000"/>
              </a:spcBef>
              <a:spcAft>
                <a:spcPts val="0"/>
              </a:spcAft>
              <a:buSzPts val="1700"/>
              <a:buNone/>
            </a:pPr>
            <a:r>
              <a:rPr lang="en-US" sz="2000" b="1">
                <a:latin typeface="Raleway"/>
                <a:ea typeface="Raleway"/>
                <a:cs typeface="Raleway"/>
                <a:sym typeface="Raleway"/>
              </a:rPr>
              <a:t>Ask me for more learning resources!</a:t>
            </a:r>
            <a:endParaRPr sz="2000" b="1">
              <a:latin typeface="Raleway"/>
              <a:ea typeface="Raleway"/>
              <a:cs typeface="Raleway"/>
              <a:sym typeface="Raleway"/>
            </a:endParaRPr>
          </a:p>
        </p:txBody>
      </p:sp>
      <p:sp>
        <p:nvSpPr>
          <p:cNvPr id="750" name="Google Shape;750;g363f670c471_0_183"/>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pic>
        <p:nvPicPr>
          <p:cNvPr id="751" name="Google Shape;751;g363f670c471_0_183" title="images Background Removed.png"/>
          <p:cNvPicPr preferRelativeResize="0"/>
          <p:nvPr/>
        </p:nvPicPr>
        <p:blipFill rotWithShape="1">
          <a:blip r:embed="rId1"/>
          <a:srcRect/>
          <a:stretch>
            <a:fillRect/>
          </a:stretch>
        </p:blipFill>
        <p:spPr>
          <a:xfrm>
            <a:off x="0" y="546425"/>
            <a:ext cx="1016500" cy="1016525"/>
          </a:xfrm>
          <a:prstGeom prst="rect">
            <a:avLst/>
          </a:prstGeom>
          <a:noFill/>
          <a:ln>
            <a:noFill/>
          </a:ln>
        </p:spPr>
      </p:pic>
      <p:pic>
        <p:nvPicPr>
          <p:cNvPr id="752" name="Google Shape;752;g363f670c471_0_183" title="image_720 Background Removed.png"/>
          <p:cNvPicPr preferRelativeResize="0"/>
          <p:nvPr/>
        </p:nvPicPr>
        <p:blipFill rotWithShape="1">
          <a:blip r:embed="rId2"/>
          <a:srcRect l="7480" t="3572" r="6438" b="8002"/>
          <a:stretch>
            <a:fillRect/>
          </a:stretch>
        </p:blipFill>
        <p:spPr>
          <a:xfrm>
            <a:off x="7362250" y="2176350"/>
            <a:ext cx="1418042" cy="1456650"/>
          </a:xfrm>
          <a:prstGeom prst="rect">
            <a:avLst/>
          </a:prstGeom>
          <a:noFill/>
          <a:ln>
            <a:noFill/>
          </a:ln>
        </p:spPr>
      </p:pic>
      <p:sp>
        <p:nvSpPr>
          <p:cNvPr id="753" name="Google Shape;753;g363f670c471_0_183"/>
          <p:cNvSpPr/>
          <p:nvPr/>
        </p:nvSpPr>
        <p:spPr>
          <a:xfrm>
            <a:off x="6904700" y="154150"/>
            <a:ext cx="5208600" cy="1408800"/>
          </a:xfrm>
          <a:prstGeom prst="cloudCallout">
            <a:avLst>
              <a:gd name="adj1" fmla="val -34875"/>
              <a:gd name="adj2" fmla="val 67094"/>
            </a:avLst>
          </a:prstGeom>
          <a:solidFill>
            <a:srgbClr val="FFF2CC"/>
          </a:solidFill>
          <a:ln w="19050"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panose="020B0604020202020204"/>
              <a:buNone/>
            </a:pPr>
            <a:r>
              <a:rPr lang="en-US" sz="1900" b="0" i="0" u="none" strike="noStrike" cap="none">
                <a:solidFill>
                  <a:schemeClr val="accent3"/>
                </a:solidFill>
                <a:latin typeface="Raleway"/>
                <a:ea typeface="Raleway"/>
                <a:cs typeface="Raleway"/>
                <a:sym typeface="Raleway"/>
              </a:rPr>
              <a:t>Students welcomed to join! </a:t>
            </a:r>
            <a:endParaRPr sz="1900" b="0" i="0" u="none" strike="noStrike" cap="none">
              <a:solidFill>
                <a:schemeClr val="accent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2000"/>
              <a:buFont typeface="Arial" panose="020B0604020202020204"/>
              <a:buNone/>
            </a:pPr>
            <a:r>
              <a:rPr lang="en-US" sz="1900" b="0" i="0" u="none" strike="noStrike" cap="none">
                <a:solidFill>
                  <a:schemeClr val="accent3"/>
                </a:solidFill>
                <a:latin typeface="Raleway"/>
                <a:ea typeface="Raleway"/>
                <a:cs typeface="Raleway"/>
                <a:sym typeface="Raleway"/>
              </a:rPr>
              <a:t>Volunteer contributors more than needed!</a:t>
            </a:r>
            <a:endParaRPr sz="1900" b="0" i="0" u="none" strike="noStrike" cap="none">
              <a:solidFill>
                <a:schemeClr val="accent3"/>
              </a:solidFill>
              <a:latin typeface="Raleway"/>
              <a:ea typeface="Raleway"/>
              <a:cs typeface="Raleway"/>
              <a:sym typeface="Raleway"/>
            </a:endParaRPr>
          </a:p>
        </p:txBody>
      </p:sp>
      <p:pic>
        <p:nvPicPr>
          <p:cNvPr id="754" name="Google Shape;754;g363f670c471_0_183" title="Screenshot 2025-04-22 at 10.19.19 PM.png"/>
          <p:cNvPicPr preferRelativeResize="0"/>
          <p:nvPr/>
        </p:nvPicPr>
        <p:blipFill rotWithShape="1">
          <a:blip r:embed="rId3"/>
          <a:srcRect/>
          <a:stretch>
            <a:fillRect/>
          </a:stretch>
        </p:blipFill>
        <p:spPr>
          <a:xfrm>
            <a:off x="8984275" y="1648675"/>
            <a:ext cx="2647700" cy="5122499"/>
          </a:xfrm>
          <a:prstGeom prst="rect">
            <a:avLst/>
          </a:prstGeom>
          <a:noFill/>
          <a:ln>
            <a:noFill/>
          </a:ln>
        </p:spPr>
      </p:pic>
      <p:sp>
        <p:nvSpPr>
          <p:cNvPr id="755" name="Google Shape;755;g363f670c471_0_183"/>
          <p:cNvSpPr txBox="1"/>
          <p:nvPr/>
        </p:nvSpPr>
        <p:spPr>
          <a:xfrm>
            <a:off x="10339550" y="3755250"/>
            <a:ext cx="1362300" cy="127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lt1"/>
                </a:solidFill>
                <a:latin typeface="Lato" panose="020F0502020204030203"/>
                <a:ea typeface="Lato" panose="020F0502020204030203"/>
                <a:cs typeface="Lato" panose="020F0502020204030203"/>
                <a:sym typeface="Lato" panose="020F0502020204030203"/>
              </a:rPr>
              <a:t>Email me to</a:t>
            </a:r>
            <a:endParaRPr sz="1800" b="0" i="1" u="none" strike="noStrike" cap="none">
              <a:solidFill>
                <a:schemeClr val="lt1"/>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rgbClr val="000000"/>
              </a:buClr>
              <a:buSzPts val="1800"/>
              <a:buFont typeface="Arial" panose="020B0604020202020204"/>
              <a:buNone/>
            </a:pPr>
            <a:r>
              <a:rPr lang="en-US" sz="1800" b="0" i="1" u="none" strike="noStrike" cap="none">
                <a:solidFill>
                  <a:schemeClr val="lt1"/>
                </a:solidFill>
                <a:latin typeface="Lato" panose="020F0502020204030203"/>
                <a:ea typeface="Lato" panose="020F0502020204030203"/>
                <a:cs typeface="Lato" panose="020F0502020204030203"/>
                <a:sym typeface="Lato" panose="020F0502020204030203"/>
              </a:rPr>
              <a:t>join our slack workspace!</a:t>
            </a:r>
            <a:endParaRPr sz="1800" b="0" i="1" u="none" strike="noStrike" cap="none">
              <a:solidFill>
                <a:schemeClr val="lt1"/>
              </a:solidFill>
              <a:latin typeface="Lato" panose="020F0502020204030203"/>
              <a:ea typeface="Lato" panose="020F0502020204030203"/>
              <a:cs typeface="Lato" panose="020F0502020204030203"/>
              <a:sym typeface="Lato" panose="020F0502020204030203"/>
            </a:endParaRPr>
          </a:p>
        </p:txBody>
      </p:sp>
      <p:sp>
        <p:nvSpPr>
          <p:cNvPr id="756" name="Google Shape;756;g363f670c471_0_183"/>
          <p:cNvSpPr txBox="1"/>
          <p:nvPr/>
        </p:nvSpPr>
        <p:spPr>
          <a:xfrm>
            <a:off x="349450" y="1738600"/>
            <a:ext cx="7521900" cy="91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600"/>
              </a:spcAft>
              <a:buClr>
                <a:srgbClr val="000000"/>
              </a:buClr>
              <a:buSzPts val="2200"/>
              <a:buFont typeface="Arial" panose="020B0604020202020204"/>
              <a:buNone/>
            </a:pPr>
            <a:r>
              <a:rPr lang="en-US" sz="2200" b="1" i="0" u="none" strike="noStrike" cap="none">
                <a:solidFill>
                  <a:schemeClr val="accent1"/>
                </a:solidFill>
                <a:latin typeface="Raleway"/>
                <a:ea typeface="Raleway"/>
                <a:cs typeface="Raleway"/>
                <a:sym typeface="Raleway"/>
              </a:rPr>
              <a:t>We are building the “AI+HEP Community in East Asia” (pronounced as “</a:t>
            </a:r>
            <a:r>
              <a:rPr lang="en-US" sz="2200" b="1" i="1" u="none" strike="noStrike" cap="none">
                <a:solidFill>
                  <a:schemeClr val="accent1"/>
                </a:solidFill>
                <a:latin typeface="Raleway"/>
                <a:ea typeface="Raleway"/>
                <a:cs typeface="Raleway"/>
                <a:sym typeface="Raleway"/>
              </a:rPr>
              <a:t>I Happier</a:t>
            </a:r>
            <a:r>
              <a:rPr lang="en-US" sz="2200" b="1" i="0" u="none" strike="noStrike" cap="none">
                <a:solidFill>
                  <a:schemeClr val="accent1"/>
                </a:solidFill>
                <a:latin typeface="Raleway"/>
                <a:ea typeface="Raleway"/>
                <a:cs typeface="Raleway"/>
                <a:sym typeface="Raleway"/>
              </a:rPr>
              <a:t>”).</a:t>
            </a:r>
            <a:r>
              <a:rPr lang="en-US" sz="2200" b="0" i="0" u="none" strike="noStrike" cap="none">
                <a:solidFill>
                  <a:schemeClr val="accent1"/>
                </a:solidFill>
                <a:latin typeface="Raleway"/>
                <a:ea typeface="Raleway"/>
                <a:cs typeface="Raleway"/>
                <a:sym typeface="Raleway"/>
              </a:rPr>
              <a:t> </a:t>
            </a:r>
            <a:endParaRPr sz="2200" b="0" i="0" u="none" strike="noStrike" cap="none">
              <a:solidFill>
                <a:srgbClr val="000000"/>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g3733b7e2ea0_0_6"/>
          <p:cNvSpPr txBox="1">
            <a:spLocks noGrp="1"/>
          </p:cNvSpPr>
          <p:nvPr>
            <p:ph type="title"/>
          </p:nvPr>
        </p:nvSpPr>
        <p:spPr>
          <a:xfrm>
            <a:off x="950300" y="1758200"/>
            <a:ext cx="4461900" cy="167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0"/>
              </a:spcBef>
              <a:spcAft>
                <a:spcPts val="0"/>
              </a:spcAft>
              <a:buSzPts val="3500"/>
              <a:buNone/>
            </a:pPr>
            <a:r>
              <a:rPr lang="en-US" sz="3600"/>
              <a:t>Neutrino Model Building</a:t>
            </a:r>
            <a:endParaRPr sz="2600" b="0" i="1"/>
          </a:p>
        </p:txBody>
      </p:sp>
      <p:sp>
        <p:nvSpPr>
          <p:cNvPr id="763" name="Google Shape;763;g3733b7e2ea0_0_6"/>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g363f670c471_0_119"/>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
        <p:nvSpPr>
          <p:cNvPr id="770" name="Google Shape;770;g363f670c471_0_119"/>
          <p:cNvSpPr txBox="1">
            <a:spLocks noGrp="1"/>
          </p:cNvSpPr>
          <p:nvPr>
            <p:ph type="title"/>
          </p:nvPr>
        </p:nvSpPr>
        <p:spPr>
          <a:xfrm>
            <a:off x="547525" y="753000"/>
            <a:ext cx="41055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Additional Results</a:t>
            </a:r>
            <a:endParaRPr sz="3000"/>
          </a:p>
        </p:txBody>
      </p:sp>
      <p:pic>
        <p:nvPicPr>
          <p:cNvPr id="771" name="Google Shape;771;g363f670c471_0_119" title="Screenshot 2025-08-09 at 11.35.48 PM.png"/>
          <p:cNvPicPr preferRelativeResize="0"/>
          <p:nvPr/>
        </p:nvPicPr>
        <p:blipFill rotWithShape="1">
          <a:blip r:embed="rId1"/>
          <a:srcRect l="1409"/>
          <a:stretch>
            <a:fillRect/>
          </a:stretch>
        </p:blipFill>
        <p:spPr>
          <a:xfrm>
            <a:off x="6096000" y="621279"/>
            <a:ext cx="6096000" cy="6236546"/>
          </a:xfrm>
          <a:prstGeom prst="rect">
            <a:avLst/>
          </a:prstGeom>
          <a:noFill/>
          <a:ln>
            <a:noFill/>
          </a:ln>
        </p:spPr>
      </p:pic>
      <p:pic>
        <p:nvPicPr>
          <p:cNvPr id="772" name="Google Shape;772;g363f670c471_0_119" title="Screenshot 2025-08-10 at 5.42.02 PM.png"/>
          <p:cNvPicPr preferRelativeResize="0"/>
          <p:nvPr/>
        </p:nvPicPr>
        <p:blipFill rotWithShape="1">
          <a:blip r:embed="rId2"/>
          <a:srcRect l="1244" t="2922"/>
          <a:stretch>
            <a:fillRect/>
          </a:stretch>
        </p:blipFill>
        <p:spPr>
          <a:xfrm>
            <a:off x="114700" y="2113200"/>
            <a:ext cx="2977904" cy="2432026"/>
          </a:xfrm>
          <a:prstGeom prst="rect">
            <a:avLst/>
          </a:prstGeom>
          <a:noFill/>
          <a:ln>
            <a:noFill/>
          </a:ln>
        </p:spPr>
      </p:pic>
      <p:pic>
        <p:nvPicPr>
          <p:cNvPr id="773" name="Google Shape;773;g363f670c471_0_119" title="Screenshot 2025-08-10 at 5.42.39 PM.png"/>
          <p:cNvPicPr preferRelativeResize="0"/>
          <p:nvPr/>
        </p:nvPicPr>
        <p:blipFill rotWithShape="1">
          <a:blip r:embed="rId3"/>
          <a:srcRect t="3577"/>
          <a:stretch>
            <a:fillRect/>
          </a:stretch>
        </p:blipFill>
        <p:spPr>
          <a:xfrm>
            <a:off x="3092600" y="2172225"/>
            <a:ext cx="2805900" cy="2313974"/>
          </a:xfrm>
          <a:prstGeom prst="rect">
            <a:avLst/>
          </a:prstGeom>
          <a:noFill/>
          <a:ln>
            <a:noFill/>
          </a:ln>
        </p:spPr>
      </p:pic>
      <p:pic>
        <p:nvPicPr>
          <p:cNvPr id="774" name="Google Shape;774;g363f670c471_0_119" title="Screenshot 2025-08-10 at 5.43.37 PM.png"/>
          <p:cNvPicPr preferRelativeResize="0"/>
          <p:nvPr/>
        </p:nvPicPr>
        <p:blipFill rotWithShape="1">
          <a:blip r:embed="rId4"/>
          <a:srcRect l="2827" t="2008"/>
          <a:stretch>
            <a:fillRect/>
          </a:stretch>
        </p:blipFill>
        <p:spPr>
          <a:xfrm>
            <a:off x="1163800" y="4425800"/>
            <a:ext cx="2950799" cy="2432024"/>
          </a:xfrm>
          <a:prstGeom prst="rect">
            <a:avLst/>
          </a:prstGeom>
          <a:noFill/>
          <a:ln>
            <a:noFill/>
          </a:ln>
        </p:spPr>
      </p:pic>
      <p:sp>
        <p:nvSpPr>
          <p:cNvPr id="775" name="Google Shape;775;g363f670c471_0_119"/>
          <p:cNvSpPr txBox="1"/>
          <p:nvPr/>
        </p:nvSpPr>
        <p:spPr>
          <a:xfrm>
            <a:off x="114700" y="1620600"/>
            <a:ext cx="56553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2000"/>
              <a:buFont typeface="Arial" panose="020B0604020202020204"/>
              <a:buNone/>
            </a:pPr>
            <a:r>
              <a:rPr lang="en-US" sz="2000" b="1" i="1">
                <a:solidFill>
                  <a:schemeClr val="accent3"/>
                </a:solidFill>
                <a:latin typeface="Raleway"/>
                <a:ea typeface="Raleway"/>
                <a:cs typeface="Raleway"/>
                <a:sym typeface="Raleway"/>
              </a:rPr>
              <a:t>A representative distribution of</a:t>
            </a:r>
            <a:r>
              <a:rPr lang="en-US" sz="2000" b="1" i="1" u="none" strike="noStrike" cap="none">
                <a:solidFill>
                  <a:schemeClr val="accent3"/>
                </a:solidFill>
                <a:latin typeface="Raleway"/>
                <a:ea typeface="Raleway"/>
                <a:cs typeface="Raleway"/>
                <a:sym typeface="Raleway"/>
              </a:rPr>
              <a:t> found </a:t>
            </a:r>
            <a:r>
              <a:rPr lang="en-US" sz="2000" b="1" i="1">
                <a:solidFill>
                  <a:schemeClr val="accent3"/>
                </a:solidFill>
                <a:latin typeface="Raleway"/>
                <a:ea typeface="Raleway"/>
                <a:cs typeface="Raleway"/>
                <a:sym typeface="Raleway"/>
              </a:rPr>
              <a:t>m</a:t>
            </a:r>
            <a:r>
              <a:rPr lang="en-US" sz="2000" b="1" i="1" u="none" strike="noStrike" cap="none">
                <a:solidFill>
                  <a:schemeClr val="accent3"/>
                </a:solidFill>
                <a:latin typeface="Raleway"/>
                <a:ea typeface="Raleway"/>
                <a:cs typeface="Raleway"/>
                <a:sym typeface="Raleway"/>
              </a:rPr>
              <a:t>odels:</a:t>
            </a:r>
            <a:endParaRPr sz="1400" b="0"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
        <p:nvSpPr>
          <p:cNvPr id="776" name="Google Shape;776;g363f670c471_0_119"/>
          <p:cNvSpPr txBox="1"/>
          <p:nvPr/>
        </p:nvSpPr>
        <p:spPr>
          <a:xfrm>
            <a:off x="6756025" y="63375"/>
            <a:ext cx="53574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1000"/>
              </a:spcAft>
              <a:buClr>
                <a:srgbClr val="000000"/>
              </a:buClr>
              <a:buSzPts val="2000"/>
              <a:buFont typeface="Arial" panose="020B0604020202020204"/>
              <a:buNone/>
            </a:pPr>
            <a:r>
              <a:rPr lang="en-US" sz="2000" b="1" i="1">
                <a:solidFill>
                  <a:schemeClr val="accent3"/>
                </a:solidFill>
                <a:latin typeface="Raleway"/>
                <a:ea typeface="Raleway"/>
                <a:cs typeface="Raleway"/>
                <a:sym typeface="Raleway"/>
              </a:rPr>
              <a:t>Evolution of models as training progresses</a:t>
            </a:r>
            <a:r>
              <a:rPr lang="en-US" sz="2000" b="1" i="1" u="none" strike="noStrike" cap="none">
                <a:solidFill>
                  <a:schemeClr val="accent3"/>
                </a:solidFill>
                <a:latin typeface="Raleway"/>
                <a:ea typeface="Raleway"/>
                <a:cs typeface="Raleway"/>
                <a:sym typeface="Raleway"/>
              </a:rPr>
              <a:t>:</a:t>
            </a:r>
            <a:endParaRPr sz="1400" b="0" i="0" u="none" strike="noStrike" cap="none">
              <a:solidFill>
                <a:schemeClr val="accent3"/>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36d566aaa73_0_1837"/>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sp>
        <p:nvSpPr>
          <p:cNvPr id="249" name="Google Shape;249;g36d566aaa73_0_1837"/>
          <p:cNvSpPr txBox="1">
            <a:spLocks noGrp="1"/>
          </p:cNvSpPr>
          <p:nvPr>
            <p:ph type="title"/>
          </p:nvPr>
        </p:nvSpPr>
        <p:spPr>
          <a:xfrm>
            <a:off x="970200" y="723875"/>
            <a:ext cx="110556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Major Topics in AI+HEP</a:t>
            </a:r>
            <a:endParaRPr sz="3000"/>
          </a:p>
        </p:txBody>
      </p:sp>
      <p:pic>
        <p:nvPicPr>
          <p:cNvPr id="250" name="Google Shape;250;g36d566aaa73_0_1837" title="Screenshot 2025-07-06 at 5.00.21 PM.png"/>
          <p:cNvPicPr preferRelativeResize="0"/>
          <p:nvPr/>
        </p:nvPicPr>
        <p:blipFill rotWithShape="1">
          <a:blip r:embed="rId1"/>
          <a:srcRect l="4158" t="1516" r="1767"/>
          <a:stretch>
            <a:fillRect/>
          </a:stretch>
        </p:blipFill>
        <p:spPr>
          <a:xfrm>
            <a:off x="1068575" y="1725975"/>
            <a:ext cx="2258717" cy="5125324"/>
          </a:xfrm>
          <a:prstGeom prst="rect">
            <a:avLst/>
          </a:prstGeom>
          <a:noFill/>
          <a:ln>
            <a:noFill/>
          </a:ln>
        </p:spPr>
      </p:pic>
      <p:pic>
        <p:nvPicPr>
          <p:cNvPr id="251" name="Google Shape;251;g36d566aaa73_0_1837" title="Screenshot 2025-07-06 at 5.00.42 PM.png"/>
          <p:cNvPicPr preferRelativeResize="0"/>
          <p:nvPr/>
        </p:nvPicPr>
        <p:blipFill rotWithShape="1">
          <a:blip r:embed="rId2"/>
          <a:srcRect/>
          <a:stretch>
            <a:fillRect/>
          </a:stretch>
        </p:blipFill>
        <p:spPr>
          <a:xfrm>
            <a:off x="3639563" y="1687138"/>
            <a:ext cx="2177400" cy="5047625"/>
          </a:xfrm>
          <a:prstGeom prst="rect">
            <a:avLst/>
          </a:prstGeom>
          <a:noFill/>
          <a:ln>
            <a:noFill/>
          </a:ln>
        </p:spPr>
      </p:pic>
      <p:pic>
        <p:nvPicPr>
          <p:cNvPr id="252" name="Google Shape;252;g36d566aaa73_0_1837" title="Screenshot 2025-07-06 at 5.01.06 PM.png"/>
          <p:cNvPicPr preferRelativeResize="0"/>
          <p:nvPr/>
        </p:nvPicPr>
        <p:blipFill rotWithShape="1">
          <a:blip r:embed="rId3"/>
          <a:srcRect/>
          <a:stretch>
            <a:fillRect/>
          </a:stretch>
        </p:blipFill>
        <p:spPr>
          <a:xfrm>
            <a:off x="6096000" y="1648300"/>
            <a:ext cx="1999614" cy="5125324"/>
          </a:xfrm>
          <a:prstGeom prst="rect">
            <a:avLst/>
          </a:prstGeom>
          <a:noFill/>
          <a:ln>
            <a:noFill/>
          </a:ln>
        </p:spPr>
      </p:pic>
      <p:sp>
        <p:nvSpPr>
          <p:cNvPr id="253" name="Google Shape;253;g36d566aaa73_0_1837"/>
          <p:cNvSpPr/>
          <p:nvPr/>
        </p:nvSpPr>
        <p:spPr>
          <a:xfrm>
            <a:off x="1068575" y="1687150"/>
            <a:ext cx="1078200" cy="2865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54" name="Google Shape;254;g36d566aaa73_0_1837"/>
          <p:cNvSpPr/>
          <p:nvPr/>
        </p:nvSpPr>
        <p:spPr>
          <a:xfrm>
            <a:off x="1068575" y="3429000"/>
            <a:ext cx="974400" cy="2865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55" name="Google Shape;255;g36d566aaa73_0_1837"/>
          <p:cNvSpPr/>
          <p:nvPr/>
        </p:nvSpPr>
        <p:spPr>
          <a:xfrm>
            <a:off x="3685275" y="1687150"/>
            <a:ext cx="1589400" cy="2865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56" name="Google Shape;256;g36d566aaa73_0_1837"/>
          <p:cNvSpPr/>
          <p:nvPr/>
        </p:nvSpPr>
        <p:spPr>
          <a:xfrm>
            <a:off x="3685275" y="2014050"/>
            <a:ext cx="1793400" cy="4278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57" name="Google Shape;257;g36d566aaa73_0_1837"/>
          <p:cNvSpPr/>
          <p:nvPr/>
        </p:nvSpPr>
        <p:spPr>
          <a:xfrm>
            <a:off x="3685275" y="2482250"/>
            <a:ext cx="1793400" cy="2865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58" name="Google Shape;258;g36d566aaa73_0_1837"/>
          <p:cNvSpPr/>
          <p:nvPr/>
        </p:nvSpPr>
        <p:spPr>
          <a:xfrm>
            <a:off x="3685275" y="2809150"/>
            <a:ext cx="2049300" cy="3804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59" name="Google Shape;259;g36d566aaa73_0_1837"/>
          <p:cNvSpPr/>
          <p:nvPr/>
        </p:nvSpPr>
        <p:spPr>
          <a:xfrm>
            <a:off x="3639575" y="6452225"/>
            <a:ext cx="1518600" cy="2865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60" name="Google Shape;260;g36d566aaa73_0_1837"/>
          <p:cNvSpPr/>
          <p:nvPr/>
        </p:nvSpPr>
        <p:spPr>
          <a:xfrm>
            <a:off x="6096000" y="1648300"/>
            <a:ext cx="1869300" cy="2865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61" name="Google Shape;261;g36d566aaa73_0_1837"/>
          <p:cNvSpPr/>
          <p:nvPr/>
        </p:nvSpPr>
        <p:spPr>
          <a:xfrm>
            <a:off x="6100300" y="1973650"/>
            <a:ext cx="2049300" cy="3804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62" name="Google Shape;262;g36d566aaa73_0_1837"/>
          <p:cNvSpPr/>
          <p:nvPr/>
        </p:nvSpPr>
        <p:spPr>
          <a:xfrm>
            <a:off x="6100300" y="2392900"/>
            <a:ext cx="2049300" cy="4278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63" name="Google Shape;263;g36d566aaa73_0_1837"/>
          <p:cNvSpPr/>
          <p:nvPr/>
        </p:nvSpPr>
        <p:spPr>
          <a:xfrm>
            <a:off x="6096000" y="4257975"/>
            <a:ext cx="1869300" cy="332100"/>
          </a:xfrm>
          <a:prstGeom prst="roundRect">
            <a:avLst>
              <a:gd name="adj" fmla="val 16667"/>
            </a:avLst>
          </a:prstGeom>
          <a:no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64" name="Google Shape;264;g36d566aaa73_0_1837"/>
          <p:cNvSpPr/>
          <p:nvPr/>
        </p:nvSpPr>
        <p:spPr>
          <a:xfrm>
            <a:off x="6096000" y="5853925"/>
            <a:ext cx="1655700" cy="2865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265" name="Google Shape;265;g36d566aaa73_0_1837"/>
          <p:cNvSpPr txBox="1"/>
          <p:nvPr/>
        </p:nvSpPr>
        <p:spPr>
          <a:xfrm>
            <a:off x="7807225" y="46575"/>
            <a:ext cx="43062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200"/>
              <a:buFont typeface="Arial" panose="020B0604020202020204"/>
              <a:buNone/>
            </a:pPr>
            <a:r>
              <a:rPr lang="en-US" sz="2200" b="0" i="1" u="none" strike="noStrike" cap="none">
                <a:solidFill>
                  <a:schemeClr val="dk2"/>
                </a:solidFill>
                <a:latin typeface="Raleway"/>
                <a:ea typeface="Raleway"/>
                <a:cs typeface="Raleway"/>
                <a:sym typeface="Raleway"/>
              </a:rPr>
              <a:t>From HEP ML Living </a:t>
            </a:r>
            <a:r>
              <a:rPr lang="en-US" sz="2200" b="0" i="1" u="sng" strike="noStrike" cap="none">
                <a:solidFill>
                  <a:srgbClr val="0563C1"/>
                </a:solidFill>
                <a:latin typeface="Raleway"/>
                <a:ea typeface="Raleway"/>
                <a:cs typeface="Raleway"/>
                <a:sym typeface="Raleway"/>
                <a:hlinkClick r:id="rId4"/>
              </a:rPr>
              <a:t>Review</a:t>
            </a:r>
            <a:endParaRPr sz="1400" b="0" i="1" u="none" strike="noStrike" cap="none">
              <a:solidFill>
                <a:srgbClr val="0563C1"/>
              </a:solidFill>
              <a:latin typeface="Arial" panose="020B0604020202020204"/>
              <a:ea typeface="Arial" panose="020B0604020202020204"/>
              <a:cs typeface="Arial" panose="020B0604020202020204"/>
              <a:sym typeface="Arial" panose="020B0604020202020204"/>
            </a:endParaRPr>
          </a:p>
        </p:txBody>
      </p:sp>
      <p:sp>
        <p:nvSpPr>
          <p:cNvPr id="266" name="Google Shape;266;g36d566aaa73_0_1837"/>
          <p:cNvSpPr/>
          <p:nvPr/>
        </p:nvSpPr>
        <p:spPr>
          <a:xfrm>
            <a:off x="8146200" y="5853925"/>
            <a:ext cx="247500" cy="874200"/>
          </a:xfrm>
          <a:prstGeom prst="rightBrace">
            <a:avLst>
              <a:gd name="adj1" fmla="val 50000"/>
              <a:gd name="adj2" fmla="val 50000"/>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latin typeface="Lato" panose="020F0502020204030203"/>
              <a:ea typeface="Lato" panose="020F0502020204030203"/>
              <a:cs typeface="Lato" panose="020F0502020204030203"/>
              <a:sym typeface="Lato" panose="020F0502020204030203"/>
            </a:endParaRPr>
          </a:p>
        </p:txBody>
      </p:sp>
      <p:sp>
        <p:nvSpPr>
          <p:cNvPr id="267" name="Google Shape;267;g36d566aaa73_0_1837"/>
          <p:cNvSpPr txBox="1"/>
          <p:nvPr/>
        </p:nvSpPr>
        <p:spPr>
          <a:xfrm>
            <a:off x="8244325" y="782100"/>
            <a:ext cx="3781500" cy="413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a:solidFill>
                  <a:srgbClr val="3F3F3F"/>
                </a:solidFill>
                <a:latin typeface="Raleway"/>
                <a:ea typeface="Raleway"/>
                <a:cs typeface="Raleway"/>
                <a:sym typeface="Raleway"/>
              </a:rPr>
              <a:t>Main Obstacles:</a:t>
            </a:r>
            <a:endParaRPr sz="2000" b="1">
              <a:solidFill>
                <a:srgbClr val="3F3F3F"/>
              </a:solidFill>
              <a:latin typeface="Raleway"/>
              <a:ea typeface="Raleway"/>
              <a:cs typeface="Raleway"/>
              <a:sym typeface="Raleway"/>
            </a:endParaRPr>
          </a:p>
          <a:p>
            <a:pPr marL="457200" lvl="0" indent="-342900" algn="l" rtl="0">
              <a:lnSpc>
                <a:spcPct val="115000"/>
              </a:lnSpc>
              <a:spcBef>
                <a:spcPts val="1000"/>
              </a:spcBef>
              <a:spcAft>
                <a:spcPts val="0"/>
              </a:spcAft>
              <a:buClr>
                <a:srgbClr val="3F3F3F"/>
              </a:buClr>
              <a:buSzPts val="1800"/>
              <a:buFont typeface="Raleway"/>
              <a:buChar char="●"/>
            </a:pPr>
            <a:r>
              <a:rPr lang="en-US" sz="1800">
                <a:solidFill>
                  <a:srgbClr val="3F3F3F"/>
                </a:solidFill>
                <a:latin typeface="Raleway"/>
                <a:ea typeface="Raleway"/>
                <a:cs typeface="Raleway"/>
                <a:sym typeface="Raleway"/>
              </a:rPr>
              <a:t>AI not very good at symbolic manipulations. </a:t>
            </a:r>
            <a:endParaRPr sz="1800">
              <a:solidFill>
                <a:srgbClr val="3F3F3F"/>
              </a:solidFill>
              <a:latin typeface="Raleway"/>
              <a:ea typeface="Raleway"/>
              <a:cs typeface="Raleway"/>
              <a:sym typeface="Raleway"/>
            </a:endParaRPr>
          </a:p>
          <a:p>
            <a:pPr marL="457200" lvl="0" indent="-342900" algn="l" rtl="0">
              <a:lnSpc>
                <a:spcPct val="115000"/>
              </a:lnSpc>
              <a:spcBef>
                <a:spcPts val="0"/>
              </a:spcBef>
              <a:spcAft>
                <a:spcPts val="0"/>
              </a:spcAft>
              <a:buClr>
                <a:srgbClr val="3F3F3F"/>
              </a:buClr>
              <a:buSzPts val="1800"/>
              <a:buFont typeface="Raleway"/>
              <a:buChar char="●"/>
            </a:pPr>
            <a:r>
              <a:rPr lang="en-US" sz="1800">
                <a:solidFill>
                  <a:srgbClr val="3F3F3F"/>
                </a:solidFill>
                <a:latin typeface="Raleway"/>
                <a:ea typeface="Raleway"/>
                <a:cs typeface="Raleway"/>
                <a:sym typeface="Raleway"/>
              </a:rPr>
              <a:t>AI not very good at complex reasoning.</a:t>
            </a:r>
            <a:endParaRPr sz="1800">
              <a:solidFill>
                <a:srgbClr val="3F3F3F"/>
              </a:solidFill>
              <a:latin typeface="Raleway"/>
              <a:ea typeface="Raleway"/>
              <a:cs typeface="Raleway"/>
              <a:sym typeface="Raleway"/>
            </a:endParaRPr>
          </a:p>
          <a:p>
            <a:pPr marL="457200" lvl="0" indent="-342900" algn="l" rtl="0">
              <a:lnSpc>
                <a:spcPct val="115000"/>
              </a:lnSpc>
              <a:spcBef>
                <a:spcPts val="0"/>
              </a:spcBef>
              <a:spcAft>
                <a:spcPts val="0"/>
              </a:spcAft>
              <a:buClr>
                <a:srgbClr val="3F3F3F"/>
              </a:buClr>
              <a:buSzPts val="1800"/>
              <a:buFont typeface="Raleway"/>
              <a:buChar char="●"/>
            </a:pPr>
            <a:r>
              <a:rPr lang="en-US" sz="1800">
                <a:solidFill>
                  <a:srgbClr val="3F3F3F"/>
                </a:solidFill>
                <a:latin typeface="Raleway"/>
                <a:ea typeface="Raleway"/>
                <a:cs typeface="Raleway"/>
                <a:sym typeface="Raleway"/>
              </a:rPr>
              <a:t>AI not very good at producing exact answers. </a:t>
            </a:r>
            <a:endParaRPr sz="1800">
              <a:solidFill>
                <a:srgbClr val="3F3F3F"/>
              </a:solidFill>
              <a:latin typeface="Raleway"/>
              <a:ea typeface="Raleway"/>
              <a:cs typeface="Raleway"/>
              <a:sym typeface="Raleway"/>
            </a:endParaRPr>
          </a:p>
          <a:p>
            <a:pPr marL="457200" lvl="0" indent="-342900" algn="l" rtl="0">
              <a:lnSpc>
                <a:spcPct val="115000"/>
              </a:lnSpc>
              <a:spcBef>
                <a:spcPts val="1000"/>
              </a:spcBef>
              <a:spcAft>
                <a:spcPts val="0"/>
              </a:spcAft>
              <a:buClr>
                <a:srgbClr val="3F3F3F"/>
              </a:buClr>
              <a:buSzPts val="1800"/>
              <a:buFont typeface="Raleway"/>
              <a:buChar char="●"/>
            </a:pPr>
            <a:r>
              <a:rPr lang="en-US" sz="1800">
                <a:solidFill>
                  <a:srgbClr val="3F3F3F"/>
                </a:solidFill>
                <a:latin typeface="Raleway"/>
                <a:ea typeface="Raleway"/>
                <a:cs typeface="Raleway"/>
                <a:sym typeface="Raleway"/>
              </a:rPr>
              <a:t>AI often fails when data is scarce.</a:t>
            </a:r>
            <a:endParaRPr sz="1800">
              <a:solidFill>
                <a:srgbClr val="3F3F3F"/>
              </a:solidFill>
              <a:latin typeface="Raleway"/>
              <a:ea typeface="Raleway"/>
              <a:cs typeface="Raleway"/>
              <a:sym typeface="Raleway"/>
            </a:endParaRPr>
          </a:p>
          <a:p>
            <a:pPr marL="0" lvl="0" indent="0" algn="l" rtl="0">
              <a:lnSpc>
                <a:spcPct val="115000"/>
              </a:lnSpc>
              <a:spcBef>
                <a:spcPts val="1000"/>
              </a:spcBef>
              <a:spcAft>
                <a:spcPts val="1000"/>
              </a:spcAft>
              <a:buNone/>
            </a:pPr>
            <a:r>
              <a:rPr lang="en-US" sz="2000" b="1">
                <a:solidFill>
                  <a:srgbClr val="3F3F3F"/>
                </a:solidFill>
                <a:latin typeface="Raleway"/>
                <a:ea typeface="Raleway"/>
                <a:cs typeface="Raleway"/>
                <a:sym typeface="Raleway"/>
              </a:rPr>
              <a:t>All critical for problems in formal theory.</a:t>
            </a:r>
            <a:endParaRPr sz="1800">
              <a:solidFill>
                <a:srgbClr val="3F3F3F"/>
              </a:solidFill>
              <a:latin typeface="Raleway"/>
              <a:ea typeface="Raleway"/>
              <a:cs typeface="Raleway"/>
              <a:sym typeface="Raleway"/>
            </a:endParaRPr>
          </a:p>
        </p:txBody>
      </p:sp>
      <p:sp>
        <p:nvSpPr>
          <p:cNvPr id="268" name="Google Shape;268;g36d566aaa73_0_1837"/>
          <p:cNvSpPr txBox="1"/>
          <p:nvPr/>
        </p:nvSpPr>
        <p:spPr>
          <a:xfrm>
            <a:off x="8444275" y="5867725"/>
            <a:ext cx="3540000" cy="84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i="1">
                <a:solidFill>
                  <a:schemeClr val="accent3"/>
                </a:solidFill>
                <a:latin typeface="Raleway"/>
                <a:ea typeface="Raleway"/>
                <a:cs typeface="Raleway"/>
                <a:sym typeface="Raleway"/>
              </a:rPr>
              <a:t>Most studies in HEP-Ph. Relatively few in HEP-Th.</a:t>
            </a:r>
            <a:endParaRPr sz="2000" i="1">
              <a:solidFill>
                <a:schemeClr val="accent3"/>
              </a:solidFill>
            </a:endParaRPr>
          </a:p>
        </p:txBody>
      </p:sp>
      <p:sp>
        <p:nvSpPr>
          <p:cNvPr id="269" name="Google Shape;269;g36d566aaa73_0_1837"/>
          <p:cNvSpPr/>
          <p:nvPr/>
        </p:nvSpPr>
        <p:spPr>
          <a:xfrm>
            <a:off x="8374650" y="4745500"/>
            <a:ext cx="3418200" cy="1213200"/>
          </a:xfrm>
          <a:prstGeom prst="rightArrow">
            <a:avLst>
              <a:gd name="adj1" fmla="val 66246"/>
              <a:gd name="adj2" fmla="val 50000"/>
            </a:avLst>
          </a:prstGeom>
          <a:solidFill>
            <a:srgbClr val="FEDD5C"/>
          </a:solidFill>
          <a:ln w="9525" cap="flat" cmpd="sng">
            <a:solidFill>
              <a:srgbClr val="FEDD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i="1">
                <a:solidFill>
                  <a:srgbClr val="783F04"/>
                </a:solidFill>
                <a:latin typeface="Raleway"/>
                <a:ea typeface="Raleway"/>
                <a:cs typeface="Raleway"/>
                <a:sym typeface="Raleway"/>
              </a:rPr>
              <a:t>Is AI still helpful for HEP Theory?</a:t>
            </a:r>
            <a:endParaRPr sz="2200" i="1">
              <a:solidFill>
                <a:srgbClr val="783F04"/>
              </a:solidFill>
              <a:latin typeface="Raleway"/>
              <a:ea typeface="Raleway"/>
              <a:cs typeface="Raleway"/>
              <a:sym typeface="Raleway"/>
            </a:endParaRPr>
          </a:p>
        </p:txBody>
      </p:sp>
      <p:pic>
        <p:nvPicPr>
          <p:cNvPr id="270" name="Google Shape;270;g36d566aaa73_0_1837" title="images Background Removed.png"/>
          <p:cNvPicPr preferRelativeResize="0"/>
          <p:nvPr/>
        </p:nvPicPr>
        <p:blipFill rotWithShape="1">
          <a:blip r:embed="rId5"/>
          <a:srcRect l="9281" r="9012"/>
          <a:stretch>
            <a:fillRect/>
          </a:stretch>
        </p:blipFill>
        <p:spPr>
          <a:xfrm>
            <a:off x="10381025" y="628508"/>
            <a:ext cx="1078200" cy="7414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g3733b7e2ea0_0_12"/>
          <p:cNvSpPr txBox="1">
            <a:spLocks noGrp="1"/>
          </p:cNvSpPr>
          <p:nvPr>
            <p:ph type="title"/>
          </p:nvPr>
        </p:nvSpPr>
        <p:spPr>
          <a:xfrm>
            <a:off x="547525" y="753000"/>
            <a:ext cx="44454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Results: A</a:t>
            </a:r>
            <a:r>
              <a:rPr lang="en-US" sz="3000" baseline="-25000"/>
              <a:t>4</a:t>
            </a:r>
            <a:r>
              <a:rPr lang="en-US" sz="3000"/>
              <a:t> ⨉ Z</a:t>
            </a:r>
            <a:r>
              <a:rPr lang="en-US" sz="3000" baseline="-25000"/>
              <a:t>4</a:t>
            </a:r>
            <a:r>
              <a:rPr lang="en-US" sz="3000"/>
              <a:t> Space</a:t>
            </a:r>
            <a:endParaRPr sz="3000"/>
          </a:p>
        </p:txBody>
      </p:sp>
      <p:pic>
        <p:nvPicPr>
          <p:cNvPr id="783" name="Google Shape;783;g3733b7e2ea0_0_12" title="Screenshot 2025-08-10 at 6.23.12 PM.png"/>
          <p:cNvPicPr preferRelativeResize="0"/>
          <p:nvPr/>
        </p:nvPicPr>
        <p:blipFill>
          <a:blip r:embed="rId1"/>
          <a:stretch>
            <a:fillRect/>
          </a:stretch>
        </p:blipFill>
        <p:spPr>
          <a:xfrm>
            <a:off x="105725" y="1691743"/>
            <a:ext cx="4186300" cy="3250007"/>
          </a:xfrm>
          <a:prstGeom prst="rect">
            <a:avLst/>
          </a:prstGeom>
          <a:noFill/>
          <a:ln>
            <a:noFill/>
          </a:ln>
        </p:spPr>
      </p:pic>
      <p:pic>
        <p:nvPicPr>
          <p:cNvPr id="784" name="Google Shape;784;g3733b7e2ea0_0_12" title="Screenshot 2025-08-10 at 6.23.28 PM.png"/>
          <p:cNvPicPr preferRelativeResize="0"/>
          <p:nvPr/>
        </p:nvPicPr>
        <p:blipFill>
          <a:blip r:embed="rId2"/>
          <a:stretch>
            <a:fillRect/>
          </a:stretch>
        </p:blipFill>
        <p:spPr>
          <a:xfrm>
            <a:off x="4229300" y="1756487"/>
            <a:ext cx="4055801" cy="3120525"/>
          </a:xfrm>
          <a:prstGeom prst="rect">
            <a:avLst/>
          </a:prstGeom>
          <a:noFill/>
          <a:ln>
            <a:noFill/>
          </a:ln>
        </p:spPr>
      </p:pic>
      <p:pic>
        <p:nvPicPr>
          <p:cNvPr id="785" name="Google Shape;785;g3733b7e2ea0_0_12" title="Screenshot 2025-08-10 at 6.23.46 PM.png"/>
          <p:cNvPicPr preferRelativeResize="0"/>
          <p:nvPr/>
        </p:nvPicPr>
        <p:blipFill>
          <a:blip r:embed="rId3"/>
          <a:stretch>
            <a:fillRect/>
          </a:stretch>
        </p:blipFill>
        <p:spPr>
          <a:xfrm>
            <a:off x="8285100" y="1691751"/>
            <a:ext cx="3906900" cy="3419600"/>
          </a:xfrm>
          <a:prstGeom prst="rect">
            <a:avLst/>
          </a:prstGeom>
          <a:noFill/>
          <a:ln>
            <a:noFill/>
          </a:ln>
        </p:spPr>
      </p:pic>
      <p:pic>
        <p:nvPicPr>
          <p:cNvPr id="786" name="Google Shape;786;g3733b7e2ea0_0_12" title="Screenshot 2025-08-10 at 6.24.22 PM.png"/>
          <p:cNvPicPr preferRelativeResize="0"/>
          <p:nvPr/>
        </p:nvPicPr>
        <p:blipFill>
          <a:blip r:embed="rId4"/>
          <a:stretch>
            <a:fillRect/>
          </a:stretch>
        </p:blipFill>
        <p:spPr>
          <a:xfrm>
            <a:off x="0" y="5205564"/>
            <a:ext cx="12192002" cy="948548"/>
          </a:xfrm>
          <a:prstGeom prst="rect">
            <a:avLst/>
          </a:prstGeom>
          <a:noFill/>
          <a:ln>
            <a:noFill/>
          </a:ln>
        </p:spPr>
      </p:pic>
      <p:sp>
        <p:nvSpPr>
          <p:cNvPr id="787" name="Google Shape;787;g3733b7e2ea0_0_12"/>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363f670c471_0_137"/>
          <p:cNvSpPr txBox="1">
            <a:spLocks noGrp="1"/>
          </p:cNvSpPr>
          <p:nvPr>
            <p:ph type="title"/>
          </p:nvPr>
        </p:nvSpPr>
        <p:spPr>
          <a:xfrm>
            <a:off x="547525" y="753000"/>
            <a:ext cx="44454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Results: A</a:t>
            </a:r>
            <a:r>
              <a:rPr lang="en-US" sz="3000" baseline="-25000"/>
              <a:t>4</a:t>
            </a:r>
            <a:r>
              <a:rPr lang="en-US" sz="3000"/>
              <a:t> ⨉ Z</a:t>
            </a:r>
            <a:r>
              <a:rPr lang="en-US" sz="3000" baseline="-25000"/>
              <a:t>N</a:t>
            </a:r>
            <a:r>
              <a:rPr lang="en-US" sz="3000"/>
              <a:t> Space</a:t>
            </a:r>
            <a:endParaRPr sz="3000"/>
          </a:p>
        </p:txBody>
      </p:sp>
      <p:pic>
        <p:nvPicPr>
          <p:cNvPr id="794" name="Google Shape;794;g363f670c471_0_137" title="Screenshot 2025-08-10 at 6.37.00 PM.png"/>
          <p:cNvPicPr preferRelativeResize="0"/>
          <p:nvPr/>
        </p:nvPicPr>
        <p:blipFill>
          <a:blip r:embed="rId1"/>
          <a:stretch>
            <a:fillRect/>
          </a:stretch>
        </p:blipFill>
        <p:spPr>
          <a:xfrm>
            <a:off x="5125815" y="0"/>
            <a:ext cx="7066184" cy="6858001"/>
          </a:xfrm>
          <a:prstGeom prst="rect">
            <a:avLst/>
          </a:prstGeom>
          <a:noFill/>
          <a:ln>
            <a:noFill/>
          </a:ln>
        </p:spPr>
      </p:pic>
      <p:sp>
        <p:nvSpPr>
          <p:cNvPr id="795" name="Google Shape;795;g363f670c471_0_137"/>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363f670c471_0_164"/>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
        <p:nvSpPr>
          <p:cNvPr id="802" name="Google Shape;802;g363f670c471_0_164"/>
          <p:cNvSpPr txBox="1">
            <a:spLocks noGrp="1"/>
          </p:cNvSpPr>
          <p:nvPr>
            <p:ph type="title"/>
          </p:nvPr>
        </p:nvSpPr>
        <p:spPr>
          <a:xfrm>
            <a:off x="547525" y="753000"/>
            <a:ext cx="44454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Results: T</a:t>
            </a:r>
            <a:r>
              <a:rPr lang="en-US" sz="3000" baseline="-25000"/>
              <a:t>19</a:t>
            </a:r>
            <a:r>
              <a:rPr lang="en-US" sz="3000"/>
              <a:t> ⨉ Z</a:t>
            </a:r>
            <a:r>
              <a:rPr lang="en-US" sz="3000" baseline="-25000"/>
              <a:t>4</a:t>
            </a:r>
            <a:r>
              <a:rPr lang="en-US" sz="3000"/>
              <a:t> Space</a:t>
            </a:r>
            <a:endParaRPr sz="3000"/>
          </a:p>
        </p:txBody>
      </p:sp>
      <p:pic>
        <p:nvPicPr>
          <p:cNvPr id="803" name="Google Shape;803;g363f670c471_0_164" title="Screenshot 2025-08-10 at 6.35.06 PM.png"/>
          <p:cNvPicPr preferRelativeResize="0"/>
          <p:nvPr/>
        </p:nvPicPr>
        <p:blipFill>
          <a:blip r:embed="rId1"/>
          <a:stretch>
            <a:fillRect/>
          </a:stretch>
        </p:blipFill>
        <p:spPr>
          <a:xfrm>
            <a:off x="0" y="1907850"/>
            <a:ext cx="4228275" cy="3177250"/>
          </a:xfrm>
          <a:prstGeom prst="rect">
            <a:avLst/>
          </a:prstGeom>
          <a:noFill/>
          <a:ln>
            <a:noFill/>
          </a:ln>
        </p:spPr>
      </p:pic>
      <p:pic>
        <p:nvPicPr>
          <p:cNvPr id="804" name="Google Shape;804;g363f670c471_0_164" title="Screenshot 2025-08-10 at 6.35.20 PM.png"/>
          <p:cNvPicPr preferRelativeResize="0"/>
          <p:nvPr/>
        </p:nvPicPr>
        <p:blipFill>
          <a:blip r:embed="rId2"/>
          <a:stretch>
            <a:fillRect/>
          </a:stretch>
        </p:blipFill>
        <p:spPr>
          <a:xfrm>
            <a:off x="4301115" y="1791950"/>
            <a:ext cx="4010234" cy="3177251"/>
          </a:xfrm>
          <a:prstGeom prst="rect">
            <a:avLst/>
          </a:prstGeom>
          <a:noFill/>
          <a:ln>
            <a:noFill/>
          </a:ln>
        </p:spPr>
      </p:pic>
      <p:pic>
        <p:nvPicPr>
          <p:cNvPr id="805" name="Google Shape;805;g363f670c471_0_164" title="Screenshot 2025-08-10 at 6.35.33 PM.png"/>
          <p:cNvPicPr preferRelativeResize="0"/>
          <p:nvPr/>
        </p:nvPicPr>
        <p:blipFill>
          <a:blip r:embed="rId3"/>
          <a:stretch>
            <a:fillRect/>
          </a:stretch>
        </p:blipFill>
        <p:spPr>
          <a:xfrm>
            <a:off x="8384200" y="1735052"/>
            <a:ext cx="3807800" cy="3282573"/>
          </a:xfrm>
          <a:prstGeom prst="rect">
            <a:avLst/>
          </a:prstGeom>
          <a:noFill/>
          <a:ln>
            <a:noFill/>
          </a:ln>
        </p:spPr>
      </p:pic>
      <p:pic>
        <p:nvPicPr>
          <p:cNvPr id="806" name="Google Shape;806;g363f670c471_0_164" title="Screenshot 2025-08-10 at 6.35.43 PM.png"/>
          <p:cNvPicPr preferRelativeResize="0"/>
          <p:nvPr/>
        </p:nvPicPr>
        <p:blipFill>
          <a:blip r:embed="rId4"/>
          <a:stretch>
            <a:fillRect/>
          </a:stretch>
        </p:blipFill>
        <p:spPr>
          <a:xfrm>
            <a:off x="76200" y="5203312"/>
            <a:ext cx="12039600" cy="1001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3733b7e2ea0_0_0"/>
          <p:cNvSpPr txBox="1">
            <a:spLocks noGrp="1"/>
          </p:cNvSpPr>
          <p:nvPr>
            <p:ph type="title"/>
          </p:nvPr>
        </p:nvSpPr>
        <p:spPr>
          <a:xfrm>
            <a:off x="950300" y="1758200"/>
            <a:ext cx="4461900" cy="1670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0"/>
              </a:spcBef>
              <a:spcAft>
                <a:spcPts val="0"/>
              </a:spcAft>
              <a:buSzPts val="3500"/>
              <a:buNone/>
            </a:pPr>
            <a:r>
              <a:rPr lang="en-US" sz="3600"/>
              <a:t>Simplify Polylogarithms</a:t>
            </a:r>
            <a:endParaRPr sz="2600" b="0" i="1"/>
          </a:p>
        </p:txBody>
      </p:sp>
      <p:sp>
        <p:nvSpPr>
          <p:cNvPr id="813" name="Google Shape;813;g3733b7e2ea0_0_0"/>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3736289329d_0_38"/>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820" name="Google Shape;820;g3736289329d_0_38"/>
          <p:cNvSpPr txBox="1">
            <a:spLocks noGrp="1"/>
          </p:cNvSpPr>
          <p:nvPr>
            <p:ph type="title"/>
          </p:nvPr>
        </p:nvSpPr>
        <p:spPr>
          <a:xfrm>
            <a:off x="241200" y="570550"/>
            <a:ext cx="56067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Transformer Approach</a:t>
            </a:r>
            <a:endParaRPr sz="3000"/>
          </a:p>
        </p:txBody>
      </p:sp>
      <p:sp>
        <p:nvSpPr>
          <p:cNvPr id="821" name="Google Shape;821;g3736289329d_0_38"/>
          <p:cNvSpPr txBox="1"/>
          <p:nvPr/>
        </p:nvSpPr>
        <p:spPr>
          <a:xfrm>
            <a:off x="4387625" y="1245875"/>
            <a:ext cx="2240400" cy="492600"/>
          </a:xfrm>
          <a:prstGeom prst="rect">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a:solidFill>
                  <a:srgbClr val="F4B12F"/>
                </a:solidFill>
                <a:latin typeface="Raleway"/>
                <a:ea typeface="Raleway"/>
                <a:cs typeface="Raleway"/>
                <a:sym typeface="Raleway"/>
              </a:rPr>
              <a:t>Train / Test Set</a:t>
            </a:r>
            <a:endParaRPr>
              <a:solidFill>
                <a:srgbClr val="F4B12F"/>
              </a:solidFill>
            </a:endParaRPr>
          </a:p>
        </p:txBody>
      </p:sp>
      <p:pic>
        <p:nvPicPr>
          <p:cNvPr id="822" name="Google Shape;822;g3736289329d_0_38" title="Screenshot 2025-08-07 at 3.02.37 PM.png"/>
          <p:cNvPicPr preferRelativeResize="0"/>
          <p:nvPr/>
        </p:nvPicPr>
        <p:blipFill rotWithShape="1">
          <a:blip r:embed="rId1"/>
          <a:srcRect b="72195"/>
          <a:stretch>
            <a:fillRect/>
          </a:stretch>
        </p:blipFill>
        <p:spPr>
          <a:xfrm>
            <a:off x="0" y="1643750"/>
            <a:ext cx="9530289" cy="1625924"/>
          </a:xfrm>
          <a:prstGeom prst="rect">
            <a:avLst/>
          </a:prstGeom>
          <a:noFill/>
          <a:ln>
            <a:noFill/>
          </a:ln>
        </p:spPr>
      </p:pic>
      <p:pic>
        <p:nvPicPr>
          <p:cNvPr id="823" name="Google Shape;823;g3736289329d_0_38" title="Screenshot 2025-08-06 at 8.00.03 PM.png"/>
          <p:cNvPicPr preferRelativeResize="0"/>
          <p:nvPr/>
        </p:nvPicPr>
        <p:blipFill>
          <a:blip r:embed="rId2"/>
          <a:stretch>
            <a:fillRect/>
          </a:stretch>
        </p:blipFill>
        <p:spPr>
          <a:xfrm>
            <a:off x="0" y="3609375"/>
            <a:ext cx="7775875" cy="2329699"/>
          </a:xfrm>
          <a:prstGeom prst="rect">
            <a:avLst/>
          </a:prstGeom>
          <a:noFill/>
          <a:ln>
            <a:noFill/>
          </a:ln>
        </p:spPr>
      </p:pic>
      <p:pic>
        <p:nvPicPr>
          <p:cNvPr id="824" name="Google Shape;824;g3736289329d_0_38" title="Screenshot 2025-08-06 at 8.00.33 PM.png"/>
          <p:cNvPicPr preferRelativeResize="0"/>
          <p:nvPr/>
        </p:nvPicPr>
        <p:blipFill>
          <a:blip r:embed="rId3"/>
          <a:stretch>
            <a:fillRect/>
          </a:stretch>
        </p:blipFill>
        <p:spPr>
          <a:xfrm>
            <a:off x="0" y="6333125"/>
            <a:ext cx="8760134" cy="524700"/>
          </a:xfrm>
          <a:prstGeom prst="rect">
            <a:avLst/>
          </a:prstGeom>
          <a:noFill/>
          <a:ln>
            <a:noFill/>
          </a:ln>
        </p:spPr>
      </p:pic>
      <p:pic>
        <p:nvPicPr>
          <p:cNvPr id="825" name="Google Shape;825;g3736289329d_0_38" title="Screenshot 2025-08-06 at 8.01.14 PM.png"/>
          <p:cNvPicPr preferRelativeResize="0"/>
          <p:nvPr/>
        </p:nvPicPr>
        <p:blipFill>
          <a:blip r:embed="rId4"/>
          <a:stretch>
            <a:fillRect/>
          </a:stretch>
        </p:blipFill>
        <p:spPr>
          <a:xfrm>
            <a:off x="7073750" y="3312444"/>
            <a:ext cx="5039687" cy="701906"/>
          </a:xfrm>
          <a:prstGeom prst="rect">
            <a:avLst/>
          </a:prstGeom>
          <a:noFill/>
          <a:ln w="19050" cap="flat" cmpd="sng">
            <a:solidFill>
              <a:srgbClr val="0563C1"/>
            </a:solidFill>
            <a:prstDash val="solid"/>
            <a:round/>
            <a:headEnd type="none" w="sm" len="sm"/>
            <a:tailEnd type="none" w="sm" len="sm"/>
          </a:ln>
        </p:spPr>
      </p:pic>
      <p:sp>
        <p:nvSpPr>
          <p:cNvPr id="826" name="Google Shape;826;g3736289329d_0_38"/>
          <p:cNvSpPr txBox="1"/>
          <p:nvPr/>
        </p:nvSpPr>
        <p:spPr>
          <a:xfrm>
            <a:off x="56250" y="3198150"/>
            <a:ext cx="2901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i="1">
                <a:solidFill>
                  <a:srgbClr val="0563C1"/>
                </a:solidFill>
                <a:latin typeface="Raleway"/>
                <a:ea typeface="Raleway"/>
                <a:cs typeface="Raleway"/>
                <a:sym typeface="Raleway"/>
              </a:rPr>
              <a:t>Sample Expression:</a:t>
            </a:r>
            <a:endParaRPr sz="2000" i="1"/>
          </a:p>
        </p:txBody>
      </p:sp>
      <p:sp>
        <p:nvSpPr>
          <p:cNvPr id="827" name="Google Shape;827;g3736289329d_0_38"/>
          <p:cNvSpPr/>
          <p:nvPr/>
        </p:nvSpPr>
        <p:spPr>
          <a:xfrm>
            <a:off x="2091888" y="5814025"/>
            <a:ext cx="4004100" cy="652500"/>
          </a:xfrm>
          <a:prstGeom prst="downArrow">
            <a:avLst>
              <a:gd name="adj1" fmla="val 69177"/>
              <a:gd name="adj2" fmla="val 48253"/>
            </a:avLst>
          </a:prstGeom>
          <a:solidFill>
            <a:srgbClr val="C9DAF8"/>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0563C1"/>
                </a:solidFill>
                <a:latin typeface="Raleway"/>
                <a:ea typeface="Raleway"/>
                <a:cs typeface="Raleway"/>
                <a:sym typeface="Raleway"/>
              </a:rPr>
              <a:t>Classical Algorithm</a:t>
            </a:r>
            <a:endParaRPr sz="2000" b="1">
              <a:solidFill>
                <a:srgbClr val="0563C1"/>
              </a:solidFill>
              <a:latin typeface="Raleway"/>
              <a:ea typeface="Raleway"/>
              <a:cs typeface="Raleway"/>
              <a:sym typeface="Raleway"/>
            </a:endParaRPr>
          </a:p>
        </p:txBody>
      </p:sp>
      <p:pic>
        <p:nvPicPr>
          <p:cNvPr id="828" name="Google Shape;828;g3736289329d_0_38" title="Screenshot 2025-08-07 at 3.21.03 PM.png"/>
          <p:cNvPicPr preferRelativeResize="0"/>
          <p:nvPr/>
        </p:nvPicPr>
        <p:blipFill>
          <a:blip r:embed="rId5"/>
          <a:stretch>
            <a:fillRect/>
          </a:stretch>
        </p:blipFill>
        <p:spPr>
          <a:xfrm>
            <a:off x="8480325" y="4855750"/>
            <a:ext cx="2901400" cy="588304"/>
          </a:xfrm>
          <a:prstGeom prst="rect">
            <a:avLst/>
          </a:prstGeom>
          <a:noFill/>
          <a:ln>
            <a:noFill/>
          </a:ln>
        </p:spPr>
      </p:pic>
      <p:sp>
        <p:nvSpPr>
          <p:cNvPr id="829" name="Google Shape;829;g3736289329d_0_38"/>
          <p:cNvSpPr/>
          <p:nvPr/>
        </p:nvSpPr>
        <p:spPr>
          <a:xfrm>
            <a:off x="8778525" y="5371575"/>
            <a:ext cx="2584800" cy="1381500"/>
          </a:xfrm>
          <a:prstGeom prst="bentUpArrow">
            <a:avLst>
              <a:gd name="adj1" fmla="val 50000"/>
              <a:gd name="adj2" fmla="val 43251"/>
              <a:gd name="adj3" fmla="val 25000"/>
            </a:avLst>
          </a:prstGeom>
          <a:solidFill>
            <a:srgbClr val="C9DAF8"/>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0563C1"/>
                </a:solidFill>
                <a:latin typeface="Raleway"/>
                <a:ea typeface="Raleway"/>
                <a:cs typeface="Raleway"/>
                <a:sym typeface="Raleway"/>
              </a:rPr>
              <a:t>Trained Transformer</a:t>
            </a:r>
            <a:endParaRPr sz="2000" b="1">
              <a:solidFill>
                <a:srgbClr val="0563C1"/>
              </a:solidFill>
              <a:latin typeface="Raleway"/>
              <a:ea typeface="Raleway"/>
              <a:cs typeface="Raleway"/>
              <a:sym typeface="Raleway"/>
            </a:endParaRPr>
          </a:p>
        </p:txBody>
      </p:sp>
      <p:sp>
        <p:nvSpPr>
          <p:cNvPr id="830" name="Google Shape;830;g3736289329d_0_38"/>
          <p:cNvSpPr/>
          <p:nvPr/>
        </p:nvSpPr>
        <p:spPr>
          <a:xfrm>
            <a:off x="7775875" y="4068300"/>
            <a:ext cx="4160100" cy="733500"/>
          </a:xfrm>
          <a:prstGeom prst="upArrow">
            <a:avLst>
              <a:gd name="adj1" fmla="val 58018"/>
              <a:gd name="adj2" fmla="val 39577"/>
            </a:avLst>
          </a:prstGeom>
          <a:solidFill>
            <a:srgbClr val="C9DAF8"/>
          </a:solidFill>
          <a:ln w="9525" cap="flat" cmpd="sng">
            <a:solidFill>
              <a:srgbClr val="C9DAF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0563C1"/>
                </a:solidFill>
                <a:latin typeface="Raleway"/>
                <a:ea typeface="Raleway"/>
                <a:cs typeface="Raleway"/>
                <a:sym typeface="Raleway"/>
              </a:rPr>
              <a:t>Manually to the exact form</a:t>
            </a:r>
            <a:endParaRPr sz="2000" b="1">
              <a:solidFill>
                <a:srgbClr val="0563C1"/>
              </a:solidFill>
              <a:latin typeface="Raleway"/>
              <a:ea typeface="Raleway"/>
              <a:cs typeface="Raleway"/>
              <a:sym typeface="Raleway"/>
            </a:endParaRPr>
          </a:p>
        </p:txBody>
      </p:sp>
      <p:sp>
        <p:nvSpPr>
          <p:cNvPr id="831" name="Google Shape;831;g3736289329d_0_38"/>
          <p:cNvSpPr/>
          <p:nvPr/>
        </p:nvSpPr>
        <p:spPr>
          <a:xfrm>
            <a:off x="8262025" y="580025"/>
            <a:ext cx="3851400" cy="1824300"/>
          </a:xfrm>
          <a:prstGeom prst="cloudCallout">
            <a:avLst>
              <a:gd name="adj1" fmla="val -39949"/>
              <a:gd name="adj2" fmla="val 6904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latin typeface="Raleway"/>
                <a:ea typeface="Raleway"/>
                <a:cs typeface="Raleway"/>
                <a:sym typeface="Raleway"/>
              </a:rPr>
              <a:t>Guess the answer. May not be correct (unlike RL).</a:t>
            </a:r>
            <a:endParaRPr sz="2000">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3736289329d_0_5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838" name="Google Shape;838;g3736289329d_0_55"/>
          <p:cNvSpPr txBox="1">
            <a:spLocks noGrp="1"/>
          </p:cNvSpPr>
          <p:nvPr>
            <p:ph type="title"/>
          </p:nvPr>
        </p:nvSpPr>
        <p:spPr>
          <a:xfrm>
            <a:off x="357650" y="784050"/>
            <a:ext cx="4404600" cy="73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Transformer Results</a:t>
            </a:r>
            <a:endParaRPr sz="3000"/>
          </a:p>
        </p:txBody>
      </p:sp>
      <p:pic>
        <p:nvPicPr>
          <p:cNvPr id="839" name="Google Shape;839;g3736289329d_0_55" title="Screenshot 2025-08-07 at 3.37.36 PM.png"/>
          <p:cNvPicPr preferRelativeResize="0"/>
          <p:nvPr/>
        </p:nvPicPr>
        <p:blipFill>
          <a:blip r:embed="rId1"/>
          <a:stretch>
            <a:fillRect/>
          </a:stretch>
        </p:blipFill>
        <p:spPr>
          <a:xfrm>
            <a:off x="1788488" y="1701550"/>
            <a:ext cx="8615023" cy="1914450"/>
          </a:xfrm>
          <a:prstGeom prst="rect">
            <a:avLst/>
          </a:prstGeom>
          <a:noFill/>
          <a:ln>
            <a:noFill/>
          </a:ln>
        </p:spPr>
      </p:pic>
      <p:pic>
        <p:nvPicPr>
          <p:cNvPr id="840" name="Google Shape;840;g3736289329d_0_55" title="Screenshot 2025-08-07 at 4.11.23 PM.png"/>
          <p:cNvPicPr preferRelativeResize="0"/>
          <p:nvPr/>
        </p:nvPicPr>
        <p:blipFill>
          <a:blip r:embed="rId2"/>
          <a:stretch>
            <a:fillRect/>
          </a:stretch>
        </p:blipFill>
        <p:spPr>
          <a:xfrm>
            <a:off x="1461087" y="3616007"/>
            <a:ext cx="4703000" cy="3185918"/>
          </a:xfrm>
          <a:prstGeom prst="rect">
            <a:avLst/>
          </a:prstGeom>
          <a:noFill/>
          <a:ln>
            <a:noFill/>
          </a:ln>
        </p:spPr>
      </p:pic>
      <p:pic>
        <p:nvPicPr>
          <p:cNvPr id="841" name="Google Shape;841;g3736289329d_0_55" title="Screenshot 2025-08-07 at 4.28.54 PM.png"/>
          <p:cNvPicPr preferRelativeResize="0"/>
          <p:nvPr/>
        </p:nvPicPr>
        <p:blipFill>
          <a:blip r:embed="rId3"/>
          <a:stretch>
            <a:fillRect/>
          </a:stretch>
        </p:blipFill>
        <p:spPr>
          <a:xfrm>
            <a:off x="6246638" y="3671900"/>
            <a:ext cx="4484267" cy="31859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g373017e6876_0_182"/>
          <p:cNvSpPr txBox="1">
            <a:spLocks noGrp="1"/>
          </p:cNvSpPr>
          <p:nvPr>
            <p:ph type="title"/>
          </p:nvPr>
        </p:nvSpPr>
        <p:spPr>
          <a:xfrm>
            <a:off x="950300" y="1758200"/>
            <a:ext cx="4205700" cy="1866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0"/>
              </a:spcBef>
              <a:spcAft>
                <a:spcPts val="0"/>
              </a:spcAft>
              <a:buSzPts val="3500"/>
              <a:buNone/>
            </a:pPr>
            <a:r>
              <a:rPr lang="en-US" sz="3600"/>
              <a:t>Scattering Amplitudes</a:t>
            </a:r>
            <a:endParaRPr sz="2600" b="0" i="1"/>
          </a:p>
        </p:txBody>
      </p:sp>
      <p:sp>
        <p:nvSpPr>
          <p:cNvPr id="848" name="Google Shape;848;g373017e6876_0_182"/>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3760c6b42e3_0_828"/>
          <p:cNvSpPr txBox="1">
            <a:spLocks noGrp="1"/>
          </p:cNvSpPr>
          <p:nvPr>
            <p:ph type="title"/>
          </p:nvPr>
        </p:nvSpPr>
        <p:spPr>
          <a:xfrm>
            <a:off x="970200" y="663700"/>
            <a:ext cx="10251600" cy="7137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3000"/>
              <a:t>Symbol as Natural Language</a:t>
            </a:r>
            <a:endParaRPr sz="3000"/>
          </a:p>
        </p:txBody>
      </p:sp>
      <p:sp>
        <p:nvSpPr>
          <p:cNvPr id="855" name="Google Shape;855;g3760c6b42e3_0_828"/>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fld>
            <a:endParaRPr lang="en-US"/>
          </a:p>
        </p:txBody>
      </p:sp>
      <p:sp>
        <p:nvSpPr>
          <p:cNvPr id="856" name="Google Shape;856;g3760c6b42e3_0_828"/>
          <p:cNvSpPr txBox="1"/>
          <p:nvPr/>
        </p:nvSpPr>
        <p:spPr>
          <a:xfrm>
            <a:off x="970200" y="1643975"/>
            <a:ext cx="11019900" cy="2761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panose="020B0604020202020204"/>
              <a:buNone/>
            </a:pPr>
            <a:r>
              <a:rPr lang="en-US" sz="2000" b="1" i="0" u="sng" strike="noStrike" cap="none">
                <a:solidFill>
                  <a:srgbClr val="3F3F3F"/>
                </a:solidFill>
                <a:highlight>
                  <a:srgbClr val="FFFFFF"/>
                </a:highlight>
                <a:latin typeface="Raleway"/>
                <a:ea typeface="Raleway"/>
                <a:cs typeface="Raleway"/>
                <a:sym typeface="Raleway"/>
              </a:rPr>
              <a:t>We have a small, discrete vocabulary with only six letters, integers, and signs.</a:t>
            </a:r>
            <a:r>
              <a:rPr lang="en-US" sz="2000" i="0" u="sng" strike="noStrike" cap="none">
                <a:solidFill>
                  <a:srgbClr val="3F3F3F"/>
                </a:solidFill>
                <a:highlight>
                  <a:srgbClr val="FFFFFF"/>
                </a:highlight>
                <a:latin typeface="Raleway"/>
                <a:ea typeface="Raleway"/>
                <a:cs typeface="Raleway"/>
                <a:sym typeface="Raleway"/>
              </a:rPr>
              <a:t> </a:t>
            </a:r>
            <a:endParaRPr sz="2000" i="0" u="sng" strike="noStrike" cap="none">
              <a:solidFill>
                <a:srgbClr val="3F3F3F"/>
              </a:solidFill>
              <a:highlight>
                <a:srgbClr val="FFFFFF"/>
              </a:highlight>
              <a:latin typeface="Raleway"/>
              <a:ea typeface="Raleway"/>
              <a:cs typeface="Raleway"/>
              <a:sym typeface="Raleway"/>
            </a:endParaRPr>
          </a:p>
          <a:p>
            <a:pPr marL="457200" marR="0" lvl="0" indent="-355600" algn="l" rtl="0">
              <a:lnSpc>
                <a:spcPct val="115000"/>
              </a:lnSpc>
              <a:spcBef>
                <a:spcPts val="0"/>
              </a:spcBef>
              <a:spcAft>
                <a:spcPts val="0"/>
              </a:spcAft>
              <a:buClr>
                <a:srgbClr val="3F3F3F"/>
              </a:buClr>
              <a:buSzPts val="2000"/>
              <a:buFont typeface="Raleway"/>
              <a:buChar char="●"/>
            </a:pPr>
            <a:r>
              <a:rPr lang="en-US" sz="2000" i="0" u="none" strike="noStrike" cap="none">
                <a:solidFill>
                  <a:srgbClr val="3F3F3F"/>
                </a:solidFill>
                <a:highlight>
                  <a:srgbClr val="FFFFFF"/>
                </a:highlight>
                <a:latin typeface="Raleway"/>
                <a:ea typeface="Raleway"/>
                <a:cs typeface="Raleway"/>
                <a:sym typeface="Raleway"/>
              </a:rPr>
              <a:t>Each letter is a unique token; a word is a list of tokens. → Easy! </a:t>
            </a:r>
            <a:endParaRPr sz="2000" i="0" u="none" strike="noStrike" cap="none">
              <a:solidFill>
                <a:srgbClr val="3F3F3F"/>
              </a:solidFill>
              <a:highlight>
                <a:srgbClr val="FFFFFF"/>
              </a:highlight>
              <a:latin typeface="Raleway"/>
              <a:ea typeface="Raleway"/>
              <a:cs typeface="Raleway"/>
              <a:sym typeface="Raleway"/>
            </a:endParaRPr>
          </a:p>
          <a:p>
            <a:pPr marL="457200" marR="0" lvl="0" indent="-355600" algn="l" rtl="0">
              <a:lnSpc>
                <a:spcPct val="115000"/>
              </a:lnSpc>
              <a:spcBef>
                <a:spcPts val="0"/>
              </a:spcBef>
              <a:spcAft>
                <a:spcPts val="0"/>
              </a:spcAft>
              <a:buClr>
                <a:srgbClr val="3F3F3F"/>
              </a:buClr>
              <a:buSzPts val="2000"/>
              <a:buFont typeface="Times New Roman" panose="02020603050405020304"/>
              <a:buChar char="●"/>
            </a:pPr>
            <a:r>
              <a:rPr lang="en-US" sz="2000" i="0" u="none" strike="noStrike" cap="none">
                <a:solidFill>
                  <a:srgbClr val="3F3F3F"/>
                </a:solidFill>
                <a:latin typeface="Raleway"/>
                <a:ea typeface="Raleway"/>
                <a:cs typeface="Raleway"/>
                <a:sym typeface="Raleway"/>
              </a:rPr>
              <a:t>Two sign tokens, “+” and “-”. </a:t>
            </a:r>
            <a:r>
              <a:rPr lang="en-US" sz="2000" i="0" u="none" strike="noStrike" cap="none">
                <a:solidFill>
                  <a:srgbClr val="3F3F3F"/>
                </a:solidFill>
                <a:highlight>
                  <a:srgbClr val="FFFFFF"/>
                </a:highlight>
                <a:latin typeface="Raleway"/>
                <a:ea typeface="Raleway"/>
                <a:cs typeface="Raleway"/>
                <a:sym typeface="Raleway"/>
              </a:rPr>
              <a:t>→ </a:t>
            </a:r>
            <a:r>
              <a:rPr lang="en-US" sz="2000" i="0" u="none" strike="noStrike" cap="none">
                <a:solidFill>
                  <a:srgbClr val="3F3F3F"/>
                </a:solidFill>
                <a:latin typeface="Raleway"/>
                <a:ea typeface="Raleway"/>
                <a:cs typeface="Raleway"/>
                <a:sym typeface="Raleway"/>
              </a:rPr>
              <a:t>Also easy!</a:t>
            </a:r>
            <a:endParaRPr sz="2000" i="0" u="none" strike="noStrike" cap="none">
              <a:solidFill>
                <a:srgbClr val="3F3F3F"/>
              </a:solidFill>
              <a:latin typeface="Raleway"/>
              <a:ea typeface="Raleway"/>
              <a:cs typeface="Raleway"/>
              <a:sym typeface="Raleway"/>
            </a:endParaRPr>
          </a:p>
          <a:p>
            <a:pPr marL="457200" marR="0" lvl="0" indent="-355600" algn="l" rtl="0">
              <a:lnSpc>
                <a:spcPct val="115000"/>
              </a:lnSpc>
              <a:spcBef>
                <a:spcPts val="0"/>
              </a:spcBef>
              <a:spcAft>
                <a:spcPts val="0"/>
              </a:spcAft>
              <a:buClr>
                <a:srgbClr val="3F3F3F"/>
              </a:buClr>
              <a:buSzPts val="2000"/>
              <a:buFont typeface="Raleway"/>
              <a:buChar char="●"/>
            </a:pPr>
            <a:r>
              <a:rPr lang="en-US" sz="2000" i="0" u="none" strike="noStrike" cap="none">
                <a:solidFill>
                  <a:srgbClr val="3F3F3F"/>
                </a:solidFill>
                <a:latin typeface="Raleway"/>
                <a:ea typeface="Raleway"/>
                <a:cs typeface="Raleway"/>
                <a:sym typeface="Raleway"/>
              </a:rPr>
              <a:t>Coefficients tokenized as sequences of digits in base 1000. </a:t>
            </a:r>
            <a:endParaRPr sz="2000" i="0" u="none" strike="noStrike" cap="none">
              <a:solidFill>
                <a:srgbClr val="3F3F3F"/>
              </a:solidFill>
              <a:latin typeface="Raleway"/>
              <a:ea typeface="Raleway"/>
              <a:cs typeface="Raleway"/>
              <a:sym typeface="Raleway"/>
            </a:endParaRPr>
          </a:p>
          <a:p>
            <a:pPr marL="914400" marR="0" lvl="1" indent="-355600" algn="l" rtl="0">
              <a:lnSpc>
                <a:spcPct val="115000"/>
              </a:lnSpc>
              <a:spcBef>
                <a:spcPts val="0"/>
              </a:spcBef>
              <a:spcAft>
                <a:spcPts val="0"/>
              </a:spcAft>
              <a:buClr>
                <a:srgbClr val="3F3F3F"/>
              </a:buClr>
              <a:buSzPts val="2000"/>
              <a:buFont typeface="Lato" panose="020F0502020204030203"/>
              <a:buChar char="○"/>
            </a:pPr>
            <a:r>
              <a:rPr lang="en-US" sz="2000" i="0" u="none" strike="noStrike" cap="none">
                <a:solidFill>
                  <a:srgbClr val="3F3F3F"/>
                </a:solidFill>
                <a:latin typeface="Raleway"/>
                <a:ea typeface="Raleway"/>
                <a:cs typeface="Raleway"/>
                <a:sym typeface="Raleway"/>
              </a:rPr>
              <a:t>E.g., 12334 as a set of three tokens “+, 123, 344”.</a:t>
            </a:r>
            <a:endParaRPr sz="2000" i="0" u="none" strike="noStrike" cap="none">
              <a:solidFill>
                <a:srgbClr val="3F3F3F"/>
              </a:solidFill>
              <a:latin typeface="Raleway"/>
              <a:ea typeface="Raleway"/>
              <a:cs typeface="Raleway"/>
              <a:sym typeface="Raleway"/>
            </a:endParaRPr>
          </a:p>
          <a:p>
            <a:pPr marL="914400" marR="0" lvl="1" indent="-355600" algn="l" rtl="0">
              <a:lnSpc>
                <a:spcPct val="115000"/>
              </a:lnSpc>
              <a:spcBef>
                <a:spcPts val="0"/>
              </a:spcBef>
              <a:spcAft>
                <a:spcPts val="0"/>
              </a:spcAft>
              <a:buClr>
                <a:srgbClr val="3F3F3F"/>
              </a:buClr>
              <a:buSzPts val="2000"/>
              <a:buFont typeface="Raleway"/>
              <a:buChar char="○"/>
            </a:pPr>
            <a:r>
              <a:rPr lang="en-US" sz="2000" i="0" u="none" strike="noStrike" cap="none">
                <a:solidFill>
                  <a:srgbClr val="3F3F3F"/>
                </a:solidFill>
                <a:latin typeface="Raleway"/>
                <a:ea typeface="Raleway"/>
                <a:cs typeface="Raleway"/>
                <a:sym typeface="Raleway"/>
              </a:rPr>
              <a:t>Magnitudes of non-zero coefficients grow with loop order; see fig </a:t>
            </a:r>
            <a:r>
              <a:rPr lang="en-US" sz="2000" i="0" u="none" strike="noStrike" cap="none">
                <a:solidFill>
                  <a:srgbClr val="3F3F3F"/>
                </a:solidFill>
                <a:highlight>
                  <a:schemeClr val="lt1"/>
                </a:highlight>
                <a:latin typeface="Raleway"/>
                <a:ea typeface="Raleway"/>
                <a:cs typeface="Raleway"/>
                <a:sym typeface="Raleway"/>
              </a:rPr>
              <a:t>→ a </a:t>
            </a:r>
            <a:r>
              <a:rPr lang="en-US" sz="2000" i="0" u="none" strike="noStrike" cap="none">
                <a:solidFill>
                  <a:srgbClr val="3F3F3F"/>
                </a:solidFill>
                <a:latin typeface="Raleway"/>
                <a:ea typeface="Raleway"/>
                <a:cs typeface="Raleway"/>
                <a:sym typeface="Raleway"/>
              </a:rPr>
              <a:t>bit tricky!</a:t>
            </a:r>
            <a:endParaRPr sz="2000" i="0" u="none" strike="noStrike" cap="none">
              <a:solidFill>
                <a:srgbClr val="3F3F3F"/>
              </a:solidFill>
              <a:latin typeface="Raleway"/>
              <a:ea typeface="Raleway"/>
              <a:cs typeface="Raleway"/>
              <a:sym typeface="Raleway"/>
            </a:endParaRPr>
          </a:p>
          <a:p>
            <a:pPr marL="914400" marR="0" lvl="1" indent="-355600" algn="l" rtl="0">
              <a:lnSpc>
                <a:spcPct val="115000"/>
              </a:lnSpc>
              <a:spcBef>
                <a:spcPts val="0"/>
              </a:spcBef>
              <a:spcAft>
                <a:spcPts val="0"/>
              </a:spcAft>
              <a:buClr>
                <a:srgbClr val="3F3F3F"/>
              </a:buClr>
              <a:buSzPts val="2000"/>
              <a:buFont typeface="Raleway"/>
              <a:buChar char="○"/>
            </a:pPr>
            <a:r>
              <a:rPr lang="en-US" sz="2000" i="0" u="none" strike="noStrike" cap="none">
                <a:solidFill>
                  <a:srgbClr val="3F3F3F"/>
                </a:solidFill>
                <a:latin typeface="Raleway"/>
                <a:ea typeface="Raleway"/>
                <a:cs typeface="Raleway"/>
                <a:sym typeface="Raleway"/>
              </a:rPr>
              <a:t>An incorrect coefficient is just incorrect, whether off by 1 or 10000.</a:t>
            </a:r>
            <a:endParaRPr sz="2000" i="0" u="none" strike="noStrike" cap="none">
              <a:solidFill>
                <a:srgbClr val="3F3F3F"/>
              </a:solidFill>
              <a:latin typeface="Raleway"/>
              <a:ea typeface="Raleway"/>
              <a:cs typeface="Raleway"/>
              <a:sym typeface="Raleway"/>
            </a:endParaRPr>
          </a:p>
          <a:p>
            <a:pPr marL="0" marR="0" lvl="0" indent="0" algn="ctr" rtl="0">
              <a:lnSpc>
                <a:spcPct val="100000"/>
              </a:lnSpc>
              <a:spcBef>
                <a:spcPts val="1200"/>
              </a:spcBef>
              <a:spcAft>
                <a:spcPts val="0"/>
              </a:spcAft>
              <a:buClr>
                <a:srgbClr val="000000"/>
              </a:buClr>
              <a:buSzPts val="2400"/>
              <a:buFont typeface="Arial" panose="020B0604020202020204"/>
              <a:buNone/>
            </a:pPr>
            <a:endParaRPr sz="2000" i="0" u="none" strike="noStrike" cap="none">
              <a:solidFill>
                <a:srgbClr val="3F3F3F"/>
              </a:solidFill>
              <a:latin typeface="Raleway"/>
              <a:ea typeface="Raleway"/>
              <a:cs typeface="Raleway"/>
              <a:sym typeface="Raleway"/>
            </a:endParaRPr>
          </a:p>
        </p:txBody>
      </p:sp>
      <p:pic>
        <p:nvPicPr>
          <p:cNvPr id="857" name="Google Shape;857;g3760c6b42e3_0_828"/>
          <p:cNvPicPr preferRelativeResize="0"/>
          <p:nvPr/>
        </p:nvPicPr>
        <p:blipFill rotWithShape="1">
          <a:blip r:embed="rId1"/>
          <a:srcRect t="1448"/>
          <a:stretch>
            <a:fillRect/>
          </a:stretch>
        </p:blipFill>
        <p:spPr>
          <a:xfrm>
            <a:off x="970200" y="4197625"/>
            <a:ext cx="7411125" cy="2660374"/>
          </a:xfrm>
          <a:prstGeom prst="rect">
            <a:avLst/>
          </a:prstGeom>
          <a:noFill/>
          <a:ln>
            <a:noFill/>
          </a:ln>
        </p:spPr>
      </p:pic>
      <p:sp>
        <p:nvSpPr>
          <p:cNvPr id="858" name="Google Shape;858;g3760c6b42e3_0_828"/>
          <p:cNvSpPr/>
          <p:nvPr/>
        </p:nvSpPr>
        <p:spPr>
          <a:xfrm>
            <a:off x="8465700" y="4357375"/>
            <a:ext cx="3168000" cy="2051700"/>
          </a:xfrm>
          <a:prstGeom prst="roundRect">
            <a:avLst>
              <a:gd name="adj" fmla="val 16667"/>
            </a:avLst>
          </a:prstGeom>
          <a:solidFill>
            <a:srgbClr val="FFF2CC"/>
          </a:solidFill>
          <a:ln w="19050"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0"/>
              </a:spcAft>
              <a:buClr>
                <a:srgbClr val="000000"/>
              </a:buClr>
              <a:buSzPts val="2400"/>
              <a:buFont typeface="Arial" panose="020B0604020202020204"/>
              <a:buNone/>
            </a:pPr>
            <a:r>
              <a:rPr lang="en-US" sz="2100" i="1" u="none" strike="noStrike" cap="none">
                <a:solidFill>
                  <a:schemeClr val="accent1"/>
                </a:solidFill>
                <a:latin typeface="Raleway"/>
                <a:ea typeface="Raleway"/>
                <a:cs typeface="Raleway"/>
                <a:sym typeface="Raleway"/>
              </a:rPr>
              <a:t>Many other ways to tokenize integers and to </a:t>
            </a:r>
            <a:r>
              <a:rPr lang="en-US" sz="2100" i="1" u="sng" strike="noStrike" cap="none">
                <a:solidFill>
                  <a:schemeClr val="accent1"/>
                </a:solidFill>
                <a:latin typeface="Raleway"/>
                <a:ea typeface="Raleway"/>
                <a:cs typeface="Raleway"/>
                <a:sym typeface="Raleway"/>
              </a:rPr>
              <a:t>compress words</a:t>
            </a:r>
            <a:r>
              <a:rPr lang="en-US" sz="2100" i="1" u="none" strike="noStrike" cap="none">
                <a:solidFill>
                  <a:schemeClr val="accent1"/>
                </a:solidFill>
                <a:latin typeface="Raleway"/>
                <a:ea typeface="Raleway"/>
                <a:cs typeface="Raleway"/>
                <a:sym typeface="Raleway"/>
              </a:rPr>
              <a:t>.</a:t>
            </a:r>
            <a:endParaRPr sz="2100" i="1" u="none" strike="noStrike" cap="none">
              <a:solidFill>
                <a:schemeClr val="accent1"/>
              </a:solidFill>
              <a:latin typeface="Raleway"/>
              <a:ea typeface="Raleway"/>
              <a:cs typeface="Raleway"/>
              <a:sym typeface="Raleway"/>
            </a:endParaRPr>
          </a:p>
          <a:p>
            <a:pPr marL="0" marR="0" lvl="0" indent="0" algn="l" rtl="0">
              <a:lnSpc>
                <a:spcPct val="115000"/>
              </a:lnSpc>
              <a:spcBef>
                <a:spcPts val="1200"/>
              </a:spcBef>
              <a:spcAft>
                <a:spcPts val="1200"/>
              </a:spcAft>
              <a:buClr>
                <a:srgbClr val="000000"/>
              </a:buClr>
              <a:buSzPts val="2400"/>
              <a:buFont typeface="Arial" panose="020B0604020202020204"/>
              <a:buNone/>
            </a:pPr>
            <a:r>
              <a:rPr lang="en-US" sz="2100" b="1" i="1" u="none" strike="noStrike" cap="none">
                <a:solidFill>
                  <a:schemeClr val="accent1"/>
                </a:solidFill>
                <a:latin typeface="Raleway"/>
                <a:ea typeface="Raleway"/>
                <a:cs typeface="Raleway"/>
                <a:sym typeface="Raleway"/>
              </a:rPr>
              <a:t>→ Similar behaviors.</a:t>
            </a:r>
            <a:endParaRPr sz="2100" b="1" i="1" u="none" strike="noStrike" cap="none">
              <a:solidFill>
                <a:schemeClr val="accent1"/>
              </a:solidFill>
              <a:latin typeface="Raleway"/>
              <a:ea typeface="Raleway"/>
              <a:cs typeface="Raleway"/>
              <a:sym typeface="Raleway"/>
            </a:endParaRPr>
          </a:p>
        </p:txBody>
      </p:sp>
      <p:sp>
        <p:nvSpPr>
          <p:cNvPr id="859" name="Google Shape;859;g3760c6b42e3_0_828"/>
          <p:cNvSpPr/>
          <p:nvPr/>
        </p:nvSpPr>
        <p:spPr>
          <a:xfrm>
            <a:off x="8160125" y="2627775"/>
            <a:ext cx="710400" cy="630600"/>
          </a:xfrm>
          <a:prstGeom prst="rightArrow">
            <a:avLst>
              <a:gd name="adj1" fmla="val 50000"/>
              <a:gd name="adj2" fmla="val 50000"/>
            </a:avLst>
          </a:prstGeom>
          <a:solidFill>
            <a:srgbClr val="E04F39"/>
          </a:solidFill>
          <a:ln w="952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860" name="Google Shape;860;g3760c6b42e3_0_828"/>
          <p:cNvSpPr txBox="1"/>
          <p:nvPr/>
        </p:nvSpPr>
        <p:spPr>
          <a:xfrm>
            <a:off x="8822100" y="2206788"/>
            <a:ext cx="3168000" cy="132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accent3"/>
                </a:solidFill>
                <a:latin typeface="Raleway"/>
                <a:ea typeface="Raleway"/>
                <a:cs typeface="Raleway"/>
                <a:sym typeface="Raleway"/>
              </a:rPr>
              <a:t>Challenges:</a:t>
            </a:r>
            <a:endParaRPr sz="2000" b="1">
              <a:solidFill>
                <a:schemeClr val="accent3"/>
              </a:solidFill>
              <a:latin typeface="Raleway"/>
              <a:ea typeface="Raleway"/>
              <a:cs typeface="Raleway"/>
              <a:sym typeface="Raleway"/>
            </a:endParaRPr>
          </a:p>
          <a:p>
            <a:pPr marL="457200" lvl="0" indent="-342900" algn="l" rtl="0">
              <a:spcBef>
                <a:spcPts val="0"/>
              </a:spcBef>
              <a:spcAft>
                <a:spcPts val="0"/>
              </a:spcAft>
              <a:buClr>
                <a:schemeClr val="accent3"/>
              </a:buClr>
              <a:buSzPts val="1800"/>
              <a:buFont typeface="Raleway"/>
              <a:buChar char="-"/>
            </a:pPr>
            <a:r>
              <a:rPr lang="en-US" sz="1800">
                <a:solidFill>
                  <a:schemeClr val="accent3"/>
                </a:solidFill>
                <a:latin typeface="Raleway"/>
                <a:ea typeface="Raleway"/>
                <a:cs typeface="Raleway"/>
                <a:sym typeface="Raleway"/>
              </a:rPr>
              <a:t>Integer structure lost.</a:t>
            </a:r>
            <a:endParaRPr sz="1800">
              <a:solidFill>
                <a:schemeClr val="accent3"/>
              </a:solidFill>
              <a:latin typeface="Raleway"/>
              <a:ea typeface="Raleway"/>
              <a:cs typeface="Raleway"/>
              <a:sym typeface="Raleway"/>
            </a:endParaRPr>
          </a:p>
          <a:p>
            <a:pPr marL="457200" lvl="0" indent="-342900" algn="l" rtl="0">
              <a:spcBef>
                <a:spcPts val="0"/>
              </a:spcBef>
              <a:spcAft>
                <a:spcPts val="0"/>
              </a:spcAft>
              <a:buClr>
                <a:schemeClr val="accent3"/>
              </a:buClr>
              <a:buSzPts val="1800"/>
              <a:buFont typeface="Raleway"/>
              <a:buChar char="-"/>
            </a:pPr>
            <a:r>
              <a:rPr lang="en-US" sz="1800">
                <a:solidFill>
                  <a:schemeClr val="accent3"/>
                </a:solidFill>
                <a:latin typeface="Raleway"/>
                <a:ea typeface="Raleway"/>
                <a:cs typeface="Raleway"/>
                <a:sym typeface="Raleway"/>
              </a:rPr>
              <a:t>Not generalizable to unseen large ints. </a:t>
            </a:r>
            <a:endParaRPr sz="1800">
              <a:solidFill>
                <a:schemeClr val="accent3"/>
              </a:solidFill>
              <a:latin typeface="Raleway"/>
              <a:ea typeface="Raleway"/>
              <a:cs typeface="Raleway"/>
              <a:sym typeface="Raleway"/>
            </a:endParaRPr>
          </a:p>
        </p:txBody>
      </p:sp>
      <p:pic>
        <p:nvPicPr>
          <p:cNvPr id="861" name="Google Shape;861;g3760c6b42e3_0_828" title="natural-language-processing-icon-vector-illustration-flat-outline-cartoon-artificial-intelligence-concept-isolated-premium-262685473.jpg"/>
          <p:cNvPicPr preferRelativeResize="0"/>
          <p:nvPr/>
        </p:nvPicPr>
        <p:blipFill>
          <a:blip r:embed="rId2"/>
          <a:stretch>
            <a:fillRect/>
          </a:stretch>
        </p:blipFill>
        <p:spPr>
          <a:xfrm>
            <a:off x="10140300" y="-5300"/>
            <a:ext cx="2051700" cy="2051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363f670c471_0_22"/>
          <p:cNvSpPr txBox="1">
            <a:spLocks noGrp="1"/>
          </p:cNvSpPr>
          <p:nvPr>
            <p:ph type="title"/>
          </p:nvPr>
        </p:nvSpPr>
        <p:spPr>
          <a:xfrm>
            <a:off x="625250" y="807550"/>
            <a:ext cx="80226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500"/>
              <a:buNone/>
            </a:pPr>
            <a:r>
              <a:rPr lang="en-US" sz="3000"/>
              <a:t>Relation Assessment @ Loop 6 </a:t>
            </a:r>
            <a:endParaRPr sz="3000"/>
          </a:p>
        </p:txBody>
      </p:sp>
      <p:sp>
        <p:nvSpPr>
          <p:cNvPr id="868" name="Google Shape;868;g363f670c471_0_22"/>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pic>
        <p:nvPicPr>
          <p:cNvPr id="869" name="Google Shape;869;g363f670c471_0_22"/>
          <p:cNvPicPr preferRelativeResize="0"/>
          <p:nvPr/>
        </p:nvPicPr>
        <p:blipFill rotWithShape="1">
          <a:blip r:embed="rId1"/>
          <a:srcRect/>
          <a:stretch>
            <a:fillRect/>
          </a:stretch>
        </p:blipFill>
        <p:spPr>
          <a:xfrm>
            <a:off x="58050" y="1633487"/>
            <a:ext cx="4150975" cy="3455825"/>
          </a:xfrm>
          <a:prstGeom prst="rect">
            <a:avLst/>
          </a:prstGeom>
          <a:noFill/>
          <a:ln>
            <a:noFill/>
          </a:ln>
        </p:spPr>
      </p:pic>
      <p:pic>
        <p:nvPicPr>
          <p:cNvPr id="870" name="Google Shape;870;g363f670c471_0_22"/>
          <p:cNvPicPr preferRelativeResize="0"/>
          <p:nvPr/>
        </p:nvPicPr>
        <p:blipFill rotWithShape="1">
          <a:blip r:embed="rId2"/>
          <a:srcRect/>
          <a:stretch>
            <a:fillRect/>
          </a:stretch>
        </p:blipFill>
        <p:spPr>
          <a:xfrm>
            <a:off x="2111115" y="2586084"/>
            <a:ext cx="1835424" cy="404011"/>
          </a:xfrm>
          <a:prstGeom prst="rect">
            <a:avLst/>
          </a:prstGeom>
          <a:noFill/>
          <a:ln>
            <a:noFill/>
          </a:ln>
        </p:spPr>
      </p:pic>
      <p:pic>
        <p:nvPicPr>
          <p:cNvPr id="871" name="Google Shape;871;g363f670c471_0_22"/>
          <p:cNvPicPr preferRelativeResize="0"/>
          <p:nvPr/>
        </p:nvPicPr>
        <p:blipFill rotWithShape="1">
          <a:blip r:embed="rId3"/>
          <a:srcRect l="4406"/>
          <a:stretch>
            <a:fillRect/>
          </a:stretch>
        </p:blipFill>
        <p:spPr>
          <a:xfrm>
            <a:off x="4089600" y="1633488"/>
            <a:ext cx="4231050" cy="3455825"/>
          </a:xfrm>
          <a:prstGeom prst="rect">
            <a:avLst/>
          </a:prstGeom>
          <a:noFill/>
          <a:ln>
            <a:noFill/>
          </a:ln>
        </p:spPr>
      </p:pic>
      <p:pic>
        <p:nvPicPr>
          <p:cNvPr id="872" name="Google Shape;872;g363f670c471_0_22"/>
          <p:cNvPicPr preferRelativeResize="0"/>
          <p:nvPr/>
        </p:nvPicPr>
        <p:blipFill rotWithShape="1">
          <a:blip r:embed="rId4"/>
          <a:srcRect/>
          <a:stretch>
            <a:fillRect/>
          </a:stretch>
        </p:blipFill>
        <p:spPr>
          <a:xfrm>
            <a:off x="4625756" y="2590958"/>
            <a:ext cx="3216019" cy="394254"/>
          </a:xfrm>
          <a:prstGeom prst="rect">
            <a:avLst/>
          </a:prstGeom>
          <a:noFill/>
          <a:ln>
            <a:noFill/>
          </a:ln>
        </p:spPr>
      </p:pic>
      <p:pic>
        <p:nvPicPr>
          <p:cNvPr id="873" name="Google Shape;873;g363f670c471_0_22"/>
          <p:cNvPicPr preferRelativeResize="0"/>
          <p:nvPr/>
        </p:nvPicPr>
        <p:blipFill rotWithShape="1">
          <a:blip r:embed="rId5"/>
          <a:srcRect l="7501"/>
          <a:stretch>
            <a:fillRect/>
          </a:stretch>
        </p:blipFill>
        <p:spPr>
          <a:xfrm>
            <a:off x="8258500" y="1607737"/>
            <a:ext cx="3973475" cy="3507330"/>
          </a:xfrm>
          <a:prstGeom prst="rect">
            <a:avLst/>
          </a:prstGeom>
          <a:noFill/>
          <a:ln>
            <a:noFill/>
          </a:ln>
        </p:spPr>
      </p:pic>
      <p:pic>
        <p:nvPicPr>
          <p:cNvPr id="874" name="Google Shape;874;g363f670c471_0_22"/>
          <p:cNvPicPr preferRelativeResize="0"/>
          <p:nvPr/>
        </p:nvPicPr>
        <p:blipFill rotWithShape="1">
          <a:blip r:embed="rId6"/>
          <a:srcRect/>
          <a:stretch>
            <a:fillRect/>
          </a:stretch>
        </p:blipFill>
        <p:spPr>
          <a:xfrm>
            <a:off x="8764775" y="2526488"/>
            <a:ext cx="3240843" cy="454650"/>
          </a:xfrm>
          <a:prstGeom prst="rect">
            <a:avLst/>
          </a:prstGeom>
          <a:noFill/>
          <a:ln>
            <a:noFill/>
          </a:ln>
        </p:spPr>
      </p:pic>
      <p:sp>
        <p:nvSpPr>
          <p:cNvPr id="875" name="Google Shape;875;g363f670c471_0_22"/>
          <p:cNvSpPr txBox="1"/>
          <p:nvPr/>
        </p:nvSpPr>
        <p:spPr>
          <a:xfrm>
            <a:off x="4532775" y="2071588"/>
            <a:ext cx="12783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1" i="0" u="none" strike="noStrike" cap="none">
                <a:solidFill>
                  <a:srgbClr val="E04F39"/>
                </a:solidFill>
                <a:latin typeface="Raleway"/>
                <a:ea typeface="Raleway"/>
                <a:cs typeface="Raleway"/>
                <a:sym typeface="Raleway"/>
              </a:rPr>
              <a:t>Group 2</a:t>
            </a:r>
            <a:endParaRPr sz="2200" i="0" u="none" strike="noStrike" cap="none">
              <a:solidFill>
                <a:srgbClr val="E04F39"/>
              </a:solidFill>
              <a:latin typeface="Raleway"/>
              <a:ea typeface="Raleway"/>
              <a:cs typeface="Raleway"/>
              <a:sym typeface="Raleway"/>
            </a:endParaRPr>
          </a:p>
        </p:txBody>
      </p:sp>
      <p:sp>
        <p:nvSpPr>
          <p:cNvPr id="876" name="Google Shape;876;g363f670c471_0_22"/>
          <p:cNvSpPr txBox="1"/>
          <p:nvPr/>
        </p:nvSpPr>
        <p:spPr>
          <a:xfrm>
            <a:off x="2592875" y="2071576"/>
            <a:ext cx="12783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1" i="0" u="none" strike="noStrike" cap="none">
                <a:solidFill>
                  <a:srgbClr val="E04F39"/>
                </a:solidFill>
                <a:latin typeface="Raleway"/>
                <a:ea typeface="Raleway"/>
                <a:cs typeface="Raleway"/>
                <a:sym typeface="Raleway"/>
              </a:rPr>
              <a:t>Group 1</a:t>
            </a:r>
            <a:endParaRPr sz="2200" i="0" u="none" strike="noStrike" cap="none">
              <a:solidFill>
                <a:srgbClr val="E04F39"/>
              </a:solidFill>
              <a:latin typeface="Raleway"/>
              <a:ea typeface="Raleway"/>
              <a:cs typeface="Raleway"/>
              <a:sym typeface="Raleway"/>
            </a:endParaRPr>
          </a:p>
        </p:txBody>
      </p:sp>
      <p:sp>
        <p:nvSpPr>
          <p:cNvPr id="877" name="Google Shape;877;g363f670c471_0_22"/>
          <p:cNvSpPr txBox="1"/>
          <p:nvPr/>
        </p:nvSpPr>
        <p:spPr>
          <a:xfrm>
            <a:off x="8706650" y="2071588"/>
            <a:ext cx="12783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1" i="0" u="none" strike="noStrike" cap="none">
                <a:solidFill>
                  <a:srgbClr val="E04F39"/>
                </a:solidFill>
                <a:latin typeface="Raleway"/>
                <a:ea typeface="Raleway"/>
                <a:cs typeface="Raleway"/>
                <a:sym typeface="Raleway"/>
              </a:rPr>
              <a:t>Group 3</a:t>
            </a:r>
            <a:endParaRPr sz="2200" i="0" u="none" strike="noStrike" cap="none">
              <a:solidFill>
                <a:srgbClr val="E04F39"/>
              </a:solidFill>
              <a:latin typeface="Raleway"/>
              <a:ea typeface="Raleway"/>
              <a:cs typeface="Raleway"/>
              <a:sym typeface="Raleway"/>
            </a:endParaRPr>
          </a:p>
        </p:txBody>
      </p:sp>
      <p:sp>
        <p:nvSpPr>
          <p:cNvPr id="878" name="Google Shape;878;g363f670c471_0_22"/>
          <p:cNvSpPr txBox="1"/>
          <p:nvPr/>
        </p:nvSpPr>
        <p:spPr>
          <a:xfrm>
            <a:off x="260975" y="5033575"/>
            <a:ext cx="11768100" cy="884700"/>
          </a:xfrm>
          <a:prstGeom prst="rect">
            <a:avLst/>
          </a:prstGeom>
          <a:noFill/>
          <a:ln>
            <a:noFill/>
          </a:ln>
        </p:spPr>
        <p:txBody>
          <a:bodyPr spcFirstLastPara="1" wrap="square" lIns="91425" tIns="91425" rIns="91425" bIns="91425" anchor="t" anchorCtr="0">
            <a:noAutofit/>
          </a:bodyPr>
          <a:lstStyle/>
          <a:p>
            <a:pPr marL="457200" marR="0" lvl="0" indent="-349250" algn="l" rtl="0">
              <a:lnSpc>
                <a:spcPct val="100000"/>
              </a:lnSpc>
              <a:spcBef>
                <a:spcPts val="0"/>
              </a:spcBef>
              <a:spcAft>
                <a:spcPts val="1000"/>
              </a:spcAft>
              <a:buClr>
                <a:srgbClr val="3F3F3F"/>
              </a:buClr>
              <a:buSzPts val="1900"/>
              <a:buFont typeface="Lato" panose="020F0502020204030203"/>
              <a:buChar char="●"/>
            </a:pPr>
            <a:r>
              <a:rPr lang="en-US" sz="1900" b="1" i="0" u="none" strike="noStrike" cap="none">
                <a:solidFill>
                  <a:srgbClr val="3F3F3F"/>
                </a:solidFill>
                <a:latin typeface="Raleway"/>
                <a:ea typeface="Raleway"/>
                <a:cs typeface="Raleway"/>
                <a:sym typeface="Raleway"/>
              </a:rPr>
              <a:t>Group 1:</a:t>
            </a:r>
            <a:r>
              <a:rPr lang="en-US" sz="1900" i="0" u="none" strike="noStrike" cap="none">
                <a:solidFill>
                  <a:srgbClr val="3F3F3F"/>
                </a:solidFill>
                <a:latin typeface="Raleway"/>
                <a:ea typeface="Raleway"/>
                <a:cs typeface="Raleway"/>
                <a:sym typeface="Raleway"/>
              </a:rPr>
              <a:t> Equivalence relations that require two coefficients to be the same. Model predicts the equivalence before able to identify what that coefficient is.</a:t>
            </a:r>
            <a:endParaRPr sz="1900" i="0" u="none" strike="noStrike" cap="none">
              <a:solidFill>
                <a:srgbClr val="3F3F3F"/>
              </a:solidFill>
              <a:latin typeface="Raleway"/>
              <a:ea typeface="Raleway"/>
              <a:cs typeface="Raleway"/>
              <a:sym typeface="Raleway"/>
            </a:endParaRPr>
          </a:p>
        </p:txBody>
      </p:sp>
      <p:sp>
        <p:nvSpPr>
          <p:cNvPr id="879" name="Google Shape;879;g363f670c471_0_22"/>
          <p:cNvSpPr txBox="1"/>
          <p:nvPr/>
        </p:nvSpPr>
        <p:spPr>
          <a:xfrm>
            <a:off x="260975" y="5685400"/>
            <a:ext cx="11357400" cy="4770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1000"/>
              </a:spcAft>
              <a:buClr>
                <a:srgbClr val="3F3F3F"/>
              </a:buClr>
              <a:buSzPts val="1900"/>
              <a:buFont typeface="Lato" panose="020F0502020204030203"/>
              <a:buChar char="●"/>
            </a:pPr>
            <a:r>
              <a:rPr lang="en-US" sz="1900" b="1" i="0" u="none" strike="noStrike" cap="none">
                <a:solidFill>
                  <a:srgbClr val="3F3F3F"/>
                </a:solidFill>
                <a:latin typeface="Raleway"/>
                <a:ea typeface="Raleway"/>
                <a:cs typeface="Raleway"/>
                <a:sym typeface="Raleway"/>
              </a:rPr>
              <a:t>Group 2:</a:t>
            </a:r>
            <a:r>
              <a:rPr lang="en-US" sz="1900" i="0" u="none" strike="noStrike" cap="none">
                <a:solidFill>
                  <a:srgbClr val="3F3F3F"/>
                </a:solidFill>
                <a:latin typeface="Raleway"/>
                <a:ea typeface="Raleway"/>
                <a:cs typeface="Raleway"/>
                <a:sym typeface="Raleway"/>
              </a:rPr>
              <a:t> Relations where at least two coefficients must have opposite signs.</a:t>
            </a:r>
            <a:endParaRPr sz="1900" i="0" u="none" strike="noStrike" cap="none">
              <a:solidFill>
                <a:srgbClr val="3F3F3F"/>
              </a:solidFill>
              <a:latin typeface="Raleway"/>
              <a:ea typeface="Raleway"/>
              <a:cs typeface="Raleway"/>
              <a:sym typeface="Raleway"/>
            </a:endParaRPr>
          </a:p>
        </p:txBody>
      </p:sp>
      <p:sp>
        <p:nvSpPr>
          <p:cNvPr id="880" name="Google Shape;880;g363f670c471_0_22"/>
          <p:cNvSpPr txBox="1"/>
          <p:nvPr/>
        </p:nvSpPr>
        <p:spPr>
          <a:xfrm>
            <a:off x="267000" y="6057425"/>
            <a:ext cx="11658000" cy="769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00000"/>
              </a:lnSpc>
              <a:spcBef>
                <a:spcPts val="0"/>
              </a:spcBef>
              <a:spcAft>
                <a:spcPts val="1000"/>
              </a:spcAft>
              <a:buClr>
                <a:srgbClr val="3F3F3F"/>
              </a:buClr>
              <a:buSzPts val="1900"/>
              <a:buFont typeface="Lato" panose="020F0502020204030203"/>
              <a:buChar char="●"/>
            </a:pPr>
            <a:r>
              <a:rPr lang="en-US" sz="1900" b="1" i="0" u="none" strike="noStrike" cap="none">
                <a:solidFill>
                  <a:srgbClr val="3F3F3F"/>
                </a:solidFill>
                <a:latin typeface="Raleway"/>
                <a:ea typeface="Raleway"/>
                <a:cs typeface="Raleway"/>
                <a:sym typeface="Raleway"/>
              </a:rPr>
              <a:t>Group 3:</a:t>
            </a:r>
            <a:r>
              <a:rPr lang="en-US" sz="1900" i="0" u="none" strike="noStrike" cap="none">
                <a:solidFill>
                  <a:srgbClr val="3F3F3F"/>
                </a:solidFill>
                <a:latin typeface="Raleway"/>
                <a:ea typeface="Raleway"/>
                <a:cs typeface="Raleway"/>
                <a:sym typeface="Raleway"/>
              </a:rPr>
              <a:t> Multi-term relations that may be satisfied by two or more pairs of identical coefficients or by a set of related but non-identical coefficients. Includes relations similar to Group 1.</a:t>
            </a:r>
            <a:endParaRPr sz="1900" i="0" u="none" strike="noStrike" cap="none">
              <a:solidFill>
                <a:srgbClr val="3F3F3F"/>
              </a:solidFill>
              <a:latin typeface="Raleway"/>
              <a:ea typeface="Raleway"/>
              <a:cs typeface="Raleway"/>
              <a:sym typeface="Raleway"/>
            </a:endParaRPr>
          </a:p>
        </p:txBody>
      </p:sp>
      <p:sp>
        <p:nvSpPr>
          <p:cNvPr id="881" name="Google Shape;881;g363f670c471_0_22"/>
          <p:cNvSpPr/>
          <p:nvPr/>
        </p:nvSpPr>
        <p:spPr>
          <a:xfrm rot="428794">
            <a:off x="7591905" y="384771"/>
            <a:ext cx="4273714" cy="1221036"/>
          </a:xfrm>
          <a:prstGeom prst="cloud">
            <a:avLst/>
          </a:prstGeom>
          <a:solidFill>
            <a:srgbClr val="FFF2CC"/>
          </a:solidFill>
          <a:ln w="18550" cap="flat" cmpd="sng">
            <a:solidFill>
              <a:srgbClr val="FFF2CC"/>
            </a:solidFill>
            <a:prstDash val="solid"/>
            <a:round/>
            <a:headEnd type="none" w="sm" len="sm"/>
            <a:tailEnd type="none" w="sm" len="sm"/>
          </a:ln>
        </p:spPr>
        <p:txBody>
          <a:bodyPr spcFirstLastPara="1" wrap="square" lIns="88975" tIns="88975" rIns="88975" bIns="88975" anchor="ctr" anchorCtr="0">
            <a:noAutofit/>
          </a:bodyPr>
          <a:lstStyle/>
          <a:p>
            <a:pPr marL="0" marR="0" lvl="0" indent="0" algn="ctr" rtl="0">
              <a:lnSpc>
                <a:spcPct val="100000"/>
              </a:lnSpc>
              <a:spcBef>
                <a:spcPts val="0"/>
              </a:spcBef>
              <a:spcAft>
                <a:spcPts val="0"/>
              </a:spcAft>
              <a:buClr>
                <a:srgbClr val="000000"/>
              </a:buClr>
              <a:buSzPts val="2335"/>
              <a:buFont typeface="Arial" panose="020B0604020202020204"/>
              <a:buNone/>
            </a:pPr>
            <a:r>
              <a:rPr lang="en-US" sz="1835" b="1">
                <a:solidFill>
                  <a:srgbClr val="F4B12F"/>
                </a:solidFill>
                <a:latin typeface="Raleway"/>
                <a:ea typeface="Raleway"/>
                <a:cs typeface="Raleway"/>
                <a:sym typeface="Raleway"/>
              </a:rPr>
              <a:t>Model seem to learn relations in a way similar to humans.</a:t>
            </a:r>
            <a:endParaRPr sz="1835" b="1" i="0" u="none" strike="noStrike" cap="none">
              <a:solidFill>
                <a:srgbClr val="F4B12F"/>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g36e72c9b3b2_1_1047"/>
          <p:cNvSpPr txBox="1">
            <a:spLocks noGrp="1"/>
          </p:cNvSpPr>
          <p:nvPr>
            <p:ph type="title"/>
          </p:nvPr>
        </p:nvSpPr>
        <p:spPr>
          <a:xfrm>
            <a:off x="972600" y="663725"/>
            <a:ext cx="102516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500"/>
              <a:buNone/>
            </a:pPr>
            <a:r>
              <a:rPr lang="en-US" sz="3000"/>
              <a:t>Task 2: Predict the Next-Loop Symbol </a:t>
            </a:r>
            <a:endParaRPr sz="3000"/>
          </a:p>
        </p:txBody>
      </p:sp>
      <p:sp>
        <p:nvSpPr>
          <p:cNvPr id="888" name="Google Shape;888;g36e72c9b3b2_1_1047"/>
          <p:cNvSpPr txBox="1">
            <a:spLocks noGrp="1"/>
          </p:cNvSpPr>
          <p:nvPr>
            <p:ph type="body" idx="1"/>
          </p:nvPr>
        </p:nvSpPr>
        <p:spPr>
          <a:xfrm>
            <a:off x="1065725" y="1612463"/>
            <a:ext cx="10251600" cy="10161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Clr>
                <a:srgbClr val="000000"/>
              </a:buClr>
              <a:buSzPts val="2400"/>
              <a:buFont typeface="Arial" panose="020B0604020202020204"/>
              <a:buNone/>
            </a:pPr>
            <a:r>
              <a:rPr lang="en-US" sz="2200">
                <a:solidFill>
                  <a:srgbClr val="3F3F3F"/>
                </a:solidFill>
              </a:rPr>
              <a:t>Can a transformer predict a coefficient at loop L from a list of related “parent” coefficients at loop L-1?</a:t>
            </a:r>
            <a:endParaRPr sz="2200"/>
          </a:p>
        </p:txBody>
      </p:sp>
      <p:sp>
        <p:nvSpPr>
          <p:cNvPr id="889" name="Google Shape;889;g36e72c9b3b2_1_1047"/>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sp>
        <p:nvSpPr>
          <p:cNvPr id="890" name="Google Shape;890;g36e72c9b3b2_1_1047"/>
          <p:cNvSpPr/>
          <p:nvPr/>
        </p:nvSpPr>
        <p:spPr>
          <a:xfrm>
            <a:off x="6961300" y="2472350"/>
            <a:ext cx="4575900" cy="1217700"/>
          </a:xfrm>
          <a:prstGeom prst="roundRect">
            <a:avLst>
              <a:gd name="adj" fmla="val 16667"/>
            </a:avLst>
          </a:prstGeom>
          <a:solidFill>
            <a:srgbClr val="D9EAD3"/>
          </a:solidFill>
          <a:ln w="28575" cap="flat" cmpd="sng">
            <a:solidFill>
              <a:srgbClr val="8AC7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panose="020B0604020202020204"/>
              <a:buNone/>
            </a:pPr>
            <a:r>
              <a:rPr lang="en-US" sz="2400" b="1" i="0" u="sng" strike="noStrike" cap="none">
                <a:solidFill>
                  <a:srgbClr val="3F3F3F"/>
                </a:solidFill>
                <a:latin typeface="Lato" panose="020F0502020204030203"/>
                <a:ea typeface="Lato" panose="020F0502020204030203"/>
                <a:cs typeface="Lato" panose="020F0502020204030203"/>
                <a:sym typeface="Lato" panose="020F0502020204030203"/>
              </a:rPr>
              <a:t>Test set:</a:t>
            </a:r>
            <a:endParaRPr sz="2400" b="1" i="0" u="sng"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15000"/>
              </a:lnSpc>
              <a:spcBef>
                <a:spcPts val="1000"/>
              </a:spcBef>
              <a:spcAft>
                <a:spcPts val="0"/>
              </a:spcAft>
              <a:buClr>
                <a:srgbClr val="000000"/>
              </a:buClr>
              <a:buSzPts val="2100"/>
              <a:buFont typeface="Arial" panose="020B0604020202020204"/>
              <a:buNone/>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Word: </a:t>
            </a: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bfff</a:t>
            </a: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 =&gt; Coeff: </a:t>
            </a: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15000"/>
              </a:lnSpc>
              <a:spcBef>
                <a:spcPts val="0"/>
              </a:spcBef>
              <a:spcAft>
                <a:spcPts val="0"/>
              </a:spcAft>
              <a:buClr>
                <a:srgbClr val="000000"/>
              </a:buClr>
              <a:buSzPts val="2100"/>
              <a:buFont typeface="Arial" panose="020B0604020202020204"/>
              <a:buNone/>
            </a:pP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p:txBody>
      </p:sp>
      <p:sp>
        <p:nvSpPr>
          <p:cNvPr id="891" name="Google Shape;891;g36e72c9b3b2_1_1047"/>
          <p:cNvSpPr/>
          <p:nvPr/>
        </p:nvSpPr>
        <p:spPr>
          <a:xfrm>
            <a:off x="6961300" y="3928375"/>
            <a:ext cx="4575900" cy="2712300"/>
          </a:xfrm>
          <a:prstGeom prst="roundRect">
            <a:avLst>
              <a:gd name="adj" fmla="val 16667"/>
            </a:avLst>
          </a:prstGeom>
          <a:solidFill>
            <a:srgbClr val="FFF2CC"/>
          </a:solidFill>
          <a:ln w="28575"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panose="020B0604020202020204"/>
              <a:buNone/>
            </a:pPr>
            <a:r>
              <a:rPr lang="en-US" sz="2400" b="1" i="0" u="sng" strike="noStrike" cap="none">
                <a:solidFill>
                  <a:srgbClr val="3F3F3F"/>
                </a:solidFill>
                <a:latin typeface="Lato" panose="020F0502020204030203"/>
                <a:ea typeface="Lato" panose="020F0502020204030203"/>
                <a:cs typeface="Lato" panose="020F0502020204030203"/>
                <a:sym typeface="Lato" panose="020F0502020204030203"/>
              </a:rPr>
              <a:t>Train set (Output):</a:t>
            </a:r>
            <a:endParaRPr sz="2400" b="1" i="0" u="sng"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0"/>
              </a:spcBef>
              <a:spcAft>
                <a:spcPts val="0"/>
              </a:spcAft>
              <a:buClr>
                <a:srgbClr val="000000"/>
              </a:buClr>
              <a:buSzPts val="2600"/>
              <a:buFont typeface="Arial" panose="020B0604020202020204"/>
              <a:buNone/>
            </a:pPr>
            <a:endParaRPr sz="2500" b="0"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0"/>
              </a:spcBef>
              <a:spcAft>
                <a:spcPts val="0"/>
              </a:spcAft>
              <a:buClr>
                <a:srgbClr val="000000"/>
              </a:buClr>
              <a:buSzPts val="2100"/>
              <a:buFont typeface="Arial" panose="020B0604020202020204"/>
              <a:buNone/>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Word: </a:t>
            </a: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aaaf</a:t>
            </a: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 =&gt; Coeff: </a:t>
            </a: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16</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0"/>
              </a:spcBef>
              <a:spcAft>
                <a:spcPts val="0"/>
              </a:spcAft>
              <a:buClr>
                <a:srgbClr val="000000"/>
              </a:buClr>
              <a:buSzPts val="2100"/>
              <a:buFont typeface="Arial" panose="020B0604020202020204"/>
              <a:buNone/>
            </a:pP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1000"/>
              </a:spcBef>
              <a:spcAft>
                <a:spcPts val="0"/>
              </a:spcAft>
              <a:buClr>
                <a:srgbClr val="000000"/>
              </a:buClr>
              <a:buSzPts val="2100"/>
              <a:buFont typeface="Arial" panose="020B0604020202020204"/>
              <a:buNone/>
            </a:pP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Output child/root word’ coeffs: </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0"/>
              </a:spcBef>
              <a:spcAft>
                <a:spcPts val="0"/>
              </a:spcAft>
              <a:buClr>
                <a:srgbClr val="000000"/>
              </a:buClr>
              <a:buSzPts val="2100"/>
              <a:buFont typeface="Arial" panose="020B0604020202020204"/>
              <a:buNone/>
            </a:pP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16</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0"/>
              </a:spcBef>
              <a:spcAft>
                <a:spcPts val="0"/>
              </a:spcAft>
              <a:buClr>
                <a:srgbClr val="000000"/>
              </a:buClr>
              <a:buSzPts val="2100"/>
              <a:buFont typeface="Arial" panose="020B0604020202020204"/>
              <a:buNone/>
            </a:pP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p:txBody>
      </p:sp>
      <p:sp>
        <p:nvSpPr>
          <p:cNvPr id="892" name="Google Shape;892;g36e72c9b3b2_1_1047"/>
          <p:cNvSpPr txBox="1"/>
          <p:nvPr/>
        </p:nvSpPr>
        <p:spPr>
          <a:xfrm rot="-1242042">
            <a:off x="6277942" y="2378358"/>
            <a:ext cx="1835714" cy="54908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panose="020B0604020202020204"/>
              <a:buNone/>
            </a:pPr>
            <a:r>
              <a:rPr lang="en-US" sz="2600" b="1" i="0" u="none" strike="noStrike" cap="none">
                <a:solidFill>
                  <a:srgbClr val="E04F39"/>
                </a:solidFill>
                <a:latin typeface="Raleway"/>
                <a:ea typeface="Raleway"/>
                <a:cs typeface="Raleway"/>
                <a:sym typeface="Raleway"/>
              </a:rPr>
              <a:t>Loop L</a:t>
            </a:r>
            <a:endParaRPr sz="2600" b="1" i="0" u="none" strike="noStrike" cap="none">
              <a:solidFill>
                <a:srgbClr val="E04F39"/>
              </a:solidFill>
              <a:latin typeface="Raleway"/>
              <a:ea typeface="Raleway"/>
              <a:cs typeface="Raleway"/>
              <a:sym typeface="Raleway"/>
            </a:endParaRPr>
          </a:p>
        </p:txBody>
      </p:sp>
      <p:sp>
        <p:nvSpPr>
          <p:cNvPr id="893" name="Google Shape;893;g36e72c9b3b2_1_1047"/>
          <p:cNvSpPr/>
          <p:nvPr/>
        </p:nvSpPr>
        <p:spPr>
          <a:xfrm>
            <a:off x="1128950" y="2451650"/>
            <a:ext cx="4998600" cy="1259100"/>
          </a:xfrm>
          <a:prstGeom prst="roundRect">
            <a:avLst>
              <a:gd name="adj" fmla="val 16667"/>
            </a:avLst>
          </a:prstGeom>
          <a:solidFill>
            <a:srgbClr val="D9EAD3"/>
          </a:solidFill>
          <a:ln w="28575" cap="flat" cmpd="sng">
            <a:solidFill>
              <a:srgbClr val="8AC75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panose="020B0604020202020204"/>
              <a:buNone/>
            </a:pPr>
            <a:r>
              <a:rPr lang="en-US" sz="2400" b="1" i="0" u="sng" strike="noStrike" cap="none">
                <a:solidFill>
                  <a:srgbClr val="3F3F3F"/>
                </a:solidFill>
                <a:latin typeface="Lato" panose="020F0502020204030203"/>
                <a:ea typeface="Lato" panose="020F0502020204030203"/>
                <a:cs typeface="Lato" panose="020F0502020204030203"/>
                <a:sym typeface="Lato" panose="020F0502020204030203"/>
              </a:rPr>
              <a:t>Test set:</a:t>
            </a:r>
            <a:endParaRPr sz="2400" b="1" i="0" u="sng"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15000"/>
              </a:lnSpc>
              <a:spcBef>
                <a:spcPts val="1000"/>
              </a:spcBef>
              <a:spcAft>
                <a:spcPts val="0"/>
              </a:spcAft>
              <a:buClr>
                <a:srgbClr val="000000"/>
              </a:buClr>
              <a:buSzPts val="2100"/>
              <a:buFont typeface="Arial" panose="020B0604020202020204"/>
              <a:buNone/>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Strike-two Parents’ Coeffs: </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15000"/>
              </a:lnSpc>
              <a:spcBef>
                <a:spcPts val="0"/>
              </a:spcBef>
              <a:spcAft>
                <a:spcPts val="0"/>
              </a:spcAft>
              <a:buClr>
                <a:srgbClr val="000000"/>
              </a:buClr>
              <a:buSzPts val="2100"/>
              <a:buFont typeface="Arial" panose="020B0604020202020204"/>
              <a:buNone/>
            </a:pP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[0, 0, 0, -2, -2, -2]</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p:txBody>
      </p:sp>
      <p:sp>
        <p:nvSpPr>
          <p:cNvPr id="894" name="Google Shape;894;g36e72c9b3b2_1_1047"/>
          <p:cNvSpPr/>
          <p:nvPr/>
        </p:nvSpPr>
        <p:spPr>
          <a:xfrm>
            <a:off x="1097300" y="3928375"/>
            <a:ext cx="4998600" cy="2712300"/>
          </a:xfrm>
          <a:prstGeom prst="roundRect">
            <a:avLst>
              <a:gd name="adj" fmla="val 16667"/>
            </a:avLst>
          </a:prstGeom>
          <a:solidFill>
            <a:srgbClr val="FFF2CC"/>
          </a:solidFill>
          <a:ln w="28575"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500"/>
              <a:buFont typeface="Arial" panose="020B0604020202020204"/>
              <a:buNone/>
            </a:pPr>
            <a:r>
              <a:rPr lang="en-US" sz="2400" b="1" i="0" u="sng" strike="noStrike" cap="none">
                <a:solidFill>
                  <a:srgbClr val="3F3F3F"/>
                </a:solidFill>
                <a:latin typeface="Lato" panose="020F0502020204030203"/>
                <a:ea typeface="Lato" panose="020F0502020204030203"/>
                <a:cs typeface="Lato" panose="020F0502020204030203"/>
                <a:sym typeface="Lato" panose="020F0502020204030203"/>
              </a:rPr>
              <a:t>Train set (Input):</a:t>
            </a:r>
            <a:endParaRPr sz="2400" b="0"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1000"/>
              </a:spcBef>
              <a:spcAft>
                <a:spcPts val="0"/>
              </a:spcAft>
              <a:buClr>
                <a:srgbClr val="000000"/>
              </a:buClr>
              <a:buSzPts val="2100"/>
              <a:buFont typeface="Arial" panose="020B0604020202020204"/>
              <a:buNone/>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{Parent word: Coeff}</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1000"/>
              </a:spcBef>
              <a:spcAft>
                <a:spcPts val="0"/>
              </a:spcAft>
              <a:buClr>
                <a:srgbClr val="000000"/>
              </a:buClr>
              <a:buSzPts val="2100"/>
              <a:buFont typeface="Arial" panose="020B0604020202020204"/>
              <a:buNone/>
            </a:pP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{af</a:t>
            </a: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 </a:t>
            </a: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-2, af: -2, aa: 0, af: -2, aa: 0 , aa: 0}</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0"/>
              </a:spcBef>
              <a:spcAft>
                <a:spcPts val="0"/>
              </a:spcAft>
              <a:buClr>
                <a:srgbClr val="000000"/>
              </a:buClr>
              <a:buSzPts val="2100"/>
              <a:buFont typeface="Arial" panose="020B0604020202020204"/>
              <a:buNone/>
            </a:pP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1000"/>
              </a:spcBef>
              <a:spcAft>
                <a:spcPts val="0"/>
              </a:spcAft>
              <a:buClr>
                <a:srgbClr val="000000"/>
              </a:buClr>
              <a:buSzPts val="2100"/>
              <a:buFont typeface="Arial" panose="020B0604020202020204"/>
              <a:buNone/>
            </a:pP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Input L(2L-1) strike-two parents’ coeffs: </a:t>
            </a:r>
            <a:endParaRPr sz="2000" b="1"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ctr" rtl="0">
              <a:lnSpc>
                <a:spcPct val="100000"/>
              </a:lnSpc>
              <a:spcBef>
                <a:spcPts val="0"/>
              </a:spcBef>
              <a:spcAft>
                <a:spcPts val="0"/>
              </a:spcAft>
              <a:buClr>
                <a:srgbClr val="000000"/>
              </a:buClr>
              <a:buSzPts val="2100"/>
              <a:buFont typeface="Arial" panose="020B0604020202020204"/>
              <a:buNone/>
            </a:pP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[-2, -2, 0, -2, 0, 0]</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p:txBody>
      </p:sp>
      <p:sp>
        <p:nvSpPr>
          <p:cNvPr id="895" name="Google Shape;895;g36e72c9b3b2_1_1047"/>
          <p:cNvSpPr/>
          <p:nvPr/>
        </p:nvSpPr>
        <p:spPr>
          <a:xfrm rot="10800000">
            <a:off x="163100" y="2981925"/>
            <a:ext cx="934200" cy="2499300"/>
          </a:xfrm>
          <a:prstGeom prst="curvedLeftArrow">
            <a:avLst>
              <a:gd name="adj1" fmla="val 32015"/>
              <a:gd name="adj2" fmla="val 6275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896" name="Google Shape;896;g36e72c9b3b2_1_1047"/>
          <p:cNvSpPr txBox="1"/>
          <p:nvPr/>
        </p:nvSpPr>
        <p:spPr>
          <a:xfrm rot="-1312115">
            <a:off x="324501" y="2408494"/>
            <a:ext cx="1900779" cy="59379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panose="020B0604020202020204"/>
              <a:buNone/>
            </a:pPr>
            <a:r>
              <a:rPr lang="en-US" sz="2600" b="1" i="0" u="none" strike="noStrike" cap="none">
                <a:solidFill>
                  <a:srgbClr val="E04F39"/>
                </a:solidFill>
                <a:latin typeface="Raleway"/>
                <a:ea typeface="Raleway"/>
                <a:cs typeface="Raleway"/>
                <a:sym typeface="Raleway"/>
              </a:rPr>
              <a:t>Loop L-1</a:t>
            </a:r>
            <a:endParaRPr sz="2600" b="1" i="0" u="none" strike="noStrike" cap="none">
              <a:solidFill>
                <a:srgbClr val="E04F39"/>
              </a:solidFill>
              <a:latin typeface="Raleway"/>
              <a:ea typeface="Raleway"/>
              <a:cs typeface="Raleway"/>
              <a:sym typeface="Raleway"/>
            </a:endParaRPr>
          </a:p>
        </p:txBody>
      </p:sp>
      <p:sp>
        <p:nvSpPr>
          <p:cNvPr id="897" name="Google Shape;897;g36e72c9b3b2_1_1047"/>
          <p:cNvSpPr/>
          <p:nvPr/>
        </p:nvSpPr>
        <p:spPr>
          <a:xfrm flipH="1">
            <a:off x="5228200" y="2981925"/>
            <a:ext cx="2147100" cy="1579200"/>
          </a:xfrm>
          <a:prstGeom prst="notchedRightArrow">
            <a:avLst>
              <a:gd name="adj1" fmla="val 50000"/>
              <a:gd name="adj2" fmla="val 33906"/>
            </a:avLst>
          </a:prstGeom>
          <a:solidFill>
            <a:srgbClr val="F4CCCC"/>
          </a:solidFill>
          <a:ln w="19050"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1" i="1" u="none" strike="noStrike" cap="none">
                <a:solidFill>
                  <a:srgbClr val="E04F39"/>
                </a:solidFill>
                <a:latin typeface="Raleway"/>
                <a:ea typeface="Raleway"/>
                <a:cs typeface="Raleway"/>
                <a:sym typeface="Raleway"/>
              </a:rPr>
              <a:t>Strike-two Method</a:t>
            </a:r>
            <a:endParaRPr sz="2200" b="1" i="1" u="none" strike="noStrike" cap="none">
              <a:solidFill>
                <a:srgbClr val="E04F39"/>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6d72e8638c_0_5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277" name="Google Shape;277;g36d72e8638c_0_51"/>
          <p:cNvSpPr txBox="1">
            <a:spLocks noGrp="1"/>
          </p:cNvSpPr>
          <p:nvPr>
            <p:ph type="title"/>
          </p:nvPr>
        </p:nvSpPr>
        <p:spPr>
          <a:xfrm>
            <a:off x="227000" y="772325"/>
            <a:ext cx="8148000" cy="7137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889"/>
              <a:buNone/>
            </a:pPr>
            <a:r>
              <a:rPr lang="en-US" sz="3000"/>
              <a:t>Growing List of AI for HEP Theory Studies</a:t>
            </a:r>
            <a:endParaRPr sz="3000"/>
          </a:p>
        </p:txBody>
      </p:sp>
      <p:sp>
        <p:nvSpPr>
          <p:cNvPr id="278" name="Google Shape;278;g36d72e8638c_0_51"/>
          <p:cNvSpPr txBox="1"/>
          <p:nvPr/>
        </p:nvSpPr>
        <p:spPr>
          <a:xfrm>
            <a:off x="7807225" y="46575"/>
            <a:ext cx="43062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200"/>
              <a:buFont typeface="Arial" panose="020B0604020202020204"/>
              <a:buNone/>
            </a:pPr>
            <a:r>
              <a:rPr lang="en-US" sz="2200" b="0" i="1" u="none" strike="noStrike" cap="none">
                <a:solidFill>
                  <a:schemeClr val="dk2"/>
                </a:solidFill>
                <a:latin typeface="Raleway"/>
                <a:ea typeface="Raleway"/>
                <a:cs typeface="Raleway"/>
                <a:sym typeface="Raleway"/>
              </a:rPr>
              <a:t>From HEP ML Living </a:t>
            </a:r>
            <a:r>
              <a:rPr lang="en-US" sz="2200" b="0" i="1" u="sng" strike="noStrike" cap="none">
                <a:solidFill>
                  <a:srgbClr val="0563C1"/>
                </a:solidFill>
                <a:latin typeface="Raleway"/>
                <a:ea typeface="Raleway"/>
                <a:cs typeface="Raleway"/>
                <a:sym typeface="Raleway"/>
                <a:hlinkClick r:id="rId1"/>
              </a:rPr>
              <a:t>Review</a:t>
            </a:r>
            <a:endParaRPr sz="1400" b="0" i="1" u="none" strike="noStrike" cap="none">
              <a:solidFill>
                <a:srgbClr val="0563C1"/>
              </a:solidFill>
              <a:latin typeface="Arial" panose="020B0604020202020204"/>
              <a:ea typeface="Arial" panose="020B0604020202020204"/>
              <a:cs typeface="Arial" panose="020B0604020202020204"/>
              <a:sym typeface="Arial" panose="020B0604020202020204"/>
            </a:endParaRPr>
          </a:p>
        </p:txBody>
      </p:sp>
      <p:pic>
        <p:nvPicPr>
          <p:cNvPr id="279" name="Google Shape;279;g36d72e8638c_0_51" title="Screenshot 2025-08-04 at 2.30.17 PM.png"/>
          <p:cNvPicPr preferRelativeResize="0"/>
          <p:nvPr/>
        </p:nvPicPr>
        <p:blipFill rotWithShape="1">
          <a:blip r:embed="rId2"/>
          <a:srcRect b="28856"/>
          <a:stretch>
            <a:fillRect/>
          </a:stretch>
        </p:blipFill>
        <p:spPr>
          <a:xfrm>
            <a:off x="0" y="1625325"/>
            <a:ext cx="8486124" cy="5232500"/>
          </a:xfrm>
          <a:prstGeom prst="rect">
            <a:avLst/>
          </a:prstGeom>
          <a:noFill/>
          <a:ln>
            <a:noFill/>
          </a:ln>
        </p:spPr>
      </p:pic>
      <p:sp>
        <p:nvSpPr>
          <p:cNvPr id="280" name="Google Shape;280;g36d72e8638c_0_51"/>
          <p:cNvSpPr/>
          <p:nvPr/>
        </p:nvSpPr>
        <p:spPr>
          <a:xfrm>
            <a:off x="7681025" y="1808600"/>
            <a:ext cx="4375800" cy="2938500"/>
          </a:xfrm>
          <a:prstGeom prst="wedgeRoundRectCallout">
            <a:avLst>
              <a:gd name="adj1" fmla="val -60107"/>
              <a:gd name="adj2" fmla="val 51614"/>
              <a:gd name="adj3" fmla="val 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panose="020B0604020202020204"/>
              <a:buNone/>
            </a:pPr>
            <a:r>
              <a:rPr lang="en-US" sz="2200" b="1" i="0" u="none" strike="noStrike" cap="none">
                <a:solidFill>
                  <a:srgbClr val="000000"/>
                </a:solidFill>
                <a:latin typeface="Raleway"/>
                <a:ea typeface="Raleway"/>
                <a:cs typeface="Raleway"/>
                <a:sym typeface="Raleway"/>
              </a:rPr>
              <a:t>Topics Attempted:</a:t>
            </a:r>
            <a:endParaRPr sz="2200" b="1" i="0" u="none" strike="noStrike" cap="none">
              <a:solidFill>
                <a:srgbClr val="000000"/>
              </a:solidFill>
              <a:latin typeface="Raleway"/>
              <a:ea typeface="Raleway"/>
              <a:cs typeface="Raleway"/>
              <a:sym typeface="Raleway"/>
            </a:endParaRPr>
          </a:p>
          <a:p>
            <a:pPr marL="0" marR="0" lvl="0" indent="0" algn="l" rtl="0">
              <a:lnSpc>
                <a:spcPct val="115000"/>
              </a:lnSpc>
              <a:spcBef>
                <a:spcPts val="1000"/>
              </a:spcBef>
              <a:spcAft>
                <a:spcPts val="0"/>
              </a:spcAft>
              <a:buClr>
                <a:srgbClr val="000000"/>
              </a:buClr>
              <a:buSzPts val="2000"/>
              <a:buFont typeface="Arial" panose="020B0604020202020204"/>
              <a:buNone/>
            </a:pPr>
            <a:r>
              <a:rPr lang="en-US" sz="2000" b="0" i="0" u="none" strike="noStrike" cap="none">
                <a:solidFill>
                  <a:srgbClr val="000000"/>
                </a:solidFill>
                <a:latin typeface="Raleway"/>
                <a:ea typeface="Raleway"/>
                <a:cs typeface="Raleway"/>
                <a:sym typeface="Raleway"/>
              </a:rPr>
              <a:t>Scattering Amplitudes, Feynman Integrals, Lattice Field Theory, String Theory, Gravity, Lagrangian Construction, </a:t>
            </a:r>
            <a:r>
              <a:rPr lang="en-US" sz="2000">
                <a:latin typeface="Raleway"/>
                <a:ea typeface="Raleway"/>
                <a:cs typeface="Raleway"/>
                <a:sym typeface="Raleway"/>
              </a:rPr>
              <a:t>Standard Model Rediscovery, </a:t>
            </a:r>
            <a:r>
              <a:rPr lang="en-US" sz="2000" b="0" i="0" u="none" strike="noStrike" cap="none">
                <a:solidFill>
                  <a:srgbClr val="000000"/>
                </a:solidFill>
                <a:latin typeface="Raleway"/>
                <a:ea typeface="Raleway"/>
                <a:cs typeface="Raleway"/>
                <a:sym typeface="Raleway"/>
              </a:rPr>
              <a:t>New Physics Model Building……   </a:t>
            </a:r>
            <a:endParaRPr sz="2000" b="0" i="0" u="none" strike="noStrike" cap="none">
              <a:solidFill>
                <a:srgbClr val="000000"/>
              </a:solidFill>
              <a:latin typeface="Raleway"/>
              <a:ea typeface="Raleway"/>
              <a:cs typeface="Raleway"/>
              <a:sym typeface="Raleway"/>
            </a:endParaRPr>
          </a:p>
        </p:txBody>
      </p:sp>
      <p:sp>
        <p:nvSpPr>
          <p:cNvPr id="281" name="Google Shape;281;g36d72e8638c_0_51"/>
          <p:cNvSpPr txBox="1"/>
          <p:nvPr/>
        </p:nvSpPr>
        <p:spPr>
          <a:xfrm>
            <a:off x="7541300" y="4922625"/>
            <a:ext cx="4306200" cy="1667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1" i="1" u="none" strike="noStrike" cap="none">
                <a:solidFill>
                  <a:schemeClr val="accent3"/>
                </a:solidFill>
                <a:latin typeface="Raleway"/>
                <a:ea typeface="Raleway"/>
                <a:cs typeface="Raleway"/>
                <a:sym typeface="Raleway"/>
              </a:rPr>
              <a:t>What do these theoretical problems have in common?</a:t>
            </a:r>
            <a:endParaRPr sz="2200" b="1" i="1" u="none" strike="noStrike" cap="none">
              <a:solidFill>
                <a:schemeClr val="accent3"/>
              </a:solidFill>
              <a:latin typeface="Raleway"/>
              <a:ea typeface="Raleway"/>
              <a:cs typeface="Raleway"/>
              <a:sym typeface="Raleway"/>
            </a:endParaRPr>
          </a:p>
          <a:p>
            <a:pPr marL="0" marR="0" lvl="0" indent="0" algn="l" rtl="0">
              <a:lnSpc>
                <a:spcPct val="100000"/>
              </a:lnSpc>
              <a:spcBef>
                <a:spcPts val="1000"/>
              </a:spcBef>
              <a:spcAft>
                <a:spcPts val="0"/>
              </a:spcAft>
              <a:buClr>
                <a:srgbClr val="000000"/>
              </a:buClr>
              <a:buSzPts val="2200"/>
              <a:buFont typeface="Arial" panose="020B0604020202020204"/>
              <a:buNone/>
            </a:pPr>
            <a:r>
              <a:rPr lang="en-US" sz="2200" b="1" i="1" u="none" strike="noStrike" cap="none">
                <a:solidFill>
                  <a:schemeClr val="accent3"/>
                </a:solidFill>
                <a:latin typeface="Raleway"/>
                <a:ea typeface="Raleway"/>
                <a:cs typeface="Raleway"/>
                <a:sym typeface="Raleway"/>
              </a:rPr>
              <a:t>Why is AI a good fit for them?</a:t>
            </a:r>
            <a:endParaRPr sz="2200" b="1" i="1" u="none" strike="noStrike" cap="none">
              <a:solidFill>
                <a:schemeClr val="accent3"/>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200"/>
              <a:buFont typeface="Arial" panose="020B0604020202020204"/>
              <a:buNone/>
            </a:pPr>
            <a:r>
              <a:rPr lang="en-US" sz="2200" b="1" i="1" u="none" strike="noStrike" cap="none">
                <a:solidFill>
                  <a:schemeClr val="accent3"/>
                </a:solidFill>
                <a:latin typeface="Raleway"/>
                <a:ea typeface="Raleway"/>
                <a:cs typeface="Raleway"/>
                <a:sym typeface="Raleway"/>
              </a:rPr>
              <a:t>(&amp; When is AI the wrong tool?)</a:t>
            </a:r>
            <a:endParaRPr sz="2200" b="1" i="1" u="none" strike="noStrike" cap="none">
              <a:solidFill>
                <a:schemeClr val="accent3"/>
              </a:solidFill>
              <a:latin typeface="Raleway"/>
              <a:ea typeface="Raleway"/>
              <a:cs typeface="Raleway"/>
              <a:sym typeface="Raleway"/>
            </a:endParaRPr>
          </a:p>
        </p:txBody>
      </p:sp>
      <p:sp>
        <p:nvSpPr>
          <p:cNvPr id="282" name="Google Shape;282;g36d72e8638c_0_51"/>
          <p:cNvSpPr/>
          <p:nvPr/>
        </p:nvSpPr>
        <p:spPr>
          <a:xfrm rot="602715">
            <a:off x="8427666" y="726889"/>
            <a:ext cx="3328062" cy="897212"/>
          </a:xfrm>
          <a:prstGeom prst="cloud">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i="1">
                <a:solidFill>
                  <a:srgbClr val="F4B12F"/>
                </a:solidFill>
                <a:latin typeface="Raleway"/>
                <a:ea typeface="Raleway"/>
                <a:cs typeface="Raleway"/>
                <a:sym typeface="Raleway"/>
              </a:rPr>
              <a:t>Although most are baby steps…</a:t>
            </a:r>
            <a:endParaRPr sz="1800" b="1" i="1">
              <a:solidFill>
                <a:srgbClr val="F4B12F"/>
              </a:solidFill>
              <a:latin typeface="Raleway"/>
              <a:ea typeface="Raleway"/>
              <a:cs typeface="Raleway"/>
              <a:sym typeface="Raleway"/>
            </a:endParaRPr>
          </a:p>
        </p:txBody>
      </p:sp>
      <p:pic>
        <p:nvPicPr>
          <p:cNvPr id="283" name="Google Shape;283;g36d72e8638c_0_51" title="9-cartoon-baby-drawing-tutorial Background Removed.png"/>
          <p:cNvPicPr preferRelativeResize="0"/>
          <p:nvPr/>
        </p:nvPicPr>
        <p:blipFill>
          <a:blip r:embed="rId3"/>
          <a:stretch>
            <a:fillRect/>
          </a:stretch>
        </p:blipFill>
        <p:spPr>
          <a:xfrm>
            <a:off x="11067150" y="659950"/>
            <a:ext cx="850076" cy="11486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g36e72c9b3b2_1_2021"/>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sp>
        <p:nvSpPr>
          <p:cNvPr id="904" name="Google Shape;904;g36e72c9b3b2_1_2021"/>
          <p:cNvSpPr txBox="1">
            <a:spLocks noGrp="1"/>
          </p:cNvSpPr>
          <p:nvPr>
            <p:ph type="title"/>
          </p:nvPr>
        </p:nvSpPr>
        <p:spPr>
          <a:xfrm>
            <a:off x="972600" y="652075"/>
            <a:ext cx="105174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7000"/>
              <a:buNone/>
            </a:pPr>
            <a:r>
              <a:rPr lang="en-US" sz="3335"/>
              <a:t>Task 2 Results: </a:t>
            </a:r>
            <a:r>
              <a:rPr lang="en-US" sz="3300"/>
              <a:t>Predict the Next-Loop Symbol @ L5→L6</a:t>
            </a:r>
            <a:endParaRPr sz="3300"/>
          </a:p>
        </p:txBody>
      </p:sp>
      <p:sp>
        <p:nvSpPr>
          <p:cNvPr id="905" name="Google Shape;905;g36e72c9b3b2_1_2021"/>
          <p:cNvSpPr/>
          <p:nvPr/>
        </p:nvSpPr>
        <p:spPr>
          <a:xfrm>
            <a:off x="358950" y="1808975"/>
            <a:ext cx="11474100" cy="897600"/>
          </a:xfrm>
          <a:prstGeom prst="roundRect">
            <a:avLst>
              <a:gd name="adj" fmla="val 16667"/>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906" name="Google Shape;906;g36e72c9b3b2_1_2021"/>
          <p:cNvSpPr txBox="1"/>
          <p:nvPr/>
        </p:nvSpPr>
        <p:spPr>
          <a:xfrm>
            <a:off x="455775" y="1773738"/>
            <a:ext cx="3589200" cy="52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Recall the </a:t>
            </a:r>
            <a:r>
              <a:rPr lang="en-US" sz="2000" b="1" i="0" u="none" strike="noStrike" cap="none">
                <a:solidFill>
                  <a:srgbClr val="3F3F3F"/>
                </a:solidFill>
                <a:latin typeface="Lato" panose="020F0502020204030203"/>
                <a:ea typeface="Lato" panose="020F0502020204030203"/>
                <a:cs typeface="Lato" panose="020F0502020204030203"/>
                <a:sym typeface="Lato" panose="020F0502020204030203"/>
              </a:rPr>
              <a:t>strike-two</a:t>
            </a: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 method:</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p:txBody>
      </p:sp>
      <p:pic>
        <p:nvPicPr>
          <p:cNvPr id="907" name="Google Shape;907;g36e72c9b3b2_1_2021"/>
          <p:cNvPicPr preferRelativeResize="0"/>
          <p:nvPr/>
        </p:nvPicPr>
        <p:blipFill rotWithShape="1">
          <a:blip r:embed="rId1"/>
          <a:srcRect r="85063"/>
          <a:stretch>
            <a:fillRect/>
          </a:stretch>
        </p:blipFill>
        <p:spPr>
          <a:xfrm>
            <a:off x="3905050" y="1841125"/>
            <a:ext cx="1333049" cy="457700"/>
          </a:xfrm>
          <a:prstGeom prst="rect">
            <a:avLst/>
          </a:prstGeom>
          <a:noFill/>
          <a:ln>
            <a:noFill/>
          </a:ln>
        </p:spPr>
      </p:pic>
      <p:pic>
        <p:nvPicPr>
          <p:cNvPr id="908" name="Google Shape;908;g36e72c9b3b2_1_2021"/>
          <p:cNvPicPr preferRelativeResize="0"/>
          <p:nvPr/>
        </p:nvPicPr>
        <p:blipFill rotWithShape="1">
          <a:blip r:embed="rId1"/>
          <a:srcRect l="17464" r="68079"/>
          <a:stretch>
            <a:fillRect/>
          </a:stretch>
        </p:blipFill>
        <p:spPr>
          <a:xfrm>
            <a:off x="5238100" y="1841125"/>
            <a:ext cx="1290125" cy="457700"/>
          </a:xfrm>
          <a:prstGeom prst="rect">
            <a:avLst/>
          </a:prstGeom>
          <a:noFill/>
          <a:ln>
            <a:noFill/>
          </a:ln>
        </p:spPr>
      </p:pic>
      <p:pic>
        <p:nvPicPr>
          <p:cNvPr id="909" name="Google Shape;909;g36e72c9b3b2_1_2021"/>
          <p:cNvPicPr preferRelativeResize="0"/>
          <p:nvPr/>
        </p:nvPicPr>
        <p:blipFill rotWithShape="1">
          <a:blip r:embed="rId1"/>
          <a:srcRect l="34018" r="51525"/>
          <a:stretch>
            <a:fillRect/>
          </a:stretch>
        </p:blipFill>
        <p:spPr>
          <a:xfrm>
            <a:off x="6533725" y="1841125"/>
            <a:ext cx="1290125" cy="457700"/>
          </a:xfrm>
          <a:prstGeom prst="rect">
            <a:avLst/>
          </a:prstGeom>
          <a:noFill/>
          <a:ln>
            <a:noFill/>
          </a:ln>
        </p:spPr>
      </p:pic>
      <p:pic>
        <p:nvPicPr>
          <p:cNvPr id="910" name="Google Shape;910;g36e72c9b3b2_1_2021"/>
          <p:cNvPicPr preferRelativeResize="0"/>
          <p:nvPr/>
        </p:nvPicPr>
        <p:blipFill rotWithShape="1">
          <a:blip r:embed="rId1"/>
          <a:srcRect l="51544" r="33999"/>
          <a:stretch>
            <a:fillRect/>
          </a:stretch>
        </p:blipFill>
        <p:spPr>
          <a:xfrm>
            <a:off x="7915326" y="1841125"/>
            <a:ext cx="1290125" cy="457700"/>
          </a:xfrm>
          <a:prstGeom prst="rect">
            <a:avLst/>
          </a:prstGeom>
          <a:noFill/>
          <a:ln>
            <a:noFill/>
          </a:ln>
        </p:spPr>
      </p:pic>
      <p:pic>
        <p:nvPicPr>
          <p:cNvPr id="911" name="Google Shape;911;g36e72c9b3b2_1_2021"/>
          <p:cNvPicPr preferRelativeResize="0"/>
          <p:nvPr/>
        </p:nvPicPr>
        <p:blipFill rotWithShape="1">
          <a:blip r:embed="rId1"/>
          <a:srcRect l="68640" r="16903"/>
          <a:stretch>
            <a:fillRect/>
          </a:stretch>
        </p:blipFill>
        <p:spPr>
          <a:xfrm>
            <a:off x="9205451" y="1841125"/>
            <a:ext cx="1290125" cy="457700"/>
          </a:xfrm>
          <a:prstGeom prst="rect">
            <a:avLst/>
          </a:prstGeom>
          <a:noFill/>
          <a:ln>
            <a:noFill/>
          </a:ln>
        </p:spPr>
      </p:pic>
      <p:pic>
        <p:nvPicPr>
          <p:cNvPr id="912" name="Google Shape;912;g36e72c9b3b2_1_2021"/>
          <p:cNvPicPr preferRelativeResize="0"/>
          <p:nvPr/>
        </p:nvPicPr>
        <p:blipFill rotWithShape="1">
          <a:blip r:embed="rId1"/>
          <a:srcRect l="86060"/>
          <a:stretch>
            <a:fillRect/>
          </a:stretch>
        </p:blipFill>
        <p:spPr>
          <a:xfrm>
            <a:off x="10495576" y="1841125"/>
            <a:ext cx="1244074" cy="457700"/>
          </a:xfrm>
          <a:prstGeom prst="rect">
            <a:avLst/>
          </a:prstGeom>
          <a:noFill/>
          <a:ln>
            <a:noFill/>
          </a:ln>
        </p:spPr>
      </p:pic>
      <p:pic>
        <p:nvPicPr>
          <p:cNvPr id="913" name="Google Shape;913;g36e72c9b3b2_1_2021"/>
          <p:cNvPicPr preferRelativeResize="0"/>
          <p:nvPr/>
        </p:nvPicPr>
        <p:blipFill rotWithShape="1">
          <a:blip r:embed="rId2"/>
          <a:srcRect/>
          <a:stretch>
            <a:fillRect/>
          </a:stretch>
        </p:blipFill>
        <p:spPr>
          <a:xfrm>
            <a:off x="1344225" y="2216750"/>
            <a:ext cx="2975050" cy="457700"/>
          </a:xfrm>
          <a:prstGeom prst="rect">
            <a:avLst/>
          </a:prstGeom>
          <a:noFill/>
          <a:ln>
            <a:noFill/>
          </a:ln>
        </p:spPr>
      </p:pic>
      <p:sp>
        <p:nvSpPr>
          <p:cNvPr id="914" name="Google Shape;914;g36e72c9b3b2_1_2021"/>
          <p:cNvSpPr txBox="1"/>
          <p:nvPr/>
        </p:nvSpPr>
        <p:spPr>
          <a:xfrm>
            <a:off x="455775" y="2184600"/>
            <a:ext cx="1079700" cy="52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Input:</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p:txBody>
      </p:sp>
      <p:sp>
        <p:nvSpPr>
          <p:cNvPr id="915" name="Google Shape;915;g36e72c9b3b2_1_2021"/>
          <p:cNvSpPr txBox="1"/>
          <p:nvPr/>
        </p:nvSpPr>
        <p:spPr>
          <a:xfrm>
            <a:off x="4408000" y="2184600"/>
            <a:ext cx="2037000" cy="52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 Output: 0</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p:txBody>
      </p:sp>
      <p:sp>
        <p:nvSpPr>
          <p:cNvPr id="916" name="Google Shape;916;g36e72c9b3b2_1_2021"/>
          <p:cNvSpPr/>
          <p:nvPr/>
        </p:nvSpPr>
        <p:spPr>
          <a:xfrm>
            <a:off x="358950" y="2935800"/>
            <a:ext cx="11474100" cy="1630800"/>
          </a:xfrm>
          <a:prstGeom prst="roundRect">
            <a:avLst>
              <a:gd name="adj" fmla="val 16667"/>
            </a:avLst>
          </a:prstGeom>
          <a:solidFill>
            <a:schemeClr val="lt1"/>
          </a:solidFill>
          <a:ln w="28575"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200" b="1" i="0" u="sng" strike="noStrike" cap="none">
                <a:solidFill>
                  <a:srgbClr val="3F3F3F"/>
                </a:solidFill>
                <a:latin typeface="Lato" panose="020F0502020204030203"/>
                <a:ea typeface="Lato" panose="020F0502020204030203"/>
                <a:cs typeface="Lato" panose="020F0502020204030203"/>
                <a:sym typeface="Lato" panose="020F0502020204030203"/>
              </a:rPr>
              <a:t>Implementation Details:</a:t>
            </a:r>
            <a:r>
              <a:rPr lang="en-US" sz="2200" b="0" i="0" u="none" strike="noStrike" cap="none">
                <a:solidFill>
                  <a:srgbClr val="3F3F3F"/>
                </a:solidFill>
                <a:latin typeface="Lato" panose="020F0502020204030203"/>
                <a:ea typeface="Lato" panose="020F0502020204030203"/>
                <a:cs typeface="Lato" panose="020F0502020204030203"/>
                <a:sym typeface="Lato" panose="020F0502020204030203"/>
              </a:rPr>
              <a:t> </a:t>
            </a:r>
            <a:endParaRPr sz="2200" b="0"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457200" marR="0" lvl="0" indent="-355600" algn="l" rtl="0">
              <a:lnSpc>
                <a:spcPct val="100000"/>
              </a:lnSpc>
              <a:spcBef>
                <a:spcPts val="1000"/>
              </a:spcBef>
              <a:spcAft>
                <a:spcPts val="0"/>
              </a:spcAft>
              <a:buClr>
                <a:srgbClr val="3F3F3F"/>
              </a:buClr>
              <a:buSzPts val="2000"/>
              <a:buFont typeface="Lato" panose="020F0502020204030203"/>
              <a:buChar char="●"/>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4-layer Transformers with d = 512, 8 heads; </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457200" marR="0" lvl="0" indent="-355600" algn="l" rtl="0">
              <a:lnSpc>
                <a:spcPct val="100000"/>
              </a:lnSpc>
              <a:spcBef>
                <a:spcPts val="0"/>
              </a:spcBef>
              <a:spcAft>
                <a:spcPts val="0"/>
              </a:spcAft>
              <a:buClr>
                <a:srgbClr val="3F3F3F"/>
              </a:buClr>
              <a:buSzPts val="2000"/>
              <a:buFont typeface="Lato" panose="020F0502020204030203"/>
              <a:buChar char="●"/>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66 parent coefficients at L5 given in strikeout order → predict a single coefficients at L6; </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457200" marR="0" lvl="0" indent="-355600" algn="l" rtl="0">
              <a:lnSpc>
                <a:spcPct val="100000"/>
              </a:lnSpc>
              <a:spcBef>
                <a:spcPts val="0"/>
              </a:spcBef>
              <a:spcAft>
                <a:spcPts val="0"/>
              </a:spcAft>
              <a:buClr>
                <a:srgbClr val="3F3F3F"/>
              </a:buClr>
              <a:buSzPts val="2000"/>
              <a:buFont typeface="Lato" panose="020F0502020204030203"/>
              <a:buChar char="●"/>
            </a:pP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767,500 unique input-output pairs, split into 757,500 training and 10,000 test examples.</a:t>
            </a:r>
            <a:endParaRPr sz="1200" b="0" i="0" u="none" strike="noStrike" cap="none">
              <a:solidFill>
                <a:srgbClr val="3F3F3F"/>
              </a:solidFill>
              <a:latin typeface="Lato" panose="020F0502020204030203"/>
              <a:ea typeface="Lato" panose="020F0502020204030203"/>
              <a:cs typeface="Lato" panose="020F0502020204030203"/>
              <a:sym typeface="Lato" panose="020F0502020204030203"/>
            </a:endParaRPr>
          </a:p>
        </p:txBody>
      </p:sp>
      <p:sp>
        <p:nvSpPr>
          <p:cNvPr id="917" name="Google Shape;917;g36e72c9b3b2_1_2021"/>
          <p:cNvSpPr/>
          <p:nvPr/>
        </p:nvSpPr>
        <p:spPr>
          <a:xfrm>
            <a:off x="358950" y="4795800"/>
            <a:ext cx="11474100" cy="1851300"/>
          </a:xfrm>
          <a:prstGeom prst="roundRect">
            <a:avLst>
              <a:gd name="adj" fmla="val 16667"/>
            </a:avLst>
          </a:prstGeom>
          <a:solidFill>
            <a:schemeClr val="lt1"/>
          </a:solid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000" b="1" i="0" u="sng" strike="noStrike" cap="none">
                <a:solidFill>
                  <a:srgbClr val="3F3F3F"/>
                </a:solidFill>
                <a:latin typeface="Lato" panose="020F0502020204030203"/>
                <a:ea typeface="Lato" panose="020F0502020204030203"/>
                <a:cs typeface="Lato" panose="020F0502020204030203"/>
                <a:sym typeface="Lato" panose="020F0502020204030203"/>
              </a:rPr>
              <a:t>Result:</a:t>
            </a:r>
            <a:r>
              <a:rPr lang="en-US" sz="2000" b="0" i="0" u="none" strike="noStrike" cap="none">
                <a:solidFill>
                  <a:srgbClr val="3F3F3F"/>
                </a:solidFill>
                <a:latin typeface="Lato" panose="020F0502020204030203"/>
                <a:ea typeface="Lato" panose="020F0502020204030203"/>
                <a:cs typeface="Lato" panose="020F0502020204030203"/>
                <a:sym typeface="Lato" panose="020F0502020204030203"/>
              </a:rPr>
              <a:t> Fast Learning; magnitudes and signs of coefficients learned simultaneously.</a:t>
            </a:r>
            <a:endParaRPr sz="2000" b="0" i="0" u="none" strike="noStrike" cap="none">
              <a:solidFill>
                <a:srgbClr val="3F3F3F"/>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1000"/>
              </a:spcBef>
              <a:spcAft>
                <a:spcPts val="0"/>
              </a:spcAft>
              <a:buClr>
                <a:srgbClr val="000000"/>
              </a:buClr>
              <a:buSzPts val="2200"/>
              <a:buFont typeface="Arial" panose="020B0604020202020204"/>
              <a:buNone/>
            </a:pPr>
            <a:endParaRPr sz="2200" b="0" i="0" u="none" strike="noStrike" cap="none">
              <a:solidFill>
                <a:srgbClr val="3F3F3F"/>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1000"/>
              </a:spcBef>
              <a:spcAft>
                <a:spcPts val="0"/>
              </a:spcAft>
              <a:buClr>
                <a:srgbClr val="000000"/>
              </a:buClr>
              <a:buSzPts val="2200"/>
              <a:buFont typeface="Arial" panose="020B0604020202020204"/>
              <a:buNone/>
            </a:pPr>
            <a:endParaRPr sz="2200" b="0" i="0" u="none" strike="noStrike" cap="none">
              <a:solidFill>
                <a:srgbClr val="3F3F3F"/>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1000"/>
              </a:spcBef>
              <a:spcAft>
                <a:spcPts val="1000"/>
              </a:spcAft>
              <a:buClr>
                <a:srgbClr val="000000"/>
              </a:buClr>
              <a:buSzPts val="2200"/>
              <a:buFont typeface="Arial" panose="020B0604020202020204"/>
              <a:buNone/>
            </a:pPr>
            <a:endParaRPr sz="2200" b="0" i="0" u="none" strike="noStrike" cap="none">
              <a:solidFill>
                <a:srgbClr val="3F3F3F"/>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918" name="Google Shape;918;g36e72c9b3b2_1_2021"/>
          <p:cNvPicPr preferRelativeResize="0"/>
          <p:nvPr/>
        </p:nvPicPr>
        <p:blipFill rotWithShape="1">
          <a:blip r:embed="rId3"/>
          <a:srcRect/>
          <a:stretch>
            <a:fillRect/>
          </a:stretch>
        </p:blipFill>
        <p:spPr>
          <a:xfrm>
            <a:off x="502050" y="5432075"/>
            <a:ext cx="10830848" cy="1054550"/>
          </a:xfrm>
          <a:prstGeom prst="rect">
            <a:avLst/>
          </a:prstGeom>
          <a:noFill/>
          <a:ln>
            <a:noFill/>
          </a:ln>
        </p:spPr>
      </p:pic>
      <p:sp>
        <p:nvSpPr>
          <p:cNvPr id="919" name="Google Shape;919;g36e72c9b3b2_1_2021"/>
          <p:cNvSpPr txBox="1"/>
          <p:nvPr/>
        </p:nvSpPr>
        <p:spPr>
          <a:xfrm>
            <a:off x="6445000" y="58600"/>
            <a:ext cx="57468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200"/>
              <a:buFont typeface="Arial" panose="020B0604020202020204"/>
              <a:buNone/>
            </a:pPr>
            <a:r>
              <a:rPr lang="en-US" sz="2200" b="0" i="1" u="none" strike="noStrike" cap="none">
                <a:solidFill>
                  <a:schemeClr val="dk2"/>
                </a:solidFill>
                <a:latin typeface="Raleway"/>
                <a:ea typeface="Raleway"/>
                <a:cs typeface="Raleway"/>
                <a:sym typeface="Raleway"/>
              </a:rPr>
              <a:t>More variants studied in </a:t>
            </a:r>
            <a:r>
              <a:rPr lang="en-US" sz="2200" b="0" i="1" u="sng" strike="noStrike" cap="none">
                <a:solidFill>
                  <a:schemeClr val="accent5"/>
                </a:solidFill>
                <a:latin typeface="Raleway"/>
                <a:ea typeface="Raleway"/>
                <a:cs typeface="Raleway"/>
                <a:sym typeface="Raleway"/>
                <a:hlinkClick r:id="rId4"/>
              </a:rPr>
              <a:t>2405.06107</a:t>
            </a:r>
            <a:r>
              <a:rPr lang="en-US" sz="2200" b="0" i="1" u="none" strike="noStrike" cap="none">
                <a:solidFill>
                  <a:schemeClr val="accent5"/>
                </a:solidFill>
                <a:latin typeface="Raleway"/>
                <a:ea typeface="Raleway"/>
                <a:cs typeface="Raleway"/>
                <a:sym typeface="Raleway"/>
              </a:rPr>
              <a:t>  </a:t>
            </a:r>
            <a:endParaRPr sz="2200" b="0" i="1" u="none" strike="noStrike" cap="none">
              <a:solidFill>
                <a:schemeClr val="accent5"/>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36e72c9b3b2_1_2224"/>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sp>
        <p:nvSpPr>
          <p:cNvPr id="926" name="Google Shape;926;g36e72c9b3b2_1_2224"/>
          <p:cNvSpPr txBox="1">
            <a:spLocks noGrp="1"/>
          </p:cNvSpPr>
          <p:nvPr>
            <p:ph type="title"/>
          </p:nvPr>
        </p:nvSpPr>
        <p:spPr>
          <a:xfrm>
            <a:off x="972600" y="652075"/>
            <a:ext cx="109854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7000"/>
              <a:buNone/>
            </a:pPr>
            <a:r>
              <a:rPr lang="en-US" sz="3335"/>
              <a:t>Task 2 Results: </a:t>
            </a:r>
            <a:r>
              <a:rPr lang="en-US" sz="3300"/>
              <a:t>Recover the Cross-loop Symbolic Formula</a:t>
            </a:r>
            <a:endParaRPr sz="3300"/>
          </a:p>
        </p:txBody>
      </p:sp>
      <p:sp>
        <p:nvSpPr>
          <p:cNvPr id="927" name="Google Shape;927;g36e72c9b3b2_1_2224"/>
          <p:cNvSpPr txBox="1"/>
          <p:nvPr/>
        </p:nvSpPr>
        <p:spPr>
          <a:xfrm>
            <a:off x="972600" y="1676675"/>
            <a:ext cx="106128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panose="020B0604020202020204"/>
              <a:buNone/>
            </a:pPr>
            <a:r>
              <a:rPr lang="en-US" sz="2200" b="0" i="0" u="none" strike="noStrike" cap="none">
                <a:solidFill>
                  <a:srgbClr val="3F3F3F"/>
                </a:solidFill>
                <a:latin typeface="Lato" panose="020F0502020204030203"/>
                <a:ea typeface="Lato" panose="020F0502020204030203"/>
                <a:cs typeface="Lato" panose="020F0502020204030203"/>
                <a:sym typeface="Lato" panose="020F0502020204030203"/>
              </a:rPr>
              <a:t>Inspired by AI’s </a:t>
            </a:r>
            <a:r>
              <a:rPr lang="en-US" sz="2200" b="0" i="1" u="none" strike="noStrike" cap="none">
                <a:solidFill>
                  <a:srgbClr val="3F3F3F"/>
                </a:solidFill>
                <a:latin typeface="Lato" panose="020F0502020204030203"/>
                <a:ea typeface="Lato" panose="020F0502020204030203"/>
                <a:cs typeface="Lato" panose="020F0502020204030203"/>
                <a:sym typeface="Lato" panose="020F0502020204030203"/>
              </a:rPr>
              <a:t>Task 2 Strike-out Experiment</a:t>
            </a:r>
            <a:r>
              <a:rPr lang="en-US" sz="2200" b="0" i="0" u="none" strike="noStrike" cap="none">
                <a:solidFill>
                  <a:srgbClr val="3F3F3F"/>
                </a:solidFill>
                <a:latin typeface="Lato" panose="020F0502020204030203"/>
                <a:ea typeface="Lato" panose="020F0502020204030203"/>
                <a:cs typeface="Lato" panose="020F0502020204030203"/>
                <a:sym typeface="Lato" panose="020F0502020204030203"/>
              </a:rPr>
              <a:t>, we humans look for more sequences connecting certain terms at different loop orders, and we’ve found a lot! </a:t>
            </a:r>
            <a:endParaRPr sz="22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928" name="Google Shape;928;g36e72c9b3b2_1_2224"/>
          <p:cNvSpPr/>
          <p:nvPr/>
        </p:nvSpPr>
        <p:spPr>
          <a:xfrm>
            <a:off x="818400" y="2589763"/>
            <a:ext cx="8550600" cy="2648100"/>
          </a:xfrm>
          <a:prstGeom prst="roundRect">
            <a:avLst>
              <a:gd name="adj" fmla="val 16667"/>
            </a:avLst>
          </a:prstGeom>
          <a:solidFill>
            <a:schemeClr val="lt1"/>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pic>
        <p:nvPicPr>
          <p:cNvPr id="929" name="Google Shape;929;g36e72c9b3b2_1_2224"/>
          <p:cNvPicPr preferRelativeResize="0"/>
          <p:nvPr/>
        </p:nvPicPr>
        <p:blipFill rotWithShape="1">
          <a:blip r:embed="rId1"/>
          <a:srcRect/>
          <a:stretch>
            <a:fillRect/>
          </a:stretch>
        </p:blipFill>
        <p:spPr>
          <a:xfrm>
            <a:off x="2970725" y="2692538"/>
            <a:ext cx="5659188" cy="830200"/>
          </a:xfrm>
          <a:prstGeom prst="rect">
            <a:avLst/>
          </a:prstGeom>
          <a:noFill/>
          <a:ln>
            <a:noFill/>
          </a:ln>
        </p:spPr>
      </p:pic>
      <p:pic>
        <p:nvPicPr>
          <p:cNvPr id="930" name="Google Shape;930;g36e72c9b3b2_1_2224"/>
          <p:cNvPicPr preferRelativeResize="0"/>
          <p:nvPr/>
        </p:nvPicPr>
        <p:blipFill rotWithShape="1">
          <a:blip r:embed="rId2"/>
          <a:srcRect/>
          <a:stretch>
            <a:fillRect/>
          </a:stretch>
        </p:blipFill>
        <p:spPr>
          <a:xfrm>
            <a:off x="908575" y="3667000"/>
            <a:ext cx="8370249" cy="483938"/>
          </a:xfrm>
          <a:prstGeom prst="rect">
            <a:avLst/>
          </a:prstGeom>
          <a:noFill/>
          <a:ln>
            <a:noFill/>
          </a:ln>
        </p:spPr>
      </p:pic>
      <p:pic>
        <p:nvPicPr>
          <p:cNvPr id="931" name="Google Shape;931;g36e72c9b3b2_1_2224"/>
          <p:cNvPicPr preferRelativeResize="0"/>
          <p:nvPr/>
        </p:nvPicPr>
        <p:blipFill rotWithShape="1">
          <a:blip r:embed="rId3"/>
          <a:srcRect/>
          <a:stretch>
            <a:fillRect/>
          </a:stretch>
        </p:blipFill>
        <p:spPr>
          <a:xfrm>
            <a:off x="996675" y="4201588"/>
            <a:ext cx="4684501" cy="932400"/>
          </a:xfrm>
          <a:prstGeom prst="rect">
            <a:avLst/>
          </a:prstGeom>
          <a:noFill/>
          <a:ln>
            <a:noFill/>
          </a:ln>
        </p:spPr>
      </p:pic>
      <p:sp>
        <p:nvSpPr>
          <p:cNvPr id="932" name="Google Shape;932;g36e72c9b3b2_1_2224"/>
          <p:cNvSpPr txBox="1"/>
          <p:nvPr/>
        </p:nvSpPr>
        <p:spPr>
          <a:xfrm>
            <a:off x="1070600" y="2670088"/>
            <a:ext cx="2085600" cy="87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200" b="1" i="0" u="none" strike="noStrike" cap="none">
                <a:solidFill>
                  <a:schemeClr val="accent2"/>
                </a:solidFill>
                <a:latin typeface="Lato" panose="020F0502020204030203"/>
                <a:ea typeface="Lato" panose="020F0502020204030203"/>
                <a:cs typeface="Lato" panose="020F0502020204030203"/>
                <a:sym typeface="Lato" panose="020F0502020204030203"/>
              </a:rPr>
              <a:t>An Example Sequence:</a:t>
            </a:r>
            <a:endParaRPr sz="2200" b="1" i="0" u="none" strike="noStrike" cap="none">
              <a:solidFill>
                <a:schemeClr val="accent2"/>
              </a:solidFill>
              <a:latin typeface="Lato" panose="020F0502020204030203"/>
              <a:ea typeface="Lato" panose="020F0502020204030203"/>
              <a:cs typeface="Lato" panose="020F0502020204030203"/>
              <a:sym typeface="Lato" panose="020F0502020204030203"/>
            </a:endParaRPr>
          </a:p>
        </p:txBody>
      </p:sp>
      <p:sp>
        <p:nvSpPr>
          <p:cNvPr id="933" name="Google Shape;933;g36e72c9b3b2_1_2224"/>
          <p:cNvSpPr txBox="1"/>
          <p:nvPr/>
        </p:nvSpPr>
        <p:spPr>
          <a:xfrm>
            <a:off x="5681175" y="4382488"/>
            <a:ext cx="3687600" cy="69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panose="020B0604020202020204"/>
              <a:buNone/>
            </a:pPr>
            <a:r>
              <a:rPr lang="en-US" sz="2200" b="1" i="0" u="none" strike="noStrike" cap="none">
                <a:solidFill>
                  <a:schemeClr val="accent2"/>
                </a:solidFill>
                <a:latin typeface="Lato" panose="020F0502020204030203"/>
                <a:ea typeface="Lato" panose="020F0502020204030203"/>
                <a:cs typeface="Lato" panose="020F0502020204030203"/>
                <a:sym typeface="Lato" panose="020F0502020204030203"/>
              </a:rPr>
              <a:t>Confirmed by loops 7 &amp; 8.</a:t>
            </a:r>
            <a:endParaRPr sz="2200" b="1" i="0" u="none" strike="noStrike" cap="none">
              <a:solidFill>
                <a:schemeClr val="accent2"/>
              </a:solidFill>
              <a:latin typeface="Lato" panose="020F0502020204030203"/>
              <a:ea typeface="Lato" panose="020F0502020204030203"/>
              <a:cs typeface="Lato" panose="020F0502020204030203"/>
              <a:sym typeface="Lato" panose="020F0502020204030203"/>
            </a:endParaRPr>
          </a:p>
        </p:txBody>
      </p:sp>
      <p:sp>
        <p:nvSpPr>
          <p:cNvPr id="934" name="Google Shape;934;g36e72c9b3b2_1_2224"/>
          <p:cNvSpPr txBox="1"/>
          <p:nvPr/>
        </p:nvSpPr>
        <p:spPr>
          <a:xfrm>
            <a:off x="9448800" y="2849475"/>
            <a:ext cx="2743200" cy="227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panose="020B0604020202020204"/>
              <a:buNone/>
            </a:pPr>
            <a:r>
              <a:rPr lang="en-US" sz="2200" b="0" i="1" u="none" strike="noStrike" cap="none">
                <a:solidFill>
                  <a:schemeClr val="accent2"/>
                </a:solidFill>
                <a:latin typeface="Lato" panose="020F0502020204030203"/>
                <a:ea typeface="Lato" panose="020F0502020204030203"/>
                <a:cs typeface="Lato" panose="020F0502020204030203"/>
                <a:sym typeface="Lato" panose="020F0502020204030203"/>
              </a:rPr>
              <a:t>&amp; hundreds of similar sequences where first 7 letters are</a:t>
            </a:r>
            <a:endParaRPr sz="2200" b="0" i="1" u="none" strike="noStrike" cap="none">
              <a:solidFill>
                <a:schemeClr val="accent2"/>
              </a:solidFill>
              <a:latin typeface="Lato" panose="020F0502020204030203"/>
              <a:ea typeface="Lato" panose="020F0502020204030203"/>
              <a:cs typeface="Lato" panose="020F0502020204030203"/>
              <a:sym typeface="Lato" panose="020F0502020204030203"/>
            </a:endParaRPr>
          </a:p>
          <a:p>
            <a:pPr marL="0" marR="0" lvl="0" indent="0" algn="l" rtl="0">
              <a:lnSpc>
                <a:spcPct val="115000"/>
              </a:lnSpc>
              <a:spcBef>
                <a:spcPts val="0"/>
              </a:spcBef>
              <a:spcAft>
                <a:spcPts val="0"/>
              </a:spcAft>
              <a:buClr>
                <a:schemeClr val="dk1"/>
              </a:buClr>
              <a:buSzPts val="1100"/>
              <a:buFont typeface="Arial" panose="020B0604020202020204"/>
              <a:buNone/>
            </a:pPr>
            <a:r>
              <a:rPr lang="en-US" sz="2200" b="0" i="1" u="none" strike="noStrike" cap="none">
                <a:solidFill>
                  <a:schemeClr val="accent2"/>
                </a:solidFill>
                <a:latin typeface="Lato" panose="020F0502020204030203"/>
                <a:ea typeface="Lato" panose="020F0502020204030203"/>
                <a:cs typeface="Lato" panose="020F0502020204030203"/>
                <a:sym typeface="Lato" panose="020F0502020204030203"/>
              </a:rPr>
              <a:t>arbitrary, but followed by (2𝐿−7) 𝑑′𝑠.</a:t>
            </a:r>
            <a:endParaRPr sz="2200" b="0" i="1" u="none" strike="noStrike" cap="none">
              <a:solidFill>
                <a:schemeClr val="accent2"/>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ts val="0"/>
              </a:spcBef>
              <a:spcAft>
                <a:spcPts val="0"/>
              </a:spcAft>
              <a:buClr>
                <a:srgbClr val="000000"/>
              </a:buClr>
              <a:buSzPts val="2200"/>
              <a:buFont typeface="Arial" panose="020B0604020202020204"/>
              <a:buNone/>
            </a:pPr>
            <a:endParaRPr sz="2200" b="1" i="1" u="none" strike="noStrike" cap="none">
              <a:solidFill>
                <a:schemeClr val="accent2"/>
              </a:solidFill>
              <a:latin typeface="Lato" panose="020F0502020204030203"/>
              <a:ea typeface="Lato" panose="020F0502020204030203"/>
              <a:cs typeface="Lato" panose="020F0502020204030203"/>
              <a:sym typeface="Lato" panose="020F0502020204030203"/>
            </a:endParaRPr>
          </a:p>
        </p:txBody>
      </p:sp>
      <p:sp>
        <p:nvSpPr>
          <p:cNvPr id="935" name="Google Shape;935;g36e72c9b3b2_1_2224"/>
          <p:cNvSpPr/>
          <p:nvPr/>
        </p:nvSpPr>
        <p:spPr>
          <a:xfrm rot="-220101">
            <a:off x="268827" y="5309330"/>
            <a:ext cx="5092133" cy="1490157"/>
          </a:xfrm>
          <a:prstGeom prst="cloudCallout">
            <a:avLst>
              <a:gd name="adj1" fmla="val 21001"/>
              <a:gd name="adj2" fmla="val -66051"/>
            </a:avLst>
          </a:prstGeom>
          <a:solidFill>
            <a:srgbClr val="D9EAD3"/>
          </a:solidFill>
          <a:ln w="28575" cap="flat" cmpd="sng">
            <a:solidFill>
              <a:srgbClr val="8AC75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panose="020B0604020202020204"/>
              <a:buNone/>
            </a:pPr>
            <a:r>
              <a:rPr lang="en-US" sz="2200" b="1" i="0" u="none" strike="noStrike" cap="none">
                <a:solidFill>
                  <a:srgbClr val="59B06D"/>
                </a:solidFill>
                <a:latin typeface="Lato" panose="020F0502020204030203"/>
                <a:ea typeface="Lato" panose="020F0502020204030203"/>
                <a:cs typeface="Lato" panose="020F0502020204030203"/>
                <a:sym typeface="Lato" panose="020F0502020204030203"/>
              </a:rPr>
              <a:t>Want more such all-loop sequences to “seed” the AI model!</a:t>
            </a:r>
            <a:endParaRPr sz="2200" b="1" i="0" u="none" strike="noStrike" cap="none">
              <a:solidFill>
                <a:srgbClr val="59B06D"/>
              </a:solidFill>
              <a:latin typeface="Lato" panose="020F0502020204030203"/>
              <a:ea typeface="Lato" panose="020F0502020204030203"/>
              <a:cs typeface="Lato" panose="020F0502020204030203"/>
              <a:sym typeface="Lato" panose="020F0502020204030203"/>
            </a:endParaRPr>
          </a:p>
        </p:txBody>
      </p:sp>
      <p:sp>
        <p:nvSpPr>
          <p:cNvPr id="936" name="Google Shape;936;g36e72c9b3b2_1_2224"/>
          <p:cNvSpPr/>
          <p:nvPr/>
        </p:nvSpPr>
        <p:spPr>
          <a:xfrm rot="232351">
            <a:off x="6132344" y="5408200"/>
            <a:ext cx="5086113" cy="1248150"/>
          </a:xfrm>
          <a:prstGeom prst="cloudCallout">
            <a:avLst>
              <a:gd name="adj1" fmla="val -26176"/>
              <a:gd name="adj2" fmla="val -72398"/>
            </a:avLst>
          </a:prstGeom>
          <a:solidFill>
            <a:srgbClr val="FFF2CC"/>
          </a:solidFill>
          <a:ln w="28575" cap="flat" cmpd="sng">
            <a:solidFill>
              <a:srgbClr val="F4B12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panose="020B0604020202020204"/>
              <a:buNone/>
            </a:pPr>
            <a:r>
              <a:rPr lang="en-US" sz="2200" b="1" i="0" u="none" strike="noStrike" cap="none">
                <a:solidFill>
                  <a:srgbClr val="F4B12F"/>
                </a:solidFill>
                <a:latin typeface="Lato" panose="020F0502020204030203"/>
                <a:ea typeface="Lato" panose="020F0502020204030203"/>
                <a:cs typeface="Lato" panose="020F0502020204030203"/>
                <a:sym typeface="Lato" panose="020F0502020204030203"/>
              </a:rPr>
              <a:t>Can AI help us detect more such sequences?</a:t>
            </a:r>
            <a:endParaRPr sz="2200" b="0" i="0" u="none" strike="noStrike" cap="none">
              <a:solidFill>
                <a:srgbClr val="F4B12F"/>
              </a:solidFill>
              <a:latin typeface="Lato" panose="020F0502020204030203"/>
              <a:ea typeface="Lato" panose="020F0502020204030203"/>
              <a:cs typeface="Lato" panose="020F0502020204030203"/>
              <a:sym typeface="Lato" panose="020F0502020204030203"/>
            </a:endParaRPr>
          </a:p>
        </p:txBody>
      </p:sp>
      <p:sp>
        <p:nvSpPr>
          <p:cNvPr id="937" name="Google Shape;937;g36e72c9b3b2_1_2224"/>
          <p:cNvSpPr txBox="1"/>
          <p:nvPr/>
        </p:nvSpPr>
        <p:spPr>
          <a:xfrm>
            <a:off x="9188100" y="58600"/>
            <a:ext cx="30039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200"/>
              <a:buFont typeface="Arial" panose="020B0604020202020204"/>
              <a:buNone/>
            </a:pPr>
            <a:r>
              <a:rPr lang="en-US" sz="2200" b="0" i="1" u="none" strike="noStrike" cap="none">
                <a:solidFill>
                  <a:schemeClr val="dk2"/>
                </a:solidFill>
                <a:latin typeface="Raleway"/>
                <a:ea typeface="Raleway"/>
                <a:cs typeface="Raleway"/>
                <a:sym typeface="Raleway"/>
              </a:rPr>
              <a:t>More in </a:t>
            </a:r>
            <a:r>
              <a:rPr lang="en-US" sz="2200" b="0" i="1" u="sng" strike="noStrike" cap="none">
                <a:solidFill>
                  <a:schemeClr val="accent5"/>
                </a:solidFill>
                <a:latin typeface="Raleway"/>
                <a:ea typeface="Raleway"/>
                <a:cs typeface="Raleway"/>
                <a:sym typeface="Raleway"/>
                <a:hlinkClick r:id="rId4"/>
              </a:rPr>
              <a:t>2501.05743</a:t>
            </a:r>
            <a:r>
              <a:rPr lang="en-US" sz="2200" b="0" i="1" u="none" strike="noStrike" cap="none">
                <a:solidFill>
                  <a:schemeClr val="accent1"/>
                </a:solidFill>
                <a:latin typeface="Raleway"/>
                <a:ea typeface="Raleway"/>
                <a:cs typeface="Raleway"/>
                <a:sym typeface="Raleway"/>
              </a:rPr>
              <a:t> </a:t>
            </a:r>
            <a:r>
              <a:rPr lang="en-US" sz="2200" b="0" i="1" u="none" strike="noStrike" cap="none">
                <a:solidFill>
                  <a:schemeClr val="dk2"/>
                </a:solidFill>
                <a:latin typeface="Raleway"/>
                <a:ea typeface="Raleway"/>
                <a:cs typeface="Raleway"/>
                <a:sym typeface="Raleway"/>
              </a:rPr>
              <a:t> </a:t>
            </a:r>
            <a:endParaRPr sz="2200" b="0" i="1" u="none" strike="noStrike" cap="none">
              <a:solidFill>
                <a:srgbClr val="000000"/>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6e4a8a1517_0_5"/>
          <p:cNvSpPr txBox="1">
            <a:spLocks noGrp="1"/>
          </p:cNvSpPr>
          <p:nvPr>
            <p:ph type="body" idx="1"/>
          </p:nvPr>
        </p:nvSpPr>
        <p:spPr>
          <a:xfrm>
            <a:off x="357900" y="1575763"/>
            <a:ext cx="11476200" cy="2816400"/>
          </a:xfrm>
          <a:prstGeom prst="rect">
            <a:avLst/>
          </a:prstGeom>
          <a:noFill/>
          <a:ln>
            <a:noFill/>
          </a:ln>
        </p:spPr>
        <p:txBody>
          <a:bodyPr spcFirstLastPara="1" wrap="square" lIns="121900" tIns="121900" rIns="121900" bIns="121900" anchor="t" anchorCtr="0">
            <a:normAutofit lnSpcReduction="10000"/>
          </a:bodyPr>
          <a:lstStyle/>
          <a:p>
            <a:pPr marL="457200" lvl="0" indent="-355600" algn="l" rtl="0">
              <a:lnSpc>
                <a:spcPct val="115000"/>
              </a:lnSpc>
              <a:spcBef>
                <a:spcPts val="0"/>
              </a:spcBef>
              <a:spcAft>
                <a:spcPts val="0"/>
              </a:spcAft>
              <a:buSzPts val="2000"/>
              <a:buFont typeface="Raleway"/>
              <a:buChar char="●"/>
            </a:pPr>
            <a:r>
              <a:rPr lang="en-US" sz="2000" b="1">
                <a:latin typeface="Raleway"/>
                <a:ea typeface="Raleway"/>
                <a:cs typeface="Raleway"/>
                <a:sym typeface="Raleway"/>
              </a:rPr>
              <a:t>Find better/more solutions in a large search space with many (sparse) solutions.</a:t>
            </a:r>
            <a:endParaRPr sz="2000" b="1">
              <a:latin typeface="Raleway"/>
              <a:ea typeface="Raleway"/>
              <a:cs typeface="Raleway"/>
              <a:sym typeface="Raleway"/>
            </a:endParaRPr>
          </a:p>
          <a:p>
            <a:pPr marL="914400" lvl="1" indent="-342900" algn="l" rtl="0">
              <a:lnSpc>
                <a:spcPct val="115000"/>
              </a:lnSpc>
              <a:spcBef>
                <a:spcPts val="0"/>
              </a:spcBef>
              <a:spcAft>
                <a:spcPts val="0"/>
              </a:spcAft>
              <a:buSzPts val="1800"/>
              <a:buFont typeface="Raleway"/>
              <a:buChar char="○"/>
            </a:pPr>
            <a:r>
              <a:rPr lang="en-US" sz="1800">
                <a:latin typeface="Raleway"/>
                <a:ea typeface="Raleway"/>
                <a:cs typeface="Raleway"/>
                <a:sym typeface="Raleway"/>
              </a:rPr>
              <a:t>Sample Problems: Explore the string landscape; New physics model-building…</a:t>
            </a:r>
            <a:endParaRPr sz="1800">
              <a:latin typeface="Raleway"/>
              <a:ea typeface="Raleway"/>
              <a:cs typeface="Raleway"/>
              <a:sym typeface="Raleway"/>
            </a:endParaRPr>
          </a:p>
          <a:p>
            <a:pPr marL="457200" lvl="0" indent="-355600" algn="l" rtl="0">
              <a:lnSpc>
                <a:spcPct val="115000"/>
              </a:lnSpc>
              <a:spcBef>
                <a:spcPts val="1000"/>
              </a:spcBef>
              <a:spcAft>
                <a:spcPts val="0"/>
              </a:spcAft>
              <a:buSzPts val="2000"/>
              <a:buFont typeface="Raleway"/>
              <a:buChar char="●"/>
            </a:pPr>
            <a:r>
              <a:rPr lang="en-US" sz="2000" b="1">
                <a:latin typeface="Raleway"/>
                <a:ea typeface="Raleway"/>
                <a:cs typeface="Raleway"/>
                <a:sym typeface="Raleway"/>
              </a:rPr>
              <a:t>Find better/shorter paths to navigate from one point to another in a large search space. </a:t>
            </a:r>
            <a:endParaRPr sz="2000" b="1">
              <a:latin typeface="Raleway"/>
              <a:ea typeface="Raleway"/>
              <a:cs typeface="Raleway"/>
              <a:sym typeface="Raleway"/>
            </a:endParaRPr>
          </a:p>
          <a:p>
            <a:pPr marL="914400" lvl="1" indent="-342900" algn="l" rtl="0">
              <a:lnSpc>
                <a:spcPct val="115000"/>
              </a:lnSpc>
              <a:spcBef>
                <a:spcPts val="0"/>
              </a:spcBef>
              <a:spcAft>
                <a:spcPts val="0"/>
              </a:spcAft>
              <a:buSzPts val="1800"/>
              <a:buFont typeface="Raleway"/>
              <a:buChar char="○"/>
            </a:pPr>
            <a:r>
              <a:rPr lang="en-US" sz="1800">
                <a:latin typeface="Raleway"/>
                <a:ea typeface="Raleway"/>
                <a:cs typeface="Raleway"/>
                <a:sym typeface="Raleway"/>
              </a:rPr>
              <a:t>Sample Problems: Simplify complex mathematical expressions; Prove theorem; Untangle knots…</a:t>
            </a:r>
            <a:endParaRPr sz="1800">
              <a:latin typeface="Raleway"/>
              <a:ea typeface="Raleway"/>
              <a:cs typeface="Raleway"/>
              <a:sym typeface="Raleway"/>
            </a:endParaRPr>
          </a:p>
          <a:p>
            <a:pPr marL="457200" lvl="0" indent="-355600" algn="l" rtl="0">
              <a:lnSpc>
                <a:spcPct val="115000"/>
              </a:lnSpc>
              <a:spcBef>
                <a:spcPts val="1000"/>
              </a:spcBef>
              <a:spcAft>
                <a:spcPts val="0"/>
              </a:spcAft>
              <a:buSzPts val="2000"/>
              <a:buFont typeface="Raleway"/>
              <a:buChar char="●"/>
            </a:pPr>
            <a:r>
              <a:rPr lang="en-US" sz="2000" b="1">
                <a:latin typeface="Raleway"/>
                <a:ea typeface="Raleway"/>
                <a:cs typeface="Raleway"/>
                <a:sym typeface="Raleway"/>
              </a:rPr>
              <a:t>Find the exact solution in a large search space in a more efficient way. Solution is easy to check, but expensive to generate.</a:t>
            </a:r>
            <a:endParaRPr sz="2000" b="1">
              <a:latin typeface="Raleway"/>
              <a:ea typeface="Raleway"/>
              <a:cs typeface="Raleway"/>
              <a:sym typeface="Raleway"/>
            </a:endParaRPr>
          </a:p>
          <a:p>
            <a:pPr marL="914400" lvl="1" indent="-342900" algn="l" rtl="0">
              <a:lnSpc>
                <a:spcPct val="115000"/>
              </a:lnSpc>
              <a:spcBef>
                <a:spcPts val="0"/>
              </a:spcBef>
              <a:spcAft>
                <a:spcPts val="0"/>
              </a:spcAft>
              <a:buSzPts val="1800"/>
              <a:buFont typeface="Raleway"/>
              <a:buChar char="○"/>
            </a:pPr>
            <a:r>
              <a:rPr lang="en-US" sz="1800">
                <a:latin typeface="Raleway"/>
                <a:ea typeface="Raleway"/>
                <a:cs typeface="Raleway"/>
                <a:sym typeface="Raleway"/>
              </a:rPr>
              <a:t>Sample Problems: Find analytical solutions satisfying certain conditions…</a:t>
            </a:r>
            <a:endParaRPr sz="1800" b="1">
              <a:latin typeface="Raleway"/>
              <a:ea typeface="Raleway"/>
              <a:cs typeface="Raleway"/>
              <a:sym typeface="Raleway"/>
            </a:endParaRPr>
          </a:p>
        </p:txBody>
      </p:sp>
      <p:sp>
        <p:nvSpPr>
          <p:cNvPr id="290" name="Google Shape;290;g36e4a8a1517_0_5"/>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291" name="Google Shape;291;g36e4a8a1517_0_5"/>
          <p:cNvSpPr txBox="1">
            <a:spLocks noGrp="1"/>
          </p:cNvSpPr>
          <p:nvPr>
            <p:ph type="title"/>
          </p:nvPr>
        </p:nvSpPr>
        <p:spPr>
          <a:xfrm>
            <a:off x="477300" y="772375"/>
            <a:ext cx="11237400" cy="7137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7000"/>
              <a:buNone/>
            </a:pPr>
            <a:r>
              <a:rPr lang="en-US" sz="3335"/>
              <a:t>Main Types of AI for HEP-Th Problems  </a:t>
            </a:r>
            <a:endParaRPr sz="3335"/>
          </a:p>
        </p:txBody>
      </p:sp>
      <p:pic>
        <p:nvPicPr>
          <p:cNvPr id="292" name="Google Shape;292;g36e4a8a1517_0_5" title="question-mark-1019993_960_720 Background Removed.png"/>
          <p:cNvPicPr preferRelativeResize="0"/>
          <p:nvPr/>
        </p:nvPicPr>
        <p:blipFill rotWithShape="1">
          <a:blip r:embed="rId1"/>
          <a:srcRect t="3380" b="4758"/>
          <a:stretch>
            <a:fillRect/>
          </a:stretch>
        </p:blipFill>
        <p:spPr>
          <a:xfrm>
            <a:off x="0" y="4481900"/>
            <a:ext cx="2586533" cy="2375924"/>
          </a:xfrm>
          <a:prstGeom prst="rect">
            <a:avLst/>
          </a:prstGeom>
          <a:noFill/>
          <a:ln>
            <a:noFill/>
          </a:ln>
        </p:spPr>
      </p:pic>
      <p:sp>
        <p:nvSpPr>
          <p:cNvPr id="293" name="Google Shape;293;g36e4a8a1517_0_5"/>
          <p:cNvSpPr txBox="1"/>
          <p:nvPr/>
        </p:nvSpPr>
        <p:spPr>
          <a:xfrm>
            <a:off x="6984100" y="46575"/>
            <a:ext cx="5129400" cy="523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200"/>
              <a:buFont typeface="Arial" panose="020B0604020202020204"/>
              <a:buNone/>
            </a:pPr>
            <a:r>
              <a:rPr lang="en-US" sz="2200" i="1">
                <a:solidFill>
                  <a:schemeClr val="dk2"/>
                </a:solidFill>
                <a:latin typeface="Raleway"/>
                <a:ea typeface="Raleway"/>
                <a:cs typeface="Raleway"/>
                <a:sym typeface="Raleway"/>
              </a:rPr>
              <a:t>A very limited &amp; personally biased view</a:t>
            </a:r>
            <a:endParaRPr sz="1400" b="0" i="1" u="none" strike="noStrike" cap="none">
              <a:solidFill>
                <a:srgbClr val="0563C1"/>
              </a:solidFill>
              <a:latin typeface="Arial" panose="020B0604020202020204"/>
              <a:ea typeface="Arial" panose="020B0604020202020204"/>
              <a:cs typeface="Arial" panose="020B0604020202020204"/>
              <a:sym typeface="Arial" panose="020B0604020202020204"/>
            </a:endParaRPr>
          </a:p>
        </p:txBody>
      </p:sp>
      <p:sp>
        <p:nvSpPr>
          <p:cNvPr id="294" name="Google Shape;294;g36e4a8a1517_0_5"/>
          <p:cNvSpPr/>
          <p:nvPr/>
        </p:nvSpPr>
        <p:spPr>
          <a:xfrm rot="252613">
            <a:off x="2453985" y="4626919"/>
            <a:ext cx="4000496" cy="1334112"/>
          </a:xfrm>
          <a:prstGeom prst="cloudCallout">
            <a:avLst>
              <a:gd name="adj1" fmla="val -50398"/>
              <a:gd name="adj2" fmla="val 68547"/>
            </a:avLst>
          </a:prstGeom>
          <a:solidFill>
            <a:srgbClr val="FEDD5C"/>
          </a:solidFill>
          <a:ln w="9525" cap="flat" cmpd="sng">
            <a:solidFill>
              <a:srgbClr val="FEDD5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a:solidFill>
                  <a:srgbClr val="783F04"/>
                </a:solidFill>
                <a:latin typeface="Raleway"/>
                <a:ea typeface="Raleway"/>
                <a:cs typeface="Raleway"/>
                <a:sym typeface="Raleway"/>
              </a:rPr>
              <a:t>What is AI’s main role here?</a:t>
            </a:r>
            <a:endParaRPr sz="2200" b="1">
              <a:solidFill>
                <a:srgbClr val="783F04"/>
              </a:solidFill>
              <a:latin typeface="Raleway"/>
              <a:ea typeface="Raleway"/>
              <a:cs typeface="Raleway"/>
              <a:sym typeface="Raleway"/>
            </a:endParaRPr>
          </a:p>
        </p:txBody>
      </p:sp>
      <p:pic>
        <p:nvPicPr>
          <p:cNvPr id="295" name="Google Shape;295;g36e4a8a1517_0_5" title="e115_3 Background Removed.png"/>
          <p:cNvPicPr preferRelativeResize="0"/>
          <p:nvPr/>
        </p:nvPicPr>
        <p:blipFill rotWithShape="1">
          <a:blip r:embed="rId2"/>
          <a:srcRect l="5590" t="6287" r="4529" b="7698"/>
          <a:stretch>
            <a:fillRect/>
          </a:stretch>
        </p:blipFill>
        <p:spPr>
          <a:xfrm>
            <a:off x="6893513" y="3927875"/>
            <a:ext cx="5310576" cy="2929950"/>
          </a:xfrm>
          <a:prstGeom prst="rect">
            <a:avLst/>
          </a:prstGeom>
          <a:noFill/>
          <a:ln>
            <a:noFill/>
          </a:ln>
        </p:spPr>
      </p:pic>
      <p:sp>
        <p:nvSpPr>
          <p:cNvPr id="296" name="Google Shape;296;g36e4a8a1517_0_5"/>
          <p:cNvSpPr/>
          <p:nvPr/>
        </p:nvSpPr>
        <p:spPr>
          <a:xfrm>
            <a:off x="8884100" y="4929075"/>
            <a:ext cx="1688300" cy="830900"/>
          </a:xfrm>
          <a:custGeom>
            <a:avLst/>
            <a:gdLst/>
            <a:ahLst/>
            <a:cxnLst/>
            <a:rect l="l" t="t" r="r" b="b"/>
            <a:pathLst>
              <a:path w="67532" h="33236" extrusionOk="0">
                <a:moveTo>
                  <a:pt x="67532" y="0"/>
                </a:moveTo>
                <a:cubicBezTo>
                  <a:pt x="65916" y="11304"/>
                  <a:pt x="50919" y="31830"/>
                  <a:pt x="42848" y="23753"/>
                </a:cubicBezTo>
                <a:cubicBezTo>
                  <a:pt x="40346" y="21249"/>
                  <a:pt x="39080" y="16911"/>
                  <a:pt x="40053" y="13507"/>
                </a:cubicBezTo>
                <a:cubicBezTo>
                  <a:pt x="40923" y="10462"/>
                  <a:pt x="46732" y="9889"/>
                  <a:pt x="49368" y="11644"/>
                </a:cubicBezTo>
                <a:cubicBezTo>
                  <a:pt x="52728" y="13881"/>
                  <a:pt x="51714" y="20469"/>
                  <a:pt x="49368" y="23753"/>
                </a:cubicBezTo>
                <a:cubicBezTo>
                  <a:pt x="39665" y="37335"/>
                  <a:pt x="16692" y="32136"/>
                  <a:pt x="0" y="32136"/>
                </a:cubicBezTo>
              </a:path>
            </a:pathLst>
          </a:custGeom>
          <a:noFill/>
          <a:ln w="28575" cap="flat" cmpd="sng">
            <a:solidFill>
              <a:schemeClr val="accent3"/>
            </a:solidFill>
            <a:prstDash val="solid"/>
            <a:round/>
            <a:headEnd type="none" w="med" len="med"/>
            <a:tailEnd type="none" w="med" len="med"/>
          </a:ln>
        </p:spPr>
        <p:txBody>
          <a:bodyPr/>
          <a:lstStyle/>
          <a:p>
            <a:endParaRPr lang="en-US"/>
          </a:p>
        </p:txBody>
      </p:sp>
      <p:sp>
        <p:nvSpPr>
          <p:cNvPr id="297" name="Google Shape;297;g36e4a8a1517_0_5"/>
          <p:cNvSpPr/>
          <p:nvPr/>
        </p:nvSpPr>
        <p:spPr>
          <a:xfrm>
            <a:off x="8802575" y="5569475"/>
            <a:ext cx="256175" cy="267800"/>
          </a:xfrm>
          <a:custGeom>
            <a:avLst/>
            <a:gdLst/>
            <a:ahLst/>
            <a:cxnLst/>
            <a:rect l="l" t="t" r="r" b="b"/>
            <a:pathLst>
              <a:path w="10247" h="10712" extrusionOk="0">
                <a:moveTo>
                  <a:pt x="8850" y="0"/>
                </a:moveTo>
                <a:cubicBezTo>
                  <a:pt x="7142" y="1708"/>
                  <a:pt x="5691" y="3719"/>
                  <a:pt x="3726" y="5123"/>
                </a:cubicBezTo>
                <a:cubicBezTo>
                  <a:pt x="2647" y="5894"/>
                  <a:pt x="0" y="5194"/>
                  <a:pt x="0" y="6520"/>
                </a:cubicBezTo>
                <a:cubicBezTo>
                  <a:pt x="0" y="7452"/>
                  <a:pt x="1962" y="6103"/>
                  <a:pt x="2795" y="6520"/>
                </a:cubicBezTo>
                <a:cubicBezTo>
                  <a:pt x="5344" y="7795"/>
                  <a:pt x="7397" y="10712"/>
                  <a:pt x="10247" y="10712"/>
                </a:cubicBezTo>
              </a:path>
            </a:pathLst>
          </a:custGeom>
          <a:noFill/>
          <a:ln w="28575" cap="flat" cmpd="sng">
            <a:solidFill>
              <a:schemeClr val="accent3"/>
            </a:solidFill>
            <a:prstDash val="solid"/>
            <a:round/>
            <a:headEnd type="none" w="med" len="med"/>
            <a:tailEnd type="none" w="med" len="med"/>
          </a:ln>
        </p:spPr>
        <p:txBody>
          <a:bodyPr/>
          <a:lstStyle/>
          <a:p>
            <a:endParaRPr lang="en-US"/>
          </a:p>
        </p:txBody>
      </p:sp>
      <p:sp>
        <p:nvSpPr>
          <p:cNvPr id="298" name="Google Shape;298;g36e4a8a1517_0_5"/>
          <p:cNvSpPr txBox="1"/>
          <p:nvPr/>
        </p:nvSpPr>
        <p:spPr>
          <a:xfrm>
            <a:off x="10372600" y="5236775"/>
            <a:ext cx="1583400" cy="132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accent3"/>
                </a:solidFill>
                <a:latin typeface="Raleway"/>
                <a:ea typeface="Raleway"/>
                <a:cs typeface="Raleway"/>
                <a:sym typeface="Raleway"/>
              </a:rPr>
              <a:t>AI as a Powerful Search Algorithm</a:t>
            </a:r>
            <a:endParaRPr sz="1800" b="1">
              <a:solidFill>
                <a:schemeClr val="accent3"/>
              </a:solidFill>
              <a:latin typeface="Raleway"/>
              <a:ea typeface="Raleway"/>
              <a:cs typeface="Raleway"/>
              <a:sym typeface="Ralewa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373017e6876_0_33"/>
          <p:cNvSpPr txBox="1">
            <a:spLocks noGrp="1"/>
          </p:cNvSpPr>
          <p:nvPr>
            <p:ph type="title"/>
          </p:nvPr>
        </p:nvSpPr>
        <p:spPr>
          <a:xfrm>
            <a:off x="1008525" y="1758200"/>
            <a:ext cx="4934700" cy="9588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000"/>
              </a:spcBef>
              <a:spcAft>
                <a:spcPts val="0"/>
              </a:spcAft>
              <a:buSzPts val="3500"/>
              <a:buNone/>
            </a:pPr>
            <a:r>
              <a:rPr lang="en-US" sz="3600"/>
              <a:t>Type 1 Problems</a:t>
            </a:r>
            <a:endParaRPr sz="2600" b="0" i="1"/>
          </a:p>
        </p:txBody>
      </p:sp>
      <p:sp>
        <p:nvSpPr>
          <p:cNvPr id="305" name="Google Shape;305;g373017e6876_0_33"/>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306" name="Google Shape;306;g373017e6876_0_33"/>
          <p:cNvSpPr txBox="1"/>
          <p:nvPr/>
        </p:nvSpPr>
        <p:spPr>
          <a:xfrm>
            <a:off x="580350" y="4199400"/>
            <a:ext cx="4410600" cy="1403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2400" i="1">
                <a:solidFill>
                  <a:schemeClr val="accent1"/>
                </a:solidFill>
                <a:latin typeface="Raleway"/>
                <a:ea typeface="Raleway"/>
                <a:cs typeface="Raleway"/>
                <a:sym typeface="Raleway"/>
              </a:rPr>
              <a:t>Find better/more solutions in a large search space with many (sparse) solutions.</a:t>
            </a:r>
            <a:endParaRPr sz="2400">
              <a:latin typeface="Raleway"/>
              <a:ea typeface="Raleway"/>
              <a:cs typeface="Raleway"/>
              <a:sym typeface="Raleway"/>
            </a:endParaRPr>
          </a:p>
        </p:txBody>
      </p:sp>
      <p:sp>
        <p:nvSpPr>
          <p:cNvPr id="307" name="Google Shape;307;g373017e6876_0_33"/>
          <p:cNvSpPr txBox="1"/>
          <p:nvPr/>
        </p:nvSpPr>
        <p:spPr>
          <a:xfrm>
            <a:off x="6410200" y="2658600"/>
            <a:ext cx="4241700" cy="1540800"/>
          </a:xfrm>
          <a:prstGeom prst="rect">
            <a:avLst/>
          </a:prstGeom>
          <a:noFill/>
          <a:ln w="28575" cap="flat" cmpd="sng">
            <a:solidFill>
              <a:srgbClr val="FEDD5C"/>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2800" b="1">
                <a:solidFill>
                  <a:schemeClr val="accent1"/>
                </a:solidFill>
                <a:latin typeface="Raleway"/>
                <a:ea typeface="Raleway"/>
                <a:cs typeface="Raleway"/>
                <a:sym typeface="Raleway"/>
              </a:rPr>
              <a:t>Example: </a:t>
            </a:r>
            <a:endParaRPr sz="2800" b="1">
              <a:solidFill>
                <a:schemeClr val="accent1"/>
              </a:solidFill>
              <a:latin typeface="Raleway"/>
              <a:ea typeface="Raleway"/>
              <a:cs typeface="Raleway"/>
              <a:sym typeface="Raleway"/>
            </a:endParaRPr>
          </a:p>
          <a:p>
            <a:pPr marL="0" lvl="0" indent="0" algn="l" rtl="0">
              <a:lnSpc>
                <a:spcPct val="200000"/>
              </a:lnSpc>
              <a:spcBef>
                <a:spcPts val="0"/>
              </a:spcBef>
              <a:spcAft>
                <a:spcPts val="0"/>
              </a:spcAft>
              <a:buNone/>
            </a:pPr>
            <a:r>
              <a:rPr lang="en-US" sz="2800" i="1">
                <a:solidFill>
                  <a:schemeClr val="accent1"/>
                </a:solidFill>
                <a:latin typeface="Raleway"/>
                <a:ea typeface="Raleway"/>
                <a:cs typeface="Raleway"/>
                <a:sym typeface="Raleway"/>
              </a:rPr>
              <a:t>Neutrino Model Building</a:t>
            </a:r>
            <a:endParaRPr sz="2800" i="1">
              <a:solidFill>
                <a:schemeClr val="accent1"/>
              </a:solidFill>
              <a:latin typeface="Raleway"/>
              <a:ea typeface="Raleway"/>
              <a:cs typeface="Raleway"/>
              <a:sym typeface="Raleway"/>
            </a:endParaRPr>
          </a:p>
          <a:p>
            <a:pPr marL="0" lvl="0" indent="0" algn="l" rtl="0">
              <a:lnSpc>
                <a:spcPct val="115000"/>
              </a:lnSpc>
              <a:spcBef>
                <a:spcPts val="0"/>
              </a:spcBef>
              <a:spcAft>
                <a:spcPts val="0"/>
              </a:spcAft>
              <a:buNone/>
            </a:pPr>
            <a:endParaRPr sz="2000" i="1">
              <a:solidFill>
                <a:schemeClr val="accen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73017e6876_0_22"/>
          <p:cNvSpPr txBox="1">
            <a:spLocks noGrp="1"/>
          </p:cNvSpPr>
          <p:nvPr>
            <p:ph type="sldNum" idx="12"/>
          </p:nvPr>
        </p:nvSpPr>
        <p:spPr>
          <a:xfrm>
            <a:off x="11381736" y="6333134"/>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panose="020B0604020202020204"/>
              <a:buNone/>
            </a:pPr>
            <a:fld id="{00000000-1234-1234-1234-123412341234}" type="slidenum">
              <a:rPr lang="en-US"/>
            </a:fld>
            <a:endParaRPr lang="en-US"/>
          </a:p>
        </p:txBody>
      </p:sp>
      <p:pic>
        <p:nvPicPr>
          <p:cNvPr id="314" name="Google Shape;314;g373017e6876_0_22" title="Screenshot 2025-08-05 at 8.07.54 PM.png"/>
          <p:cNvPicPr preferRelativeResize="0"/>
          <p:nvPr/>
        </p:nvPicPr>
        <p:blipFill rotWithShape="1">
          <a:blip r:embed="rId1"/>
          <a:srcRect t="2181"/>
          <a:stretch>
            <a:fillRect/>
          </a:stretch>
        </p:blipFill>
        <p:spPr>
          <a:xfrm>
            <a:off x="0" y="1641175"/>
            <a:ext cx="11533500" cy="5216650"/>
          </a:xfrm>
          <a:prstGeom prst="rect">
            <a:avLst/>
          </a:prstGeom>
          <a:noFill/>
          <a:ln>
            <a:noFill/>
          </a:ln>
        </p:spPr>
      </p:pic>
      <p:pic>
        <p:nvPicPr>
          <p:cNvPr id="315" name="Google Shape;315;g373017e6876_0_22" title="Screenshot 2025-07-09 at 1.53.55 PM.png"/>
          <p:cNvPicPr preferRelativeResize="0"/>
          <p:nvPr/>
        </p:nvPicPr>
        <p:blipFill rotWithShape="1">
          <a:blip r:embed="rId2"/>
          <a:srcRect r="1097"/>
          <a:stretch>
            <a:fillRect/>
          </a:stretch>
        </p:blipFill>
        <p:spPr>
          <a:xfrm>
            <a:off x="0" y="0"/>
            <a:ext cx="9568949" cy="1692250"/>
          </a:xfrm>
          <a:prstGeom prst="rect">
            <a:avLst/>
          </a:prstGeom>
          <a:noFill/>
          <a:ln>
            <a:noFill/>
          </a:ln>
        </p:spPr>
      </p:pic>
      <p:sp>
        <p:nvSpPr>
          <p:cNvPr id="316" name="Google Shape;316;g373017e6876_0_22"/>
          <p:cNvSpPr txBox="1"/>
          <p:nvPr/>
        </p:nvSpPr>
        <p:spPr>
          <a:xfrm>
            <a:off x="9192000" y="46575"/>
            <a:ext cx="3000000" cy="5232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US" sz="2200" i="1">
                <a:solidFill>
                  <a:schemeClr val="accent1"/>
                </a:solidFill>
                <a:latin typeface="Raleway"/>
                <a:ea typeface="Raleway"/>
                <a:cs typeface="Raleway"/>
                <a:sym typeface="Raleway"/>
              </a:rPr>
              <a:t>Ref: </a:t>
            </a:r>
            <a:r>
              <a:rPr lang="en-US" sz="2200" i="1" u="sng">
                <a:solidFill>
                  <a:srgbClr val="0563C1"/>
                </a:solidFill>
                <a:latin typeface="Raleway"/>
                <a:ea typeface="Raleway"/>
                <a:cs typeface="Raleway"/>
                <a:sym typeface="Raleway"/>
                <a:hlinkClick r:id="rId3"/>
              </a:rPr>
              <a:t>2506.08080</a:t>
            </a:r>
            <a:endParaRPr sz="2200"/>
          </a:p>
        </p:txBody>
      </p:sp>
      <p:sp>
        <p:nvSpPr>
          <p:cNvPr id="317" name="Google Shape;317;g373017e6876_0_22"/>
          <p:cNvSpPr/>
          <p:nvPr/>
        </p:nvSpPr>
        <p:spPr>
          <a:xfrm>
            <a:off x="10034700" y="2321000"/>
            <a:ext cx="14988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318" name="Google Shape;318;g373017e6876_0_22"/>
          <p:cNvSpPr/>
          <p:nvPr/>
        </p:nvSpPr>
        <p:spPr>
          <a:xfrm>
            <a:off x="103875" y="2683000"/>
            <a:ext cx="41907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319" name="Google Shape;319;g373017e6876_0_22"/>
          <p:cNvSpPr/>
          <p:nvPr/>
        </p:nvSpPr>
        <p:spPr>
          <a:xfrm>
            <a:off x="3923975" y="3825100"/>
            <a:ext cx="76095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320" name="Google Shape;320;g373017e6876_0_22"/>
          <p:cNvSpPr/>
          <p:nvPr/>
        </p:nvSpPr>
        <p:spPr>
          <a:xfrm>
            <a:off x="103875" y="4255900"/>
            <a:ext cx="8452200" cy="3621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321" name="Google Shape;321;g373017e6876_0_22"/>
          <p:cNvSpPr/>
          <p:nvPr/>
        </p:nvSpPr>
        <p:spPr>
          <a:xfrm>
            <a:off x="5260875" y="5360975"/>
            <a:ext cx="54723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
        <p:nvSpPr>
          <p:cNvPr id="322" name="Google Shape;322;g373017e6876_0_22"/>
          <p:cNvSpPr/>
          <p:nvPr/>
        </p:nvSpPr>
        <p:spPr>
          <a:xfrm>
            <a:off x="3118200" y="6105925"/>
            <a:ext cx="7168800" cy="430800"/>
          </a:xfrm>
          <a:prstGeom prst="roundRect">
            <a:avLst>
              <a:gd name="adj" fmla="val 16667"/>
            </a:avLst>
          </a:prstGeom>
          <a:noFill/>
          <a:ln w="28575" cap="flat" cmpd="sng">
            <a:solidFill>
              <a:srgbClr val="E04F3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6d72e8638c_0_58"/>
          <p:cNvSpPr txBox="1">
            <a:spLocks noGrp="1"/>
          </p:cNvSpPr>
          <p:nvPr>
            <p:ph type="title"/>
          </p:nvPr>
        </p:nvSpPr>
        <p:spPr>
          <a:xfrm>
            <a:off x="251100" y="750800"/>
            <a:ext cx="4282800" cy="8151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500"/>
              <a:buNone/>
            </a:pPr>
            <a:r>
              <a:rPr lang="en-US" sz="3000"/>
              <a:t>Physics Background </a:t>
            </a:r>
            <a:endParaRPr sz="3000"/>
          </a:p>
        </p:txBody>
      </p:sp>
      <p:sp>
        <p:nvSpPr>
          <p:cNvPr id="329" name="Google Shape;329;g36d72e8638c_0_58"/>
          <p:cNvSpPr txBox="1"/>
          <p:nvPr/>
        </p:nvSpPr>
        <p:spPr>
          <a:xfrm>
            <a:off x="157200" y="1555238"/>
            <a:ext cx="12034800" cy="1935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000"/>
              <a:buFont typeface="Arial" panose="020B0604020202020204"/>
              <a:buNone/>
            </a:pPr>
            <a:r>
              <a:rPr lang="en-US" sz="2000" b="0" i="0" u="none" strike="noStrike" cap="none">
                <a:solidFill>
                  <a:schemeClr val="accent1"/>
                </a:solidFill>
                <a:latin typeface="Raleway"/>
                <a:ea typeface="Raleway"/>
                <a:cs typeface="Raleway"/>
                <a:sym typeface="Raleway"/>
              </a:rPr>
              <a:t>Landscape of new physics theories is </a:t>
            </a:r>
            <a:r>
              <a:rPr lang="en-US" sz="2000" b="1" i="0" u="none" strike="noStrike" cap="none">
                <a:solidFill>
                  <a:schemeClr val="accent1"/>
                </a:solidFill>
                <a:latin typeface="Raleway"/>
                <a:ea typeface="Raleway"/>
                <a:cs typeface="Raleway"/>
                <a:sym typeface="Raleway"/>
              </a:rPr>
              <a:t>vast</a:t>
            </a:r>
            <a:r>
              <a:rPr lang="en-US" sz="2000" b="0" i="0" u="none" strike="noStrike" cap="none">
                <a:solidFill>
                  <a:schemeClr val="accent1"/>
                </a:solidFill>
                <a:latin typeface="Raleway"/>
                <a:ea typeface="Raleway"/>
                <a:cs typeface="Raleway"/>
                <a:sym typeface="Raleway"/>
              </a:rPr>
              <a:t> and mostly unexplored. Model-building is </a:t>
            </a:r>
            <a:r>
              <a:rPr lang="en-US" sz="2000" b="1" i="0" u="none" strike="noStrike" cap="none">
                <a:solidFill>
                  <a:schemeClr val="accent1"/>
                </a:solidFill>
                <a:latin typeface="Raleway"/>
                <a:ea typeface="Raleway"/>
                <a:cs typeface="Raleway"/>
                <a:sym typeface="Raleway"/>
              </a:rPr>
              <a:t>expensive</a:t>
            </a:r>
            <a:r>
              <a:rPr lang="en-US" sz="2000" b="0" i="0" u="none" strike="noStrike" cap="none">
                <a:solidFill>
                  <a:schemeClr val="accent1"/>
                </a:solidFill>
                <a:latin typeface="Raleway"/>
                <a:ea typeface="Raleway"/>
                <a:cs typeface="Raleway"/>
                <a:sym typeface="Raleway"/>
              </a:rPr>
              <a:t>. Good theoretical models need to </a:t>
            </a:r>
            <a:r>
              <a:rPr lang="en-US" sz="2000" b="1" i="0" u="none" strike="noStrike" cap="none">
                <a:solidFill>
                  <a:schemeClr val="accent1"/>
                </a:solidFill>
                <a:latin typeface="Raleway"/>
                <a:ea typeface="Raleway"/>
                <a:cs typeface="Raleway"/>
                <a:sym typeface="Raleway"/>
              </a:rPr>
              <a:t>agree with experiments</a:t>
            </a:r>
            <a:r>
              <a:rPr lang="en-US" sz="2000" b="0" i="0" u="none" strike="noStrike" cap="none">
                <a:solidFill>
                  <a:schemeClr val="accent1"/>
                </a:solidFill>
                <a:latin typeface="Raleway"/>
                <a:ea typeface="Raleway"/>
                <a:cs typeface="Raleway"/>
                <a:sym typeface="Raleway"/>
              </a:rPr>
              <a:t> and </a:t>
            </a:r>
            <a:r>
              <a:rPr lang="en-US" sz="2000" i="0" u="none" strike="noStrike" cap="none">
                <a:solidFill>
                  <a:schemeClr val="accent1"/>
                </a:solidFill>
                <a:latin typeface="Raleway"/>
                <a:ea typeface="Raleway"/>
                <a:cs typeface="Raleway"/>
                <a:sym typeface="Raleway"/>
              </a:rPr>
              <a:t>be </a:t>
            </a:r>
            <a:r>
              <a:rPr lang="en-US" sz="2000" b="1" i="0" u="none" strike="noStrike" cap="none">
                <a:solidFill>
                  <a:schemeClr val="accent1"/>
                </a:solidFill>
                <a:latin typeface="Raleway"/>
                <a:ea typeface="Raleway"/>
                <a:cs typeface="Raleway"/>
                <a:sym typeface="Raleway"/>
              </a:rPr>
              <a:t>simple</a:t>
            </a:r>
            <a:r>
              <a:rPr lang="en-US" sz="2000" b="0" i="0" u="none" strike="noStrike" cap="none">
                <a:solidFill>
                  <a:schemeClr val="accent1"/>
                </a:solidFill>
                <a:latin typeface="Raleway"/>
                <a:ea typeface="Raleway"/>
                <a:cs typeface="Raleway"/>
                <a:sym typeface="Raleway"/>
              </a:rPr>
              <a:t>.</a:t>
            </a:r>
            <a:endParaRPr sz="2000" b="0" i="0" u="none" strike="noStrike" cap="none">
              <a:solidFill>
                <a:schemeClr val="accent1"/>
              </a:solidFill>
              <a:latin typeface="Raleway"/>
              <a:ea typeface="Raleway"/>
              <a:cs typeface="Raleway"/>
              <a:sym typeface="Raleway"/>
            </a:endParaRPr>
          </a:p>
          <a:p>
            <a:pPr marL="457200" marR="0" lvl="0" indent="-342900" algn="l" rtl="0">
              <a:lnSpc>
                <a:spcPct val="115000"/>
              </a:lnSpc>
              <a:spcBef>
                <a:spcPts val="1000"/>
              </a:spcBef>
              <a:spcAft>
                <a:spcPts val="0"/>
              </a:spcAft>
              <a:buClr>
                <a:schemeClr val="accent1"/>
              </a:buClr>
              <a:buSzPts val="1800"/>
              <a:buFont typeface="Raleway"/>
              <a:buChar char="●"/>
            </a:pPr>
            <a:r>
              <a:rPr lang="en-US" sz="1800" b="0" i="0" u="none" strike="noStrike" cap="none">
                <a:solidFill>
                  <a:schemeClr val="accent1"/>
                </a:solidFill>
                <a:latin typeface="Raleway"/>
                <a:ea typeface="Raleway"/>
                <a:cs typeface="Raleway"/>
                <a:sym typeface="Raleway"/>
              </a:rPr>
              <a:t>For neutrino physics, a good model should explain the </a:t>
            </a:r>
            <a:r>
              <a:rPr lang="en-US" sz="1800" b="0" i="0" u="sng" strike="noStrike" cap="none">
                <a:solidFill>
                  <a:schemeClr val="accent1"/>
                </a:solidFill>
                <a:latin typeface="Raleway"/>
                <a:ea typeface="Raleway"/>
                <a:cs typeface="Raleway"/>
                <a:sym typeface="Raleway"/>
              </a:rPr>
              <a:t>observed neutrino masses and oscillations</a:t>
            </a:r>
            <a:r>
              <a:rPr lang="en-US" sz="1800" b="0" i="0" u="none" strike="noStrike" cap="none">
                <a:solidFill>
                  <a:schemeClr val="accent1"/>
                </a:solidFill>
                <a:latin typeface="Raleway"/>
                <a:ea typeface="Raleway"/>
                <a:cs typeface="Raleway"/>
                <a:sym typeface="Raleway"/>
              </a:rPr>
              <a:t>, and minimize new theoretical elements to maximize predictive power.</a:t>
            </a:r>
            <a:endParaRPr sz="1800" b="0" i="0" u="none" strike="noStrike" cap="none">
              <a:solidFill>
                <a:schemeClr val="accent1"/>
              </a:solidFill>
              <a:latin typeface="Raleway"/>
              <a:ea typeface="Raleway"/>
              <a:cs typeface="Raleway"/>
              <a:sym typeface="Raleway"/>
            </a:endParaRPr>
          </a:p>
          <a:p>
            <a:pPr marL="457200" marR="0" lvl="0" indent="-342900" algn="l" rtl="0">
              <a:lnSpc>
                <a:spcPct val="115000"/>
              </a:lnSpc>
              <a:spcBef>
                <a:spcPts val="0"/>
              </a:spcBef>
              <a:spcAft>
                <a:spcPts val="0"/>
              </a:spcAft>
              <a:buClr>
                <a:schemeClr val="accent1"/>
              </a:buClr>
              <a:buSzPts val="1800"/>
              <a:buFont typeface="Raleway"/>
              <a:buChar char="●"/>
            </a:pPr>
            <a:r>
              <a:rPr lang="en-US" sz="1800" b="0" i="0" u="none" strike="noStrike" cap="none">
                <a:solidFill>
                  <a:schemeClr val="accent1"/>
                </a:solidFill>
                <a:latin typeface="Raleway"/>
                <a:ea typeface="Raleway"/>
                <a:cs typeface="Raleway"/>
                <a:sym typeface="Raleway"/>
              </a:rPr>
              <a:t>Focus on </a:t>
            </a:r>
            <a:r>
              <a:rPr lang="en-US" sz="1800" i="0" u="sng" strike="noStrike" cap="none">
                <a:solidFill>
                  <a:schemeClr val="accent1"/>
                </a:solidFill>
                <a:latin typeface="Raleway"/>
                <a:ea typeface="Raleway"/>
                <a:cs typeface="Raleway"/>
                <a:sym typeface="Raleway"/>
              </a:rPr>
              <a:t>MSSM-seesaw models</a:t>
            </a:r>
            <a:r>
              <a:rPr lang="en-US" sz="1800" b="0" i="0" u="none" strike="noStrike" cap="none">
                <a:solidFill>
                  <a:schemeClr val="accent1"/>
                </a:solidFill>
                <a:latin typeface="Raleway"/>
                <a:ea typeface="Raleway"/>
                <a:cs typeface="Raleway"/>
                <a:sym typeface="Raleway"/>
              </a:rPr>
              <a:t> with non-Abelian flavor symmetries broken via a scalar acquiring a VEV.</a:t>
            </a:r>
            <a:endParaRPr sz="1800" b="0" i="0" u="none" strike="noStrike" cap="none">
              <a:solidFill>
                <a:schemeClr val="accent1"/>
              </a:solidFill>
              <a:latin typeface="Raleway"/>
              <a:ea typeface="Raleway"/>
              <a:cs typeface="Raleway"/>
              <a:sym typeface="Raleway"/>
            </a:endParaRPr>
          </a:p>
        </p:txBody>
      </p:sp>
      <p:sp>
        <p:nvSpPr>
          <p:cNvPr id="330" name="Google Shape;330;g36d72e8638c_0_58"/>
          <p:cNvSpPr/>
          <p:nvPr/>
        </p:nvSpPr>
        <p:spPr>
          <a:xfrm>
            <a:off x="4109000" y="90700"/>
            <a:ext cx="6877500" cy="906300"/>
          </a:xfrm>
          <a:prstGeom prst="wedgeRoundRectCallout">
            <a:avLst>
              <a:gd name="adj1" fmla="val 50288"/>
              <a:gd name="adj2" fmla="val 72869"/>
              <a:gd name="adj3" fmla="val 0"/>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457200" marR="0" lvl="0" indent="-368300" algn="l" rtl="0">
              <a:lnSpc>
                <a:spcPct val="115000"/>
              </a:lnSpc>
              <a:spcBef>
                <a:spcPts val="1000"/>
              </a:spcBef>
              <a:spcAft>
                <a:spcPts val="0"/>
              </a:spcAft>
              <a:buClr>
                <a:srgbClr val="1A1A1A"/>
              </a:buClr>
              <a:buSzPts val="2200"/>
              <a:buFont typeface="Raleway"/>
              <a:buChar char="●"/>
            </a:pPr>
            <a:r>
              <a:rPr lang="en-US" sz="2200" b="0" i="1" u="none" strike="noStrike" cap="none">
                <a:solidFill>
                  <a:srgbClr val="1A1A1A"/>
                </a:solidFill>
                <a:latin typeface="Raleway"/>
                <a:ea typeface="Raleway"/>
                <a:cs typeface="Raleway"/>
                <a:sym typeface="Raleway"/>
              </a:rPr>
              <a:t>Can AI rediscover known good models?</a:t>
            </a:r>
            <a:endParaRPr sz="2200" b="0" i="1" u="none" strike="noStrike" cap="none">
              <a:solidFill>
                <a:srgbClr val="1A1A1A"/>
              </a:solidFill>
              <a:latin typeface="Raleway"/>
              <a:ea typeface="Raleway"/>
              <a:cs typeface="Raleway"/>
              <a:sym typeface="Raleway"/>
            </a:endParaRPr>
          </a:p>
          <a:p>
            <a:pPr marL="457200" marR="0" lvl="0" indent="-368300" algn="l" rtl="0">
              <a:lnSpc>
                <a:spcPct val="115000"/>
              </a:lnSpc>
              <a:spcBef>
                <a:spcPts val="0"/>
              </a:spcBef>
              <a:spcAft>
                <a:spcPts val="0"/>
              </a:spcAft>
              <a:buClr>
                <a:srgbClr val="1A1A1A"/>
              </a:buClr>
              <a:buSzPts val="2200"/>
              <a:buFont typeface="Raleway"/>
              <a:buChar char="●"/>
            </a:pPr>
            <a:r>
              <a:rPr lang="en-US" sz="2200" b="0" i="1" u="none" strike="noStrike" cap="none">
                <a:solidFill>
                  <a:srgbClr val="1A1A1A"/>
                </a:solidFill>
                <a:latin typeface="Raleway"/>
                <a:ea typeface="Raleway"/>
                <a:cs typeface="Raleway"/>
                <a:sym typeface="Raleway"/>
              </a:rPr>
              <a:t>Can AI find more </a:t>
            </a:r>
            <a:r>
              <a:rPr lang="en-US" sz="2200" i="1">
                <a:solidFill>
                  <a:srgbClr val="1A1A1A"/>
                </a:solidFill>
                <a:latin typeface="Raleway"/>
                <a:ea typeface="Raleway"/>
                <a:cs typeface="Raleway"/>
                <a:sym typeface="Raleway"/>
              </a:rPr>
              <a:t>quality</a:t>
            </a:r>
            <a:r>
              <a:rPr lang="en-US" sz="2200" b="0" i="1" u="none" strike="noStrike" cap="none">
                <a:solidFill>
                  <a:srgbClr val="1A1A1A"/>
                </a:solidFill>
                <a:latin typeface="Raleway"/>
                <a:ea typeface="Raleway"/>
                <a:cs typeface="Raleway"/>
                <a:sym typeface="Raleway"/>
              </a:rPr>
              <a:t> models more efficiently?</a:t>
            </a:r>
            <a:endParaRPr sz="2200" b="0" i="0" u="none" strike="noStrike" cap="none">
              <a:solidFill>
                <a:srgbClr val="1A1A1A"/>
              </a:solidFill>
              <a:latin typeface="Raleway"/>
              <a:ea typeface="Raleway"/>
              <a:cs typeface="Raleway"/>
              <a:sym typeface="Raleway"/>
            </a:endParaRPr>
          </a:p>
        </p:txBody>
      </p:sp>
      <p:pic>
        <p:nvPicPr>
          <p:cNvPr id="331" name="Google Shape;331;g36d72e8638c_0_58" title="Screenshot 2025-07-10 at 11.28.10 AM.png"/>
          <p:cNvPicPr preferRelativeResize="0"/>
          <p:nvPr/>
        </p:nvPicPr>
        <p:blipFill rotWithShape="1">
          <a:blip r:embed="rId1"/>
          <a:srcRect b="3043"/>
          <a:stretch>
            <a:fillRect/>
          </a:stretch>
        </p:blipFill>
        <p:spPr>
          <a:xfrm>
            <a:off x="0" y="3723575"/>
            <a:ext cx="3244425" cy="3134249"/>
          </a:xfrm>
          <a:prstGeom prst="rect">
            <a:avLst/>
          </a:prstGeom>
          <a:noFill/>
          <a:ln>
            <a:noFill/>
          </a:ln>
        </p:spPr>
      </p:pic>
      <p:pic>
        <p:nvPicPr>
          <p:cNvPr id="332" name="Google Shape;332;g36d72e8638c_0_58" title="Screenshot 2025-07-10 at 11.33.03 AM.png"/>
          <p:cNvPicPr preferRelativeResize="0"/>
          <p:nvPr/>
        </p:nvPicPr>
        <p:blipFill rotWithShape="1">
          <a:blip r:embed="rId2"/>
          <a:srcRect/>
          <a:stretch>
            <a:fillRect/>
          </a:stretch>
        </p:blipFill>
        <p:spPr>
          <a:xfrm>
            <a:off x="3483800" y="5221225"/>
            <a:ext cx="8282076" cy="1565050"/>
          </a:xfrm>
          <a:prstGeom prst="rect">
            <a:avLst/>
          </a:prstGeom>
          <a:noFill/>
          <a:ln w="18575" cap="flat" cmpd="sng">
            <a:solidFill>
              <a:schemeClr val="accent3"/>
            </a:solidFill>
            <a:prstDash val="solid"/>
            <a:round/>
            <a:headEnd type="none" w="sm" len="sm"/>
            <a:tailEnd type="none" w="sm" len="sm"/>
          </a:ln>
        </p:spPr>
      </p:pic>
      <p:sp>
        <p:nvSpPr>
          <p:cNvPr id="333" name="Google Shape;333;g36d72e8638c_0_58"/>
          <p:cNvSpPr txBox="1"/>
          <p:nvPr/>
        </p:nvSpPr>
        <p:spPr>
          <a:xfrm>
            <a:off x="3407886" y="4671020"/>
            <a:ext cx="8339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2000"/>
              <a:buFont typeface="Arial" panose="020B0604020202020204"/>
              <a:buNone/>
            </a:pPr>
            <a:r>
              <a:rPr lang="en-US" sz="2000" b="1" i="0" u="none" strike="noStrike" cap="none" dirty="0">
                <a:solidFill>
                  <a:schemeClr val="accent3"/>
                </a:solidFill>
                <a:latin typeface="Raleway"/>
                <a:ea typeface="Raleway"/>
                <a:cs typeface="Raleway"/>
                <a:sym typeface="Raleway"/>
              </a:rPr>
              <a:t>Search in the spaces of the following three </a:t>
            </a:r>
            <a:r>
              <a:rPr lang="en-US" sz="2000" b="1" dirty="0">
                <a:solidFill>
                  <a:schemeClr val="accent3"/>
                </a:solidFill>
                <a:latin typeface="Raleway"/>
                <a:ea typeface="Raleway"/>
                <a:cs typeface="Raleway"/>
                <a:sym typeface="Raleway"/>
              </a:rPr>
              <a:t>symmetry groups</a:t>
            </a:r>
            <a:r>
              <a:rPr lang="en-US" sz="2000" b="1" i="0" u="none" strike="noStrike" cap="none" dirty="0">
                <a:solidFill>
                  <a:schemeClr val="accent3"/>
                </a:solidFill>
                <a:latin typeface="Raleway"/>
                <a:ea typeface="Raleway"/>
                <a:cs typeface="Raleway"/>
                <a:sym typeface="Raleway"/>
              </a:rPr>
              <a:t>: </a:t>
            </a:r>
            <a:endParaRPr sz="2000" b="1" i="0" u="none" strike="noStrike" cap="none" dirty="0">
              <a:solidFill>
                <a:schemeClr val="accent3"/>
              </a:solidFill>
              <a:latin typeface="Arial" panose="020B0604020202020204"/>
              <a:ea typeface="Arial" panose="020B0604020202020204"/>
              <a:cs typeface="Arial" panose="020B0604020202020204"/>
              <a:sym typeface="Arial" panose="020B0604020202020204"/>
            </a:endParaRPr>
          </a:p>
        </p:txBody>
      </p:sp>
      <p:pic>
        <p:nvPicPr>
          <p:cNvPr id="334" name="Google Shape;334;g36d72e8638c_0_58" title="00005-3618017527.0.jpg"/>
          <p:cNvPicPr preferRelativeResize="0"/>
          <p:nvPr/>
        </p:nvPicPr>
        <p:blipFill rotWithShape="1">
          <a:blip r:embed="rId3"/>
          <a:srcRect l="27244" t="16476" r="31754" b="9536"/>
          <a:stretch>
            <a:fillRect/>
          </a:stretch>
        </p:blipFill>
        <p:spPr>
          <a:xfrm>
            <a:off x="11037100" y="0"/>
            <a:ext cx="1154900" cy="1497900"/>
          </a:xfrm>
          <a:prstGeom prst="rect">
            <a:avLst/>
          </a:prstGeom>
          <a:noFill/>
          <a:ln>
            <a:noFill/>
          </a:ln>
        </p:spPr>
      </p:pic>
      <p:sp>
        <p:nvSpPr>
          <p:cNvPr id="335" name="Google Shape;335;g36d72e8638c_0_58"/>
          <p:cNvSpPr txBox="1"/>
          <p:nvPr/>
        </p:nvSpPr>
        <p:spPr>
          <a:xfrm>
            <a:off x="3426275" y="3845200"/>
            <a:ext cx="8339700" cy="10158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800">
                <a:solidFill>
                  <a:schemeClr val="accent2"/>
                </a:solidFill>
                <a:latin typeface="Raleway"/>
                <a:ea typeface="Raleway"/>
                <a:cs typeface="Raleway"/>
                <a:sym typeface="Raleway"/>
              </a:rPr>
              <a:t>choose mass mechanism → select flavor symmetry group → define particle content &amp; assign irreducible representation → construct Lagrangian (flavons to break flavor symmetry) → extract mass matrices → fit free params to data. </a:t>
            </a:r>
            <a:endParaRPr sz="1800">
              <a:solidFill>
                <a:schemeClr val="accent2"/>
              </a:solidFill>
            </a:endParaRPr>
          </a:p>
        </p:txBody>
      </p:sp>
      <p:sp>
        <p:nvSpPr>
          <p:cNvPr id="336" name="Google Shape;336;g36d72e8638c_0_58"/>
          <p:cNvSpPr txBox="1"/>
          <p:nvPr/>
        </p:nvSpPr>
        <p:spPr>
          <a:xfrm>
            <a:off x="6537150" y="6160360"/>
            <a:ext cx="2672100" cy="480000"/>
          </a:xfrm>
          <a:prstGeom prst="rect">
            <a:avLst/>
          </a:prstGeom>
          <a:noFill/>
          <a:ln>
            <a:noFill/>
          </a:ln>
        </p:spPr>
        <p:txBody>
          <a:bodyPr spcFirstLastPara="1" wrap="square" lIns="89100" tIns="89100" rIns="89100" bIns="89100" anchor="t" anchorCtr="0">
            <a:spAutoFit/>
          </a:bodyPr>
          <a:lstStyle/>
          <a:p>
            <a:pPr marL="0" lvl="0" indent="0" algn="l" rtl="0">
              <a:lnSpc>
                <a:spcPct val="115000"/>
              </a:lnSpc>
              <a:spcBef>
                <a:spcPts val="975"/>
              </a:spcBef>
              <a:spcAft>
                <a:spcPts val="0"/>
              </a:spcAft>
              <a:buNone/>
            </a:pPr>
            <a:r>
              <a:rPr lang="en-US" sz="1950" dirty="0">
                <a:solidFill>
                  <a:schemeClr val="accent3"/>
                </a:solidFill>
                <a:latin typeface="Raleway"/>
                <a:ea typeface="Raleway"/>
                <a:cs typeface="Raleway"/>
                <a:sym typeface="Raleway"/>
              </a:rPr>
              <a:t>larger &amp; unexplored</a:t>
            </a:r>
            <a:endParaRPr sz="1365" dirty="0">
              <a:solidFill>
                <a:schemeClr val="accent3"/>
              </a:solidFill>
            </a:endParaRPr>
          </a:p>
        </p:txBody>
      </p:sp>
      <p:sp>
        <p:nvSpPr>
          <p:cNvPr id="337" name="Google Shape;337;g36d72e8638c_0_58"/>
          <p:cNvSpPr txBox="1"/>
          <p:nvPr/>
        </p:nvSpPr>
        <p:spPr>
          <a:xfrm>
            <a:off x="10478874" y="5146800"/>
            <a:ext cx="1287000" cy="780000"/>
          </a:xfrm>
          <a:prstGeom prst="rect">
            <a:avLst/>
          </a:prstGeom>
          <a:noFill/>
          <a:ln>
            <a:noFill/>
          </a:ln>
        </p:spPr>
        <p:txBody>
          <a:bodyPr spcFirstLastPara="1" wrap="square" lIns="89100" tIns="89100" rIns="89100" bIns="89100" anchor="t" anchorCtr="0">
            <a:spAutoFit/>
          </a:bodyPr>
          <a:lstStyle/>
          <a:p>
            <a:pPr marL="0" lvl="0" indent="0" algn="l" rtl="0">
              <a:lnSpc>
                <a:spcPct val="100000"/>
              </a:lnSpc>
              <a:spcBef>
                <a:spcPts val="975"/>
              </a:spcBef>
              <a:spcAft>
                <a:spcPts val="0"/>
              </a:spcAft>
              <a:buNone/>
            </a:pPr>
            <a:r>
              <a:rPr lang="en-US" sz="1950">
                <a:solidFill>
                  <a:schemeClr val="accent3"/>
                </a:solidFill>
                <a:latin typeface="Raleway"/>
                <a:ea typeface="Raleway"/>
                <a:cs typeface="Raleway"/>
                <a:sym typeface="Raleway"/>
              </a:rPr>
              <a:t>well studied</a:t>
            </a:r>
            <a:endParaRPr sz="1365">
              <a:solidFill>
                <a:schemeClr val="accent3"/>
              </a:solidFill>
            </a:endParaRPr>
          </a:p>
        </p:txBody>
      </p:sp>
      <p:sp>
        <p:nvSpPr>
          <p:cNvPr id="338" name="Google Shape;338;g36d72e8638c_0_58"/>
          <p:cNvSpPr/>
          <p:nvPr/>
        </p:nvSpPr>
        <p:spPr>
          <a:xfrm>
            <a:off x="10392492" y="5405725"/>
            <a:ext cx="86700" cy="480000"/>
          </a:xfrm>
          <a:prstGeom prst="rightBrace">
            <a:avLst>
              <a:gd name="adj1" fmla="val 50000"/>
              <a:gd name="adj2" fmla="val 50000"/>
            </a:avLst>
          </a:prstGeom>
          <a:noFill/>
          <a:ln w="18575" cap="flat" cmpd="sng">
            <a:solidFill>
              <a:schemeClr val="accent3"/>
            </a:solidFill>
            <a:prstDash val="solid"/>
            <a:round/>
            <a:headEnd type="none" w="sm" len="sm"/>
            <a:tailEnd type="none" w="sm" len="sm"/>
          </a:ln>
        </p:spPr>
        <p:txBody>
          <a:bodyPr spcFirstLastPara="1" wrap="square" lIns="89100" tIns="89100" rIns="89100" bIns="89100" anchor="ctr" anchorCtr="0">
            <a:noAutofit/>
          </a:bodyPr>
          <a:lstStyle/>
          <a:p>
            <a:pPr marL="0" lvl="0" indent="0" algn="ctr" rtl="0">
              <a:spcBef>
                <a:spcPts val="0"/>
              </a:spcBef>
              <a:spcAft>
                <a:spcPts val="0"/>
              </a:spcAft>
              <a:buNone/>
            </a:pPr>
            <a:endParaRPr sz="1365">
              <a:latin typeface="Lato" panose="020F0502020204030203"/>
              <a:ea typeface="Lato" panose="020F0502020204030203"/>
              <a:cs typeface="Lato" panose="020F0502020204030203"/>
              <a:sym typeface="Lato" panose="020F0502020204030203"/>
            </a:endParaRPr>
          </a:p>
        </p:txBody>
      </p:sp>
      <p:sp>
        <p:nvSpPr>
          <p:cNvPr id="339" name="Google Shape;339;g36d72e8638c_0_58"/>
          <p:cNvSpPr txBox="1">
            <a:spLocks noGrp="1"/>
          </p:cNvSpPr>
          <p:nvPr>
            <p:ph type="sldNum" idx="12"/>
          </p:nvPr>
        </p:nvSpPr>
        <p:spPr>
          <a:xfrm>
            <a:off x="11381736" y="6333134"/>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fld>
            <a:endParaRPr lang="en-US"/>
          </a:p>
        </p:txBody>
      </p:sp>
      <p:sp>
        <p:nvSpPr>
          <p:cNvPr id="340" name="Google Shape;340;g36d72e8638c_0_58"/>
          <p:cNvSpPr txBox="1"/>
          <p:nvPr/>
        </p:nvSpPr>
        <p:spPr>
          <a:xfrm>
            <a:off x="3426275" y="3428988"/>
            <a:ext cx="51873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a:solidFill>
                  <a:schemeClr val="accent2"/>
                </a:solidFill>
                <a:latin typeface="Raleway"/>
                <a:ea typeface="Raleway"/>
                <a:cs typeface="Raleway"/>
                <a:sym typeface="Raleway"/>
              </a:rPr>
              <a:t>How to build a neutrino flavor model?</a:t>
            </a:r>
            <a:endParaRPr lang="en-US" sz="2000" b="1">
              <a:solidFill>
                <a:schemeClr val="accent2"/>
              </a:solidFill>
              <a:latin typeface="Raleway"/>
              <a:ea typeface="Raleway"/>
              <a:cs typeface="Raleway"/>
              <a:sym typeface="Raleway"/>
            </a:endParaRPr>
          </a:p>
        </p:txBody>
      </p:sp>
      <p:sp>
        <p:nvSpPr>
          <p:cNvPr id="341" name="Google Shape;341;g36d72e8638c_0_58"/>
          <p:cNvSpPr txBox="1"/>
          <p:nvPr/>
        </p:nvSpPr>
        <p:spPr>
          <a:xfrm>
            <a:off x="197663" y="3429000"/>
            <a:ext cx="28491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b="1">
                <a:solidFill>
                  <a:srgbClr val="59B06D"/>
                </a:solidFill>
                <a:latin typeface="Raleway"/>
                <a:ea typeface="Raleway"/>
                <a:cs typeface="Raleway"/>
                <a:sym typeface="Raleway"/>
              </a:rPr>
              <a:t>Global NuFIT analysis</a:t>
            </a:r>
            <a:endParaRPr>
              <a:solidFill>
                <a:srgbClr val="59B06D"/>
              </a:solidFill>
            </a:endParaRPr>
          </a:p>
        </p:txBody>
      </p:sp>
      <p:sp>
        <p:nvSpPr>
          <p:cNvPr id="342" name="Google Shape;342;g36d72e8638c_0_58"/>
          <p:cNvSpPr txBox="1"/>
          <p:nvPr/>
        </p:nvSpPr>
        <p:spPr>
          <a:xfrm>
            <a:off x="2716900" y="3796650"/>
            <a:ext cx="585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a:solidFill>
                  <a:schemeClr val="dk2"/>
                </a:solidFill>
                <a:latin typeface="Raleway"/>
                <a:ea typeface="Raleway"/>
                <a:cs typeface="Raleway"/>
                <a:sym typeface="Raleway"/>
              </a:rPr>
              <a:t>(1𝛔)</a:t>
            </a:r>
            <a:endParaRPr>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17598</Words>
  <Application>WPS 演示</Application>
  <PresentationFormat>Widescreen</PresentationFormat>
  <Paragraphs>679</Paragraphs>
  <Slides>51</Slides>
  <Notes>51</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51</vt:i4>
      </vt:variant>
    </vt:vector>
  </HeadingPairs>
  <TitlesOfParts>
    <vt:vector size="68" baseType="lpstr">
      <vt:lpstr>Arial</vt:lpstr>
      <vt:lpstr>宋体</vt:lpstr>
      <vt:lpstr>Wingdings</vt:lpstr>
      <vt:lpstr>Arial</vt:lpstr>
      <vt:lpstr>Raleway</vt:lpstr>
      <vt:lpstr>Lato</vt:lpstr>
      <vt:lpstr>Century Gothic</vt:lpstr>
      <vt:lpstr>Calibri</vt:lpstr>
      <vt:lpstr>Helvetica Neue</vt:lpstr>
      <vt:lpstr>Alfa Slab One</vt:lpstr>
      <vt:lpstr>宋体</vt:lpstr>
      <vt:lpstr>汉仪书宋二KW</vt:lpstr>
      <vt:lpstr>微软雅黑</vt:lpstr>
      <vt:lpstr>汉仪旗黑</vt:lpstr>
      <vt:lpstr>Arial Unicode MS</vt:lpstr>
      <vt:lpstr>Times New Roman</vt:lpstr>
      <vt:lpstr>Streamline</vt:lpstr>
      <vt:lpstr>Lessons from Three Examples: Inspirations &amp; Limitations</vt:lpstr>
      <vt:lpstr>AI: New Tool, New Revolution </vt:lpstr>
      <vt:lpstr>Evolving Landscape of AI+HEP</vt:lpstr>
      <vt:lpstr>Major Topics in AI+HEP</vt:lpstr>
      <vt:lpstr>Growing List of AI for HEP Theory Studies</vt:lpstr>
      <vt:lpstr>Main Types of AI for HEP-Th Problems  </vt:lpstr>
      <vt:lpstr>Type 1 Problems</vt:lpstr>
      <vt:lpstr>PowerPoint 演示文稿</vt:lpstr>
      <vt:lpstr>Physics Background </vt:lpstr>
      <vt:lpstr>Methodology: Reinforcement Learning with Physics Softwares </vt:lpstr>
      <vt:lpstr>RL Setting</vt:lpstr>
      <vt:lpstr>Results </vt:lpstr>
      <vt:lpstr>Discussions </vt:lpstr>
      <vt:lpstr>Type 2 Problems</vt:lpstr>
      <vt:lpstr>PowerPoint 演示文稿</vt:lpstr>
      <vt:lpstr>Physics Background</vt:lpstr>
      <vt:lpstr>Methodology: Supervised Learning with RL &amp; Transformer</vt:lpstr>
      <vt:lpstr>RL Setting</vt:lpstr>
      <vt:lpstr>Results</vt:lpstr>
      <vt:lpstr>Discussions </vt:lpstr>
      <vt:lpstr>Type 3 Problems</vt:lpstr>
      <vt:lpstr>PowerPoint 演示文稿</vt:lpstr>
      <vt:lpstr>Physics Background</vt:lpstr>
      <vt:lpstr>Methodology: Supervised Learning with Transformers</vt:lpstr>
      <vt:lpstr>Results @ Loop 6 </vt:lpstr>
      <vt:lpstr>Discussions </vt:lpstr>
      <vt:lpstr>Food for Thought</vt:lpstr>
      <vt:lpstr>What do we want AI to do for HEP Theory?</vt:lpstr>
      <vt:lpstr>Towards Scientific AI: What we physicists may contribute</vt:lpstr>
      <vt:lpstr>Our Era of Design </vt:lpstr>
      <vt:lpstr>Thanks for your attention!</vt:lpstr>
      <vt:lpstr>Backup Slides</vt:lpstr>
      <vt:lpstr>What AI paradigms make good search algorithms? </vt:lpstr>
      <vt:lpstr>Towards Scientific AI for Particle Physics</vt:lpstr>
      <vt:lpstr>AI development dominated by commercial interests</vt:lpstr>
      <vt:lpstr>What does the current AI paradigm lack?</vt:lpstr>
      <vt:lpstr>Community Advertisement</vt:lpstr>
      <vt:lpstr>Neutrino Model Building</vt:lpstr>
      <vt:lpstr>Additional Results</vt:lpstr>
      <vt:lpstr>Results: A4 ⨉ Z4 Space</vt:lpstr>
      <vt:lpstr>Results: A4 ⨉ ZN Space</vt:lpstr>
      <vt:lpstr>Results: T19 ⨉ Z4 Space</vt:lpstr>
      <vt:lpstr>Simplify Polylogarithms</vt:lpstr>
      <vt:lpstr>Transformer Approach</vt:lpstr>
      <vt:lpstr>Transformer Results</vt:lpstr>
      <vt:lpstr>Scattering Amplitudes</vt:lpstr>
      <vt:lpstr>Symbol as Natural Language</vt:lpstr>
      <vt:lpstr>Relation Assessment @ Loop 6 </vt:lpstr>
      <vt:lpstr>Task 2: Predict the Next-Loop Symbol </vt:lpstr>
      <vt:lpstr>Task 2 Results: Predict the Next-Loop Symbol @ L5→L6</vt:lpstr>
      <vt:lpstr>Task 2 Results: Recover the Cross-loop Symbolic Formula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NN</cp:lastModifiedBy>
  <cp:revision>4</cp:revision>
  <dcterms:created xsi:type="dcterms:W3CDTF">2025-08-20T03:56:55Z</dcterms:created>
  <dcterms:modified xsi:type="dcterms:W3CDTF">2025-08-20T03:56:55Z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93238E3B686274DC8747A568850F5C5F_43</vt:lpwstr>
  </property>
  <property fmtid="{D5CDD505-2E9C-101B-9397-08002B2CF9AE}" pid="3" name="KSOProductBuildVer">
    <vt:lpwstr>2052-6.0.2.8225</vt:lpwstr>
  </property>
</Properties>
</file>