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1" r:id="rId3"/>
    <p:sldId id="293" r:id="rId4"/>
    <p:sldId id="29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3712"/>
          </a:xfrm>
        </p:spPr>
        <p:txBody>
          <a:bodyPr/>
          <a:lstStyle/>
          <a:p>
            <a:r>
              <a:rPr lang="en-US" altLang="zh-CN" dirty="0" smtClean="0"/>
              <a:t>Cosmic ray data taking with </a:t>
            </a:r>
            <a:r>
              <a:rPr lang="en-US" altLang="zh-CN" dirty="0" smtClean="0"/>
              <a:t>HV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r>
              <a:rPr lang="en-US" altLang="zh-CN" dirty="0" smtClean="0"/>
              <a:t>2025-04-15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FB175E0-AC89-4E53-93F2-AFDA6CA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Cosmic –ray test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A44A4950-8C02-43E1-B02D-ADAD0C5A8B78}"/>
              </a:ext>
            </a:extLst>
          </p:cNvPr>
          <p:cNvSpPr txBox="1"/>
          <p:nvPr/>
        </p:nvSpPr>
        <p:spPr>
          <a:xfrm>
            <a:off x="1250131" y="1814513"/>
            <a:ext cx="942739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HV of CGEM and other sub detector </a:t>
            </a:r>
            <a:r>
              <a:rPr lang="en-US" altLang="zh-CN" sz="3000" dirty="0" smtClean="0"/>
              <a:t>were powered </a:t>
            </a:r>
            <a:r>
              <a:rPr lang="en-US" altLang="zh-CN" sz="3000" dirty="0" smtClean="0"/>
              <a:t>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BESIII normal trigger configuration,  </a:t>
            </a:r>
            <a:r>
              <a:rPr lang="en-US" altLang="zh-CN" sz="3000" dirty="0" smtClean="0"/>
              <a:t>trigger rate : </a:t>
            </a:r>
            <a:r>
              <a:rPr lang="en-US" altLang="zh-CN" sz="3000" dirty="0" smtClean="0"/>
              <a:t>~370Hz</a:t>
            </a:r>
            <a:endParaRPr lang="en-US" altLang="zh-CN" sz="3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>
                <a:solidFill>
                  <a:srgbClr val="0000FF"/>
                </a:solidFill>
              </a:rPr>
              <a:t>From </a:t>
            </a:r>
            <a:r>
              <a:rPr lang="en-US" altLang="zh-CN" sz="3000" dirty="0" smtClean="0">
                <a:solidFill>
                  <a:srgbClr val="0000FF"/>
                </a:solidFill>
              </a:rPr>
              <a:t>April 12   </a:t>
            </a:r>
            <a:r>
              <a:rPr lang="en-US" altLang="zh-CN" sz="3000" dirty="0" smtClean="0">
                <a:solidFill>
                  <a:srgbClr val="0000FF"/>
                </a:solidFill>
              </a:rPr>
              <a:t>to   </a:t>
            </a:r>
            <a:r>
              <a:rPr lang="en-US" altLang="zh-CN" sz="3000" dirty="0" smtClean="0">
                <a:solidFill>
                  <a:srgbClr val="0000FF"/>
                </a:solidFill>
              </a:rPr>
              <a:t>April 14</a:t>
            </a:r>
            <a:endParaRPr lang="en-US" altLang="zh-CN" sz="3000" baseline="30000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baseline="30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Check results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04321"/>
              </p:ext>
            </p:extLst>
          </p:nvPr>
        </p:nvGraphicFramePr>
        <p:xfrm>
          <a:off x="762000" y="1338116"/>
          <a:ext cx="10668000" cy="5156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946"/>
                <a:gridCol w="713946"/>
                <a:gridCol w="713946"/>
                <a:gridCol w="1592649"/>
                <a:gridCol w="2155568"/>
                <a:gridCol w="2114378"/>
                <a:gridCol w="1455351"/>
                <a:gridCol w="1208216"/>
              </a:tblGrid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Run No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start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stop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BESIII event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uniq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Last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check error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event rate </a:t>
                      </a:r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(HZ)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42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85003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2025.4.12</a:t>
                      </a:r>
                    </a:p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11:40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1396729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1396729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1396729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85004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13:41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2625919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2625919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2625919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15:56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10023361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10023361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10023361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16:49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1460765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1460765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1460765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07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2025.4.139:28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2102443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2102443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2102443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85033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11:20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1195060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1195060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1195060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85036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12.23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2205273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2206754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2206754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85038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14:12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1011328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1011327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1011327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85039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15:05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1111989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1111989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1111989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16:04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354119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354119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354119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85041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16:23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1653503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1653503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1653503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85060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2025.4.13</a:t>
                      </a:r>
                    </a:p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9:32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1016952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1016952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1016952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85061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11:23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1029055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1029055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1029055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85067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13:15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3491803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3492646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3492646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85069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16:09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3265130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3265130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3265130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/>
          <a:lstStyle/>
          <a:p>
            <a:pPr algn="ctr"/>
            <a:r>
              <a:rPr lang="en-US" altLang="zh-CN" dirty="0" smtClean="0"/>
              <a:t>L1 trigger rate on April </a:t>
            </a:r>
            <a:r>
              <a:rPr lang="en-US" altLang="zh-CN" dirty="0" smtClean="0"/>
              <a:t>12-14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443" y="1228726"/>
            <a:ext cx="9825113" cy="540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13448</TotalTime>
  <Words>177</Words>
  <Application>Microsoft Office PowerPoint</Application>
  <PresentationFormat>宽屏</PresentationFormat>
  <Paragraphs>125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Cosmic ray data taking with HV</vt:lpstr>
      <vt:lpstr>Cosmic –ray test</vt:lpstr>
      <vt:lpstr>Check results</vt:lpstr>
      <vt:lpstr>L1 trigger rate on April 12-14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Windows 用户</cp:lastModifiedBy>
  <cp:revision>278</cp:revision>
  <dcterms:created xsi:type="dcterms:W3CDTF">2025-02-21T15:15:20Z</dcterms:created>
  <dcterms:modified xsi:type="dcterms:W3CDTF">2025-04-16T12:39:48Z</dcterms:modified>
</cp:coreProperties>
</file>