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13052" r:id="rId2"/>
    <p:sldId id="13068" r:id="rId3"/>
    <p:sldId id="13069" r:id="rId4"/>
    <p:sldId id="13071" r:id="rId5"/>
    <p:sldId id="13070" r:id="rId6"/>
    <p:sldId id="13072" r:id="rId7"/>
    <p:sldId id="13073" r:id="rId8"/>
    <p:sldId id="13074" r:id="rId9"/>
    <p:sldId id="13075" r:id="rId10"/>
    <p:sldId id="13061" r:id="rId11"/>
    <p:sldId id="13062" r:id="rId12"/>
    <p:sldId id="13063" r:id="rId13"/>
    <p:sldId id="1140" r:id="rId14"/>
    <p:sldId id="13064" r:id="rId15"/>
    <p:sldId id="13065" r:id="rId16"/>
    <p:sldId id="13066" r:id="rId17"/>
    <p:sldId id="13067" r:id="rId18"/>
    <p:sldId id="13058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2FF"/>
    <a:srgbClr val="002060"/>
    <a:srgbClr val="1288E8"/>
    <a:srgbClr val="0D75F0"/>
    <a:srgbClr val="0963F5"/>
    <a:srgbClr val="00FFFF"/>
    <a:srgbClr val="2C2E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89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ell\AppData\Roaming\Microsoft\Excel\&#20648;&#23384;&#29615;&#21152;&#36895;&#33108;&#30340;&#39640;&#27425;&#27169;&#25968;&#25454;%20(version%202).xlsb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CQLightSource\&#36164;&#26009;\&#20648;&#23384;&#29615;&#21152;&#36895;&#33108;&#30340;&#39640;&#27425;&#27169;&#25968;&#25454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319747928819412"/>
          <c:y val="2.6734447667725751E-2"/>
          <c:w val="0.90270718934923444"/>
          <c:h val="0.81524483123820046"/>
        </c:manualLayout>
      </c:layout>
      <c:scatterChart>
        <c:scatterStyle val="lineMarker"/>
        <c:varyColors val="0"/>
        <c:ser>
          <c:idx val="0"/>
          <c:order val="0"/>
          <c:tx>
            <c:v>基频腔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Sheet1!$A$3:$A$17</c:f>
              <c:numCache>
                <c:formatCode>General</c:formatCode>
                <c:ptCount val="15"/>
                <c:pt idx="0">
                  <c:v>217.66</c:v>
                </c:pt>
                <c:pt idx="1">
                  <c:v>499.87900000000002</c:v>
                </c:pt>
                <c:pt idx="2">
                  <c:v>758.69</c:v>
                </c:pt>
                <c:pt idx="3">
                  <c:v>776.03</c:v>
                </c:pt>
                <c:pt idx="4">
                  <c:v>974.7</c:v>
                </c:pt>
                <c:pt idx="5">
                  <c:v>1043.3699999999999</c:v>
                </c:pt>
                <c:pt idx="6">
                  <c:v>1113.44</c:v>
                </c:pt>
                <c:pt idx="7">
                  <c:v>1205.76</c:v>
                </c:pt>
                <c:pt idx="8">
                  <c:v>1468.53</c:v>
                </c:pt>
                <c:pt idx="9">
                  <c:v>1630.94</c:v>
                </c:pt>
                <c:pt idx="10">
                  <c:v>1692.88</c:v>
                </c:pt>
                <c:pt idx="11">
                  <c:v>2041.27</c:v>
                </c:pt>
                <c:pt idx="12">
                  <c:v>2406.41</c:v>
                </c:pt>
                <c:pt idx="13">
                  <c:v>2414.85</c:v>
                </c:pt>
                <c:pt idx="14">
                  <c:v>2456.9</c:v>
                </c:pt>
              </c:numCache>
            </c:numRef>
          </c:xVal>
          <c:yVal>
            <c:numRef>
              <c:f>Sheet1!$D$3:$D$17</c:f>
              <c:numCache>
                <c:formatCode>General</c:formatCode>
                <c:ptCount val="15"/>
                <c:pt idx="0">
                  <c:v>0.64</c:v>
                </c:pt>
                <c:pt idx="1">
                  <c:v>7810</c:v>
                </c:pt>
                <c:pt idx="2">
                  <c:v>2.37</c:v>
                </c:pt>
                <c:pt idx="3">
                  <c:v>0.38</c:v>
                </c:pt>
                <c:pt idx="4">
                  <c:v>0.78</c:v>
                </c:pt>
                <c:pt idx="5">
                  <c:v>0</c:v>
                </c:pt>
                <c:pt idx="6">
                  <c:v>0.02</c:v>
                </c:pt>
                <c:pt idx="7">
                  <c:v>1.17</c:v>
                </c:pt>
                <c:pt idx="8">
                  <c:v>0.31</c:v>
                </c:pt>
                <c:pt idx="9">
                  <c:v>230.64</c:v>
                </c:pt>
                <c:pt idx="10">
                  <c:v>0.33</c:v>
                </c:pt>
                <c:pt idx="11">
                  <c:v>0.52</c:v>
                </c:pt>
                <c:pt idx="12">
                  <c:v>0.95</c:v>
                </c:pt>
                <c:pt idx="13">
                  <c:v>0.06</c:v>
                </c:pt>
                <c:pt idx="14">
                  <c:v>0.93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E78-428D-8DC4-5200522A6612}"/>
            </c:ext>
          </c:extLst>
        </c:ser>
        <c:ser>
          <c:idx val="1"/>
          <c:order val="1"/>
          <c:tx>
            <c:v>三次谐波腔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Sheet1!$F$3:$F$12</c:f>
              <c:numCache>
                <c:formatCode>General</c:formatCode>
                <c:ptCount val="10"/>
                <c:pt idx="0">
                  <c:v>694.3</c:v>
                </c:pt>
                <c:pt idx="1">
                  <c:v>1500.23</c:v>
                </c:pt>
                <c:pt idx="2">
                  <c:v>1894.94</c:v>
                </c:pt>
                <c:pt idx="3">
                  <c:v>2335.88</c:v>
                </c:pt>
                <c:pt idx="4">
                  <c:v>2394.13</c:v>
                </c:pt>
                <c:pt idx="5">
                  <c:v>3072.69</c:v>
                </c:pt>
                <c:pt idx="6">
                  <c:v>3212.13</c:v>
                </c:pt>
                <c:pt idx="7">
                  <c:v>3521.72</c:v>
                </c:pt>
                <c:pt idx="8">
                  <c:v>3749.15</c:v>
                </c:pt>
                <c:pt idx="9">
                  <c:v>3793.63</c:v>
                </c:pt>
              </c:numCache>
            </c:numRef>
          </c:xVal>
          <c:yVal>
            <c:numRef>
              <c:f>Sheet1!$I$3:$I$12</c:f>
              <c:numCache>
                <c:formatCode>General</c:formatCode>
                <c:ptCount val="10"/>
                <c:pt idx="0">
                  <c:v>0.215</c:v>
                </c:pt>
                <c:pt idx="1">
                  <c:v>2200</c:v>
                </c:pt>
                <c:pt idx="2">
                  <c:v>1.0999999999999999E-2</c:v>
                </c:pt>
                <c:pt idx="3">
                  <c:v>0.48299999999999998</c:v>
                </c:pt>
                <c:pt idx="4">
                  <c:v>5.7000000000000002E-2</c:v>
                </c:pt>
                <c:pt idx="5">
                  <c:v>0.21099999999999999</c:v>
                </c:pt>
                <c:pt idx="6">
                  <c:v>8.9999999999999993E-3</c:v>
                </c:pt>
                <c:pt idx="7">
                  <c:v>3.5000000000000003E-2</c:v>
                </c:pt>
                <c:pt idx="8">
                  <c:v>1.954</c:v>
                </c:pt>
                <c:pt idx="9">
                  <c:v>0.24399999999999999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E78-428D-8DC4-5200522A6612}"/>
            </c:ext>
          </c:extLst>
        </c:ser>
        <c:ser>
          <c:idx val="4"/>
          <c:order val="2"/>
          <c:tx>
            <c:v>阈值 w/o HC, w/o FB</c:v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TheoryTheImp!$A$4:$A$1004</c:f>
              <c:numCache>
                <c:formatCode>General</c:formatCode>
                <c:ptCount val="1001"/>
                <c:pt idx="0">
                  <c:v>200</c:v>
                </c:pt>
                <c:pt idx="1">
                  <c:v>203.8</c:v>
                </c:pt>
                <c:pt idx="2">
                  <c:v>207.6</c:v>
                </c:pt>
                <c:pt idx="3">
                  <c:v>211.4</c:v>
                </c:pt>
                <c:pt idx="4">
                  <c:v>215.2</c:v>
                </c:pt>
                <c:pt idx="5">
                  <c:v>219</c:v>
                </c:pt>
                <c:pt idx="6">
                  <c:v>222.8</c:v>
                </c:pt>
                <c:pt idx="7">
                  <c:v>226.6</c:v>
                </c:pt>
                <c:pt idx="8">
                  <c:v>230.4</c:v>
                </c:pt>
                <c:pt idx="9">
                  <c:v>234.2</c:v>
                </c:pt>
                <c:pt idx="10">
                  <c:v>238</c:v>
                </c:pt>
                <c:pt idx="11">
                  <c:v>241.8</c:v>
                </c:pt>
                <c:pt idx="12">
                  <c:v>245.6</c:v>
                </c:pt>
                <c:pt idx="13">
                  <c:v>249.4</c:v>
                </c:pt>
                <c:pt idx="14">
                  <c:v>253.2</c:v>
                </c:pt>
                <c:pt idx="15">
                  <c:v>257</c:v>
                </c:pt>
                <c:pt idx="16">
                  <c:v>260.8</c:v>
                </c:pt>
                <c:pt idx="17">
                  <c:v>264.60000000000002</c:v>
                </c:pt>
                <c:pt idx="18">
                  <c:v>268.39999999999998</c:v>
                </c:pt>
                <c:pt idx="19">
                  <c:v>272.2</c:v>
                </c:pt>
                <c:pt idx="20">
                  <c:v>276</c:v>
                </c:pt>
                <c:pt idx="21">
                  <c:v>279.8</c:v>
                </c:pt>
                <c:pt idx="22">
                  <c:v>283.60000000000002</c:v>
                </c:pt>
                <c:pt idx="23">
                  <c:v>287.39999999999998</c:v>
                </c:pt>
                <c:pt idx="24">
                  <c:v>291.2</c:v>
                </c:pt>
                <c:pt idx="25">
                  <c:v>295</c:v>
                </c:pt>
                <c:pt idx="26">
                  <c:v>298.8</c:v>
                </c:pt>
                <c:pt idx="27">
                  <c:v>302.60000000000002</c:v>
                </c:pt>
                <c:pt idx="28">
                  <c:v>306.39999999999998</c:v>
                </c:pt>
                <c:pt idx="29">
                  <c:v>310.2</c:v>
                </c:pt>
                <c:pt idx="30">
                  <c:v>314</c:v>
                </c:pt>
                <c:pt idx="31">
                  <c:v>317.8</c:v>
                </c:pt>
                <c:pt idx="32">
                  <c:v>321.60000000000002</c:v>
                </c:pt>
                <c:pt idx="33">
                  <c:v>325.39999999999998</c:v>
                </c:pt>
                <c:pt idx="34">
                  <c:v>329.2</c:v>
                </c:pt>
                <c:pt idx="35">
                  <c:v>333</c:v>
                </c:pt>
                <c:pt idx="36">
                  <c:v>336.8</c:v>
                </c:pt>
                <c:pt idx="37">
                  <c:v>340.6</c:v>
                </c:pt>
                <c:pt idx="38">
                  <c:v>344.4</c:v>
                </c:pt>
                <c:pt idx="39">
                  <c:v>348.2</c:v>
                </c:pt>
                <c:pt idx="40">
                  <c:v>352</c:v>
                </c:pt>
                <c:pt idx="41">
                  <c:v>355.8</c:v>
                </c:pt>
                <c:pt idx="42">
                  <c:v>359.6</c:v>
                </c:pt>
                <c:pt idx="43">
                  <c:v>363.4</c:v>
                </c:pt>
                <c:pt idx="44">
                  <c:v>367.2</c:v>
                </c:pt>
                <c:pt idx="45">
                  <c:v>371</c:v>
                </c:pt>
                <c:pt idx="46">
                  <c:v>374.8</c:v>
                </c:pt>
                <c:pt idx="47">
                  <c:v>378.6</c:v>
                </c:pt>
                <c:pt idx="48">
                  <c:v>382.4</c:v>
                </c:pt>
                <c:pt idx="49">
                  <c:v>386.2</c:v>
                </c:pt>
                <c:pt idx="50">
                  <c:v>390</c:v>
                </c:pt>
                <c:pt idx="51">
                  <c:v>393.8</c:v>
                </c:pt>
                <c:pt idx="52">
                  <c:v>397.6</c:v>
                </c:pt>
                <c:pt idx="53">
                  <c:v>401.4</c:v>
                </c:pt>
                <c:pt idx="54">
                  <c:v>405.2</c:v>
                </c:pt>
                <c:pt idx="55">
                  <c:v>409</c:v>
                </c:pt>
                <c:pt idx="56">
                  <c:v>412.8</c:v>
                </c:pt>
                <c:pt idx="57">
                  <c:v>416.6</c:v>
                </c:pt>
                <c:pt idx="58">
                  <c:v>420.4</c:v>
                </c:pt>
                <c:pt idx="59">
                  <c:v>424.2</c:v>
                </c:pt>
                <c:pt idx="60">
                  <c:v>428</c:v>
                </c:pt>
                <c:pt idx="61">
                  <c:v>431.8</c:v>
                </c:pt>
                <c:pt idx="62">
                  <c:v>435.6</c:v>
                </c:pt>
                <c:pt idx="63">
                  <c:v>439.4</c:v>
                </c:pt>
                <c:pt idx="64">
                  <c:v>443.2</c:v>
                </c:pt>
                <c:pt idx="65">
                  <c:v>447</c:v>
                </c:pt>
                <c:pt idx="66">
                  <c:v>450.8</c:v>
                </c:pt>
                <c:pt idx="67">
                  <c:v>454.6</c:v>
                </c:pt>
                <c:pt idx="68">
                  <c:v>458.4</c:v>
                </c:pt>
                <c:pt idx="69">
                  <c:v>462.2</c:v>
                </c:pt>
                <c:pt idx="70">
                  <c:v>466</c:v>
                </c:pt>
                <c:pt idx="71">
                  <c:v>469.8</c:v>
                </c:pt>
                <c:pt idx="72">
                  <c:v>473.6</c:v>
                </c:pt>
                <c:pt idx="73">
                  <c:v>477.4</c:v>
                </c:pt>
                <c:pt idx="74">
                  <c:v>481.2</c:v>
                </c:pt>
                <c:pt idx="75">
                  <c:v>485</c:v>
                </c:pt>
                <c:pt idx="76">
                  <c:v>488.8</c:v>
                </c:pt>
                <c:pt idx="77">
                  <c:v>492.6</c:v>
                </c:pt>
                <c:pt idx="78">
                  <c:v>496.4</c:v>
                </c:pt>
                <c:pt idx="79">
                  <c:v>500.2</c:v>
                </c:pt>
                <c:pt idx="80">
                  <c:v>504</c:v>
                </c:pt>
                <c:pt idx="81">
                  <c:v>507.8</c:v>
                </c:pt>
                <c:pt idx="82">
                  <c:v>511.6</c:v>
                </c:pt>
                <c:pt idx="83">
                  <c:v>515.4</c:v>
                </c:pt>
                <c:pt idx="84">
                  <c:v>519.20000000000005</c:v>
                </c:pt>
                <c:pt idx="85">
                  <c:v>523</c:v>
                </c:pt>
                <c:pt idx="86">
                  <c:v>526.79999999999995</c:v>
                </c:pt>
                <c:pt idx="87">
                  <c:v>530.6</c:v>
                </c:pt>
                <c:pt idx="88">
                  <c:v>534.4</c:v>
                </c:pt>
                <c:pt idx="89">
                  <c:v>538.20000000000005</c:v>
                </c:pt>
                <c:pt idx="90">
                  <c:v>542</c:v>
                </c:pt>
                <c:pt idx="91">
                  <c:v>545.79999999999995</c:v>
                </c:pt>
                <c:pt idx="92">
                  <c:v>549.6</c:v>
                </c:pt>
                <c:pt idx="93">
                  <c:v>553.4</c:v>
                </c:pt>
                <c:pt idx="94">
                  <c:v>557.20000000000005</c:v>
                </c:pt>
                <c:pt idx="95">
                  <c:v>561</c:v>
                </c:pt>
                <c:pt idx="96">
                  <c:v>564.79999999999995</c:v>
                </c:pt>
                <c:pt idx="97">
                  <c:v>568.6</c:v>
                </c:pt>
                <c:pt idx="98">
                  <c:v>572.4</c:v>
                </c:pt>
                <c:pt idx="99">
                  <c:v>576.20000000000005</c:v>
                </c:pt>
                <c:pt idx="100">
                  <c:v>580</c:v>
                </c:pt>
                <c:pt idx="101">
                  <c:v>583.79999999999995</c:v>
                </c:pt>
                <c:pt idx="102">
                  <c:v>587.6</c:v>
                </c:pt>
                <c:pt idx="103">
                  <c:v>591.4</c:v>
                </c:pt>
                <c:pt idx="104">
                  <c:v>595.20000000000005</c:v>
                </c:pt>
                <c:pt idx="105">
                  <c:v>599</c:v>
                </c:pt>
                <c:pt idx="106">
                  <c:v>602.79999999999995</c:v>
                </c:pt>
                <c:pt idx="107">
                  <c:v>606.6</c:v>
                </c:pt>
                <c:pt idx="108">
                  <c:v>610.4</c:v>
                </c:pt>
                <c:pt idx="109">
                  <c:v>614.20000000000005</c:v>
                </c:pt>
                <c:pt idx="110">
                  <c:v>618</c:v>
                </c:pt>
                <c:pt idx="111">
                  <c:v>621.79999999999995</c:v>
                </c:pt>
                <c:pt idx="112">
                  <c:v>625.6</c:v>
                </c:pt>
                <c:pt idx="113">
                  <c:v>629.4</c:v>
                </c:pt>
                <c:pt idx="114">
                  <c:v>633.20000000000005</c:v>
                </c:pt>
                <c:pt idx="115">
                  <c:v>637</c:v>
                </c:pt>
                <c:pt idx="116">
                  <c:v>640.79999999999995</c:v>
                </c:pt>
                <c:pt idx="117">
                  <c:v>644.6</c:v>
                </c:pt>
                <c:pt idx="118">
                  <c:v>648.4</c:v>
                </c:pt>
                <c:pt idx="119">
                  <c:v>652.20000000000005</c:v>
                </c:pt>
                <c:pt idx="120">
                  <c:v>656</c:v>
                </c:pt>
                <c:pt idx="121">
                  <c:v>659.8</c:v>
                </c:pt>
                <c:pt idx="122">
                  <c:v>663.6</c:v>
                </c:pt>
                <c:pt idx="123">
                  <c:v>667.4</c:v>
                </c:pt>
                <c:pt idx="124">
                  <c:v>671.2</c:v>
                </c:pt>
                <c:pt idx="125">
                  <c:v>675</c:v>
                </c:pt>
                <c:pt idx="126">
                  <c:v>678.8</c:v>
                </c:pt>
                <c:pt idx="127">
                  <c:v>682.6</c:v>
                </c:pt>
                <c:pt idx="128">
                  <c:v>686.4</c:v>
                </c:pt>
                <c:pt idx="129">
                  <c:v>690.2</c:v>
                </c:pt>
                <c:pt idx="130">
                  <c:v>694</c:v>
                </c:pt>
                <c:pt idx="131">
                  <c:v>697.8</c:v>
                </c:pt>
                <c:pt idx="132">
                  <c:v>701.6</c:v>
                </c:pt>
                <c:pt idx="133">
                  <c:v>705.4</c:v>
                </c:pt>
                <c:pt idx="134">
                  <c:v>709.2</c:v>
                </c:pt>
                <c:pt idx="135">
                  <c:v>713</c:v>
                </c:pt>
                <c:pt idx="136">
                  <c:v>716.8</c:v>
                </c:pt>
                <c:pt idx="137">
                  <c:v>720.6</c:v>
                </c:pt>
                <c:pt idx="138">
                  <c:v>724.4</c:v>
                </c:pt>
                <c:pt idx="139">
                  <c:v>728.2</c:v>
                </c:pt>
                <c:pt idx="140">
                  <c:v>732</c:v>
                </c:pt>
                <c:pt idx="141">
                  <c:v>735.8</c:v>
                </c:pt>
                <c:pt idx="142">
                  <c:v>739.6</c:v>
                </c:pt>
                <c:pt idx="143">
                  <c:v>743.4</c:v>
                </c:pt>
                <c:pt idx="144">
                  <c:v>747.2</c:v>
                </c:pt>
                <c:pt idx="145">
                  <c:v>751</c:v>
                </c:pt>
                <c:pt idx="146">
                  <c:v>754.8</c:v>
                </c:pt>
                <c:pt idx="147">
                  <c:v>758.6</c:v>
                </c:pt>
                <c:pt idx="148">
                  <c:v>762.4</c:v>
                </c:pt>
                <c:pt idx="149">
                  <c:v>766.2</c:v>
                </c:pt>
                <c:pt idx="150">
                  <c:v>770</c:v>
                </c:pt>
                <c:pt idx="151">
                  <c:v>773.8</c:v>
                </c:pt>
                <c:pt idx="152">
                  <c:v>777.6</c:v>
                </c:pt>
                <c:pt idx="153">
                  <c:v>781.4</c:v>
                </c:pt>
                <c:pt idx="154">
                  <c:v>785.2</c:v>
                </c:pt>
                <c:pt idx="155">
                  <c:v>789</c:v>
                </c:pt>
                <c:pt idx="156">
                  <c:v>792.8</c:v>
                </c:pt>
                <c:pt idx="157">
                  <c:v>796.6</c:v>
                </c:pt>
                <c:pt idx="158">
                  <c:v>800.4</c:v>
                </c:pt>
                <c:pt idx="159">
                  <c:v>804.2</c:v>
                </c:pt>
                <c:pt idx="160">
                  <c:v>808</c:v>
                </c:pt>
                <c:pt idx="161">
                  <c:v>811.8</c:v>
                </c:pt>
                <c:pt idx="162">
                  <c:v>815.6</c:v>
                </c:pt>
                <c:pt idx="163">
                  <c:v>819.4</c:v>
                </c:pt>
                <c:pt idx="164">
                  <c:v>823.2</c:v>
                </c:pt>
                <c:pt idx="165">
                  <c:v>827</c:v>
                </c:pt>
                <c:pt idx="166">
                  <c:v>830.8</c:v>
                </c:pt>
                <c:pt idx="167">
                  <c:v>834.6</c:v>
                </c:pt>
                <c:pt idx="168">
                  <c:v>838.4</c:v>
                </c:pt>
                <c:pt idx="169">
                  <c:v>842.2</c:v>
                </c:pt>
                <c:pt idx="170">
                  <c:v>846</c:v>
                </c:pt>
                <c:pt idx="171">
                  <c:v>849.8</c:v>
                </c:pt>
                <c:pt idx="172">
                  <c:v>853.6</c:v>
                </c:pt>
                <c:pt idx="173">
                  <c:v>857.4</c:v>
                </c:pt>
                <c:pt idx="174">
                  <c:v>861.2</c:v>
                </c:pt>
                <c:pt idx="175">
                  <c:v>865</c:v>
                </c:pt>
                <c:pt idx="176">
                  <c:v>868.8</c:v>
                </c:pt>
                <c:pt idx="177">
                  <c:v>872.6</c:v>
                </c:pt>
                <c:pt idx="178">
                  <c:v>876.4</c:v>
                </c:pt>
                <c:pt idx="179">
                  <c:v>880.2</c:v>
                </c:pt>
                <c:pt idx="180">
                  <c:v>884</c:v>
                </c:pt>
                <c:pt idx="181">
                  <c:v>887.8</c:v>
                </c:pt>
                <c:pt idx="182">
                  <c:v>891.6</c:v>
                </c:pt>
                <c:pt idx="183">
                  <c:v>895.4</c:v>
                </c:pt>
                <c:pt idx="184">
                  <c:v>899.2</c:v>
                </c:pt>
                <c:pt idx="185">
                  <c:v>903</c:v>
                </c:pt>
                <c:pt idx="186">
                  <c:v>906.8</c:v>
                </c:pt>
                <c:pt idx="187">
                  <c:v>910.6</c:v>
                </c:pt>
                <c:pt idx="188">
                  <c:v>914.4</c:v>
                </c:pt>
                <c:pt idx="189">
                  <c:v>918.2</c:v>
                </c:pt>
                <c:pt idx="190">
                  <c:v>922</c:v>
                </c:pt>
                <c:pt idx="191">
                  <c:v>925.8</c:v>
                </c:pt>
                <c:pt idx="192">
                  <c:v>929.6</c:v>
                </c:pt>
                <c:pt idx="193">
                  <c:v>933.4</c:v>
                </c:pt>
                <c:pt idx="194">
                  <c:v>937.2</c:v>
                </c:pt>
                <c:pt idx="195">
                  <c:v>941</c:v>
                </c:pt>
                <c:pt idx="196">
                  <c:v>944.8</c:v>
                </c:pt>
                <c:pt idx="197">
                  <c:v>948.6</c:v>
                </c:pt>
                <c:pt idx="198">
                  <c:v>952.4</c:v>
                </c:pt>
                <c:pt idx="199">
                  <c:v>956.2</c:v>
                </c:pt>
                <c:pt idx="200">
                  <c:v>960</c:v>
                </c:pt>
                <c:pt idx="201">
                  <c:v>963.8</c:v>
                </c:pt>
                <c:pt idx="202">
                  <c:v>967.6</c:v>
                </c:pt>
                <c:pt idx="203">
                  <c:v>971.4</c:v>
                </c:pt>
                <c:pt idx="204">
                  <c:v>975.2</c:v>
                </c:pt>
                <c:pt idx="205">
                  <c:v>979</c:v>
                </c:pt>
                <c:pt idx="206">
                  <c:v>982.8</c:v>
                </c:pt>
                <c:pt idx="207">
                  <c:v>986.6</c:v>
                </c:pt>
                <c:pt idx="208">
                  <c:v>990.4</c:v>
                </c:pt>
                <c:pt idx="209">
                  <c:v>994.2</c:v>
                </c:pt>
                <c:pt idx="210">
                  <c:v>998</c:v>
                </c:pt>
                <c:pt idx="211">
                  <c:v>1001.8</c:v>
                </c:pt>
                <c:pt idx="212">
                  <c:v>1005.6</c:v>
                </c:pt>
                <c:pt idx="213">
                  <c:v>1009.4</c:v>
                </c:pt>
                <c:pt idx="214">
                  <c:v>1013.2</c:v>
                </c:pt>
                <c:pt idx="215">
                  <c:v>1017</c:v>
                </c:pt>
                <c:pt idx="216">
                  <c:v>1020.8</c:v>
                </c:pt>
                <c:pt idx="217">
                  <c:v>1024.5999999999999</c:v>
                </c:pt>
                <c:pt idx="218">
                  <c:v>1028.4000000000001</c:v>
                </c:pt>
                <c:pt idx="219">
                  <c:v>1032.2</c:v>
                </c:pt>
                <c:pt idx="220">
                  <c:v>1036</c:v>
                </c:pt>
                <c:pt idx="221">
                  <c:v>1039.8</c:v>
                </c:pt>
                <c:pt idx="222">
                  <c:v>1043.5999999999999</c:v>
                </c:pt>
                <c:pt idx="223">
                  <c:v>1047.4000000000001</c:v>
                </c:pt>
                <c:pt idx="224">
                  <c:v>1051.2</c:v>
                </c:pt>
                <c:pt idx="225">
                  <c:v>1055</c:v>
                </c:pt>
                <c:pt idx="226">
                  <c:v>1058.8</c:v>
                </c:pt>
                <c:pt idx="227">
                  <c:v>1062.5999999999999</c:v>
                </c:pt>
                <c:pt idx="228">
                  <c:v>1066.4000000000001</c:v>
                </c:pt>
                <c:pt idx="229">
                  <c:v>1070.2</c:v>
                </c:pt>
                <c:pt idx="230">
                  <c:v>1074</c:v>
                </c:pt>
                <c:pt idx="231">
                  <c:v>1077.8</c:v>
                </c:pt>
                <c:pt idx="232">
                  <c:v>1081.5999999999999</c:v>
                </c:pt>
                <c:pt idx="233">
                  <c:v>1085.4000000000001</c:v>
                </c:pt>
                <c:pt idx="234">
                  <c:v>1089.2</c:v>
                </c:pt>
                <c:pt idx="235">
                  <c:v>1093</c:v>
                </c:pt>
                <c:pt idx="236">
                  <c:v>1096.8</c:v>
                </c:pt>
                <c:pt idx="237">
                  <c:v>1100.5999999999999</c:v>
                </c:pt>
                <c:pt idx="238">
                  <c:v>1104.4000000000001</c:v>
                </c:pt>
                <c:pt idx="239">
                  <c:v>1108.2</c:v>
                </c:pt>
                <c:pt idx="240">
                  <c:v>1112</c:v>
                </c:pt>
                <c:pt idx="241">
                  <c:v>1115.8</c:v>
                </c:pt>
                <c:pt idx="242">
                  <c:v>1119.5999999999999</c:v>
                </c:pt>
                <c:pt idx="243">
                  <c:v>1123.4000000000001</c:v>
                </c:pt>
                <c:pt idx="244">
                  <c:v>1127.2</c:v>
                </c:pt>
                <c:pt idx="245">
                  <c:v>1131</c:v>
                </c:pt>
                <c:pt idx="246">
                  <c:v>1134.8</c:v>
                </c:pt>
                <c:pt idx="247">
                  <c:v>1138.5999999999999</c:v>
                </c:pt>
                <c:pt idx="248">
                  <c:v>1142.4000000000001</c:v>
                </c:pt>
                <c:pt idx="249">
                  <c:v>1146.2</c:v>
                </c:pt>
                <c:pt idx="250">
                  <c:v>1150</c:v>
                </c:pt>
                <c:pt idx="251">
                  <c:v>1153.8</c:v>
                </c:pt>
                <c:pt idx="252">
                  <c:v>1157.5999999999999</c:v>
                </c:pt>
                <c:pt idx="253">
                  <c:v>1161.4000000000001</c:v>
                </c:pt>
                <c:pt idx="254">
                  <c:v>1165.2</c:v>
                </c:pt>
                <c:pt idx="255">
                  <c:v>1169</c:v>
                </c:pt>
                <c:pt idx="256">
                  <c:v>1172.8</c:v>
                </c:pt>
                <c:pt idx="257">
                  <c:v>1176.5999999999999</c:v>
                </c:pt>
                <c:pt idx="258">
                  <c:v>1180.4000000000001</c:v>
                </c:pt>
                <c:pt idx="259">
                  <c:v>1184.2</c:v>
                </c:pt>
                <c:pt idx="260">
                  <c:v>1188</c:v>
                </c:pt>
                <c:pt idx="261">
                  <c:v>1191.8</c:v>
                </c:pt>
                <c:pt idx="262">
                  <c:v>1195.5999999999999</c:v>
                </c:pt>
                <c:pt idx="263">
                  <c:v>1199.4000000000001</c:v>
                </c:pt>
                <c:pt idx="264">
                  <c:v>1203.2</c:v>
                </c:pt>
                <c:pt idx="265">
                  <c:v>1207</c:v>
                </c:pt>
                <c:pt idx="266">
                  <c:v>1210.8</c:v>
                </c:pt>
                <c:pt idx="267">
                  <c:v>1214.5999999999999</c:v>
                </c:pt>
                <c:pt idx="268">
                  <c:v>1218.4000000000001</c:v>
                </c:pt>
                <c:pt idx="269">
                  <c:v>1222.2</c:v>
                </c:pt>
                <c:pt idx="270">
                  <c:v>1226</c:v>
                </c:pt>
                <c:pt idx="271">
                  <c:v>1229.8</c:v>
                </c:pt>
                <c:pt idx="272">
                  <c:v>1233.5999999999999</c:v>
                </c:pt>
                <c:pt idx="273">
                  <c:v>1237.4000000000001</c:v>
                </c:pt>
                <c:pt idx="274">
                  <c:v>1241.2</c:v>
                </c:pt>
                <c:pt idx="275">
                  <c:v>1245</c:v>
                </c:pt>
                <c:pt idx="276">
                  <c:v>1248.8</c:v>
                </c:pt>
                <c:pt idx="277">
                  <c:v>1252.5999999999999</c:v>
                </c:pt>
                <c:pt idx="278">
                  <c:v>1256.4000000000001</c:v>
                </c:pt>
                <c:pt idx="279">
                  <c:v>1260.2</c:v>
                </c:pt>
                <c:pt idx="280">
                  <c:v>1264</c:v>
                </c:pt>
                <c:pt idx="281">
                  <c:v>1267.8</c:v>
                </c:pt>
                <c:pt idx="282">
                  <c:v>1271.5999999999999</c:v>
                </c:pt>
                <c:pt idx="283">
                  <c:v>1275.4000000000001</c:v>
                </c:pt>
                <c:pt idx="284">
                  <c:v>1279.2</c:v>
                </c:pt>
                <c:pt idx="285">
                  <c:v>1283</c:v>
                </c:pt>
                <c:pt idx="286">
                  <c:v>1286.8</c:v>
                </c:pt>
                <c:pt idx="287">
                  <c:v>1290.5999999999999</c:v>
                </c:pt>
                <c:pt idx="288">
                  <c:v>1294.4000000000001</c:v>
                </c:pt>
                <c:pt idx="289">
                  <c:v>1298.2</c:v>
                </c:pt>
                <c:pt idx="290">
                  <c:v>1302</c:v>
                </c:pt>
                <c:pt idx="291">
                  <c:v>1305.8</c:v>
                </c:pt>
                <c:pt idx="292">
                  <c:v>1309.5999999999999</c:v>
                </c:pt>
                <c:pt idx="293">
                  <c:v>1313.4</c:v>
                </c:pt>
                <c:pt idx="294">
                  <c:v>1317.2</c:v>
                </c:pt>
                <c:pt idx="295">
                  <c:v>1321</c:v>
                </c:pt>
                <c:pt idx="296">
                  <c:v>1324.8</c:v>
                </c:pt>
                <c:pt idx="297">
                  <c:v>1328.6</c:v>
                </c:pt>
                <c:pt idx="298">
                  <c:v>1332.4</c:v>
                </c:pt>
                <c:pt idx="299">
                  <c:v>1336.2</c:v>
                </c:pt>
                <c:pt idx="300">
                  <c:v>1340</c:v>
                </c:pt>
                <c:pt idx="301">
                  <c:v>1343.8</c:v>
                </c:pt>
                <c:pt idx="302">
                  <c:v>1347.6</c:v>
                </c:pt>
                <c:pt idx="303">
                  <c:v>1351.4</c:v>
                </c:pt>
                <c:pt idx="304">
                  <c:v>1355.2</c:v>
                </c:pt>
                <c:pt idx="305">
                  <c:v>1359</c:v>
                </c:pt>
                <c:pt idx="306">
                  <c:v>1362.8</c:v>
                </c:pt>
                <c:pt idx="307">
                  <c:v>1366.6</c:v>
                </c:pt>
                <c:pt idx="308">
                  <c:v>1370.4</c:v>
                </c:pt>
                <c:pt idx="309">
                  <c:v>1374.2</c:v>
                </c:pt>
                <c:pt idx="310">
                  <c:v>1378</c:v>
                </c:pt>
                <c:pt idx="311">
                  <c:v>1381.8</c:v>
                </c:pt>
                <c:pt idx="312">
                  <c:v>1385.6</c:v>
                </c:pt>
                <c:pt idx="313">
                  <c:v>1389.4</c:v>
                </c:pt>
                <c:pt idx="314">
                  <c:v>1393.2</c:v>
                </c:pt>
                <c:pt idx="315">
                  <c:v>1397</c:v>
                </c:pt>
                <c:pt idx="316">
                  <c:v>1400.8</c:v>
                </c:pt>
                <c:pt idx="317">
                  <c:v>1404.6</c:v>
                </c:pt>
                <c:pt idx="318">
                  <c:v>1408.4</c:v>
                </c:pt>
                <c:pt idx="319">
                  <c:v>1412.2</c:v>
                </c:pt>
                <c:pt idx="320">
                  <c:v>1416</c:v>
                </c:pt>
                <c:pt idx="321">
                  <c:v>1419.8</c:v>
                </c:pt>
                <c:pt idx="322">
                  <c:v>1423.6</c:v>
                </c:pt>
                <c:pt idx="323">
                  <c:v>1427.4</c:v>
                </c:pt>
                <c:pt idx="324">
                  <c:v>1431.2</c:v>
                </c:pt>
                <c:pt idx="325">
                  <c:v>1435</c:v>
                </c:pt>
                <c:pt idx="326">
                  <c:v>1438.8</c:v>
                </c:pt>
                <c:pt idx="327">
                  <c:v>1442.6</c:v>
                </c:pt>
                <c:pt idx="328">
                  <c:v>1446.4</c:v>
                </c:pt>
                <c:pt idx="329">
                  <c:v>1450.2</c:v>
                </c:pt>
                <c:pt idx="330">
                  <c:v>1454</c:v>
                </c:pt>
                <c:pt idx="331">
                  <c:v>1457.8</c:v>
                </c:pt>
                <c:pt idx="332">
                  <c:v>1461.6</c:v>
                </c:pt>
                <c:pt idx="333">
                  <c:v>1465.4</c:v>
                </c:pt>
                <c:pt idx="334">
                  <c:v>1469.2</c:v>
                </c:pt>
                <c:pt idx="335">
                  <c:v>1473</c:v>
                </c:pt>
                <c:pt idx="336">
                  <c:v>1476.8</c:v>
                </c:pt>
                <c:pt idx="337">
                  <c:v>1480.6</c:v>
                </c:pt>
                <c:pt idx="338">
                  <c:v>1484.4</c:v>
                </c:pt>
                <c:pt idx="339">
                  <c:v>1488.2</c:v>
                </c:pt>
                <c:pt idx="340">
                  <c:v>1492</c:v>
                </c:pt>
                <c:pt idx="341">
                  <c:v>1495.8</c:v>
                </c:pt>
                <c:pt idx="342">
                  <c:v>1499.6</c:v>
                </c:pt>
                <c:pt idx="343">
                  <c:v>1503.4</c:v>
                </c:pt>
                <c:pt idx="344">
                  <c:v>1507.2</c:v>
                </c:pt>
                <c:pt idx="345">
                  <c:v>1511</c:v>
                </c:pt>
                <c:pt idx="346">
                  <c:v>1514.8</c:v>
                </c:pt>
                <c:pt idx="347">
                  <c:v>1518.6</c:v>
                </c:pt>
                <c:pt idx="348">
                  <c:v>1522.4</c:v>
                </c:pt>
                <c:pt idx="349">
                  <c:v>1526.2</c:v>
                </c:pt>
                <c:pt idx="350">
                  <c:v>1530</c:v>
                </c:pt>
                <c:pt idx="351">
                  <c:v>1533.8</c:v>
                </c:pt>
                <c:pt idx="352">
                  <c:v>1537.6</c:v>
                </c:pt>
                <c:pt idx="353">
                  <c:v>1541.4</c:v>
                </c:pt>
                <c:pt idx="354">
                  <c:v>1545.2</c:v>
                </c:pt>
                <c:pt idx="355">
                  <c:v>1549</c:v>
                </c:pt>
                <c:pt idx="356">
                  <c:v>1552.8</c:v>
                </c:pt>
                <c:pt idx="357">
                  <c:v>1556.6</c:v>
                </c:pt>
                <c:pt idx="358">
                  <c:v>1560.4</c:v>
                </c:pt>
                <c:pt idx="359">
                  <c:v>1564.2</c:v>
                </c:pt>
                <c:pt idx="360">
                  <c:v>1568</c:v>
                </c:pt>
                <c:pt idx="361">
                  <c:v>1571.8</c:v>
                </c:pt>
                <c:pt idx="362">
                  <c:v>1575.6</c:v>
                </c:pt>
                <c:pt idx="363">
                  <c:v>1579.4</c:v>
                </c:pt>
                <c:pt idx="364">
                  <c:v>1583.2</c:v>
                </c:pt>
                <c:pt idx="365">
                  <c:v>1587</c:v>
                </c:pt>
                <c:pt idx="366">
                  <c:v>1590.8</c:v>
                </c:pt>
                <c:pt idx="367">
                  <c:v>1594.6</c:v>
                </c:pt>
                <c:pt idx="368">
                  <c:v>1598.4</c:v>
                </c:pt>
                <c:pt idx="369">
                  <c:v>1602.2</c:v>
                </c:pt>
                <c:pt idx="370">
                  <c:v>1606</c:v>
                </c:pt>
                <c:pt idx="371">
                  <c:v>1609.8</c:v>
                </c:pt>
                <c:pt idx="372">
                  <c:v>1613.6</c:v>
                </c:pt>
                <c:pt idx="373">
                  <c:v>1617.4</c:v>
                </c:pt>
                <c:pt idx="374">
                  <c:v>1621.2</c:v>
                </c:pt>
                <c:pt idx="375">
                  <c:v>1625</c:v>
                </c:pt>
                <c:pt idx="376">
                  <c:v>1628.8</c:v>
                </c:pt>
                <c:pt idx="377">
                  <c:v>1632.6</c:v>
                </c:pt>
                <c:pt idx="378">
                  <c:v>1636.4</c:v>
                </c:pt>
                <c:pt idx="379">
                  <c:v>1640.2</c:v>
                </c:pt>
                <c:pt idx="380">
                  <c:v>1644</c:v>
                </c:pt>
                <c:pt idx="381">
                  <c:v>1647.8</c:v>
                </c:pt>
                <c:pt idx="382">
                  <c:v>1651.6</c:v>
                </c:pt>
                <c:pt idx="383">
                  <c:v>1655.4</c:v>
                </c:pt>
                <c:pt idx="384">
                  <c:v>1659.2</c:v>
                </c:pt>
                <c:pt idx="385">
                  <c:v>1663</c:v>
                </c:pt>
                <c:pt idx="386">
                  <c:v>1666.8</c:v>
                </c:pt>
                <c:pt idx="387">
                  <c:v>1670.6</c:v>
                </c:pt>
                <c:pt idx="388">
                  <c:v>1674.4</c:v>
                </c:pt>
                <c:pt idx="389">
                  <c:v>1678.2</c:v>
                </c:pt>
                <c:pt idx="390">
                  <c:v>1682</c:v>
                </c:pt>
                <c:pt idx="391">
                  <c:v>1685.8</c:v>
                </c:pt>
                <c:pt idx="392">
                  <c:v>1689.6</c:v>
                </c:pt>
                <c:pt idx="393">
                  <c:v>1693.4</c:v>
                </c:pt>
                <c:pt idx="394">
                  <c:v>1697.2</c:v>
                </c:pt>
                <c:pt idx="395">
                  <c:v>1701</c:v>
                </c:pt>
                <c:pt idx="396">
                  <c:v>1704.8</c:v>
                </c:pt>
                <c:pt idx="397">
                  <c:v>1708.6</c:v>
                </c:pt>
                <c:pt idx="398">
                  <c:v>1712.4</c:v>
                </c:pt>
                <c:pt idx="399">
                  <c:v>1716.2</c:v>
                </c:pt>
                <c:pt idx="400">
                  <c:v>1720</c:v>
                </c:pt>
                <c:pt idx="401">
                  <c:v>1723.8</c:v>
                </c:pt>
                <c:pt idx="402">
                  <c:v>1727.6</c:v>
                </c:pt>
                <c:pt idx="403">
                  <c:v>1731.4</c:v>
                </c:pt>
                <c:pt idx="404">
                  <c:v>1735.2</c:v>
                </c:pt>
                <c:pt idx="405">
                  <c:v>1739</c:v>
                </c:pt>
                <c:pt idx="406">
                  <c:v>1742.8</c:v>
                </c:pt>
                <c:pt idx="407">
                  <c:v>1746.6</c:v>
                </c:pt>
                <c:pt idx="408">
                  <c:v>1750.4</c:v>
                </c:pt>
                <c:pt idx="409">
                  <c:v>1754.2</c:v>
                </c:pt>
                <c:pt idx="410">
                  <c:v>1758</c:v>
                </c:pt>
                <c:pt idx="411">
                  <c:v>1761.8</c:v>
                </c:pt>
                <c:pt idx="412">
                  <c:v>1765.6</c:v>
                </c:pt>
                <c:pt idx="413">
                  <c:v>1769.4</c:v>
                </c:pt>
                <c:pt idx="414">
                  <c:v>1773.2</c:v>
                </c:pt>
                <c:pt idx="415">
                  <c:v>1777</c:v>
                </c:pt>
                <c:pt idx="416">
                  <c:v>1780.8</c:v>
                </c:pt>
                <c:pt idx="417">
                  <c:v>1784.6</c:v>
                </c:pt>
                <c:pt idx="418">
                  <c:v>1788.4</c:v>
                </c:pt>
                <c:pt idx="419">
                  <c:v>1792.2</c:v>
                </c:pt>
                <c:pt idx="420">
                  <c:v>1796</c:v>
                </c:pt>
                <c:pt idx="421">
                  <c:v>1799.8</c:v>
                </c:pt>
                <c:pt idx="422">
                  <c:v>1803.6</c:v>
                </c:pt>
                <c:pt idx="423">
                  <c:v>1807.4</c:v>
                </c:pt>
                <c:pt idx="424">
                  <c:v>1811.2</c:v>
                </c:pt>
                <c:pt idx="425">
                  <c:v>1815</c:v>
                </c:pt>
                <c:pt idx="426">
                  <c:v>1818.8</c:v>
                </c:pt>
                <c:pt idx="427">
                  <c:v>1822.6</c:v>
                </c:pt>
                <c:pt idx="428">
                  <c:v>1826.4</c:v>
                </c:pt>
                <c:pt idx="429">
                  <c:v>1830.2</c:v>
                </c:pt>
                <c:pt idx="430">
                  <c:v>1834</c:v>
                </c:pt>
                <c:pt idx="431">
                  <c:v>1837.8</c:v>
                </c:pt>
                <c:pt idx="432">
                  <c:v>1841.6</c:v>
                </c:pt>
                <c:pt idx="433">
                  <c:v>1845.4</c:v>
                </c:pt>
                <c:pt idx="434">
                  <c:v>1849.2</c:v>
                </c:pt>
                <c:pt idx="435">
                  <c:v>1853</c:v>
                </c:pt>
                <c:pt idx="436">
                  <c:v>1856.8</c:v>
                </c:pt>
                <c:pt idx="437">
                  <c:v>1860.6</c:v>
                </c:pt>
                <c:pt idx="438">
                  <c:v>1864.4</c:v>
                </c:pt>
                <c:pt idx="439">
                  <c:v>1868.2</c:v>
                </c:pt>
                <c:pt idx="440">
                  <c:v>1872</c:v>
                </c:pt>
                <c:pt idx="441">
                  <c:v>1875.8</c:v>
                </c:pt>
                <c:pt idx="442">
                  <c:v>1879.6</c:v>
                </c:pt>
                <c:pt idx="443">
                  <c:v>1883.4</c:v>
                </c:pt>
                <c:pt idx="444">
                  <c:v>1887.2</c:v>
                </c:pt>
                <c:pt idx="445">
                  <c:v>1891</c:v>
                </c:pt>
                <c:pt idx="446">
                  <c:v>1894.8</c:v>
                </c:pt>
                <c:pt idx="447">
                  <c:v>1898.6</c:v>
                </c:pt>
                <c:pt idx="448">
                  <c:v>1902.4</c:v>
                </c:pt>
                <c:pt idx="449">
                  <c:v>1906.2</c:v>
                </c:pt>
                <c:pt idx="450">
                  <c:v>1910</c:v>
                </c:pt>
                <c:pt idx="451">
                  <c:v>1913.8</c:v>
                </c:pt>
                <c:pt idx="452">
                  <c:v>1917.6</c:v>
                </c:pt>
                <c:pt idx="453">
                  <c:v>1921.4</c:v>
                </c:pt>
                <c:pt idx="454">
                  <c:v>1925.2</c:v>
                </c:pt>
                <c:pt idx="455">
                  <c:v>1929</c:v>
                </c:pt>
                <c:pt idx="456">
                  <c:v>1932.8</c:v>
                </c:pt>
                <c:pt idx="457">
                  <c:v>1936.6</c:v>
                </c:pt>
                <c:pt idx="458">
                  <c:v>1940.4</c:v>
                </c:pt>
                <c:pt idx="459">
                  <c:v>1944.2</c:v>
                </c:pt>
                <c:pt idx="460">
                  <c:v>1948</c:v>
                </c:pt>
                <c:pt idx="461">
                  <c:v>1951.8</c:v>
                </c:pt>
                <c:pt idx="462">
                  <c:v>1955.6</c:v>
                </c:pt>
                <c:pt idx="463">
                  <c:v>1959.4</c:v>
                </c:pt>
                <c:pt idx="464">
                  <c:v>1963.2</c:v>
                </c:pt>
                <c:pt idx="465">
                  <c:v>1967</c:v>
                </c:pt>
                <c:pt idx="466">
                  <c:v>1970.8</c:v>
                </c:pt>
                <c:pt idx="467">
                  <c:v>1974.6</c:v>
                </c:pt>
                <c:pt idx="468">
                  <c:v>1978.4</c:v>
                </c:pt>
                <c:pt idx="469">
                  <c:v>1982.2</c:v>
                </c:pt>
                <c:pt idx="470">
                  <c:v>1986</c:v>
                </c:pt>
                <c:pt idx="471">
                  <c:v>1989.8</c:v>
                </c:pt>
                <c:pt idx="472">
                  <c:v>1993.6</c:v>
                </c:pt>
                <c:pt idx="473">
                  <c:v>1997.4</c:v>
                </c:pt>
                <c:pt idx="474">
                  <c:v>2001.2</c:v>
                </c:pt>
                <c:pt idx="475">
                  <c:v>2005</c:v>
                </c:pt>
                <c:pt idx="476">
                  <c:v>2008.8</c:v>
                </c:pt>
                <c:pt idx="477">
                  <c:v>2012.6</c:v>
                </c:pt>
                <c:pt idx="478">
                  <c:v>2016.4</c:v>
                </c:pt>
                <c:pt idx="479">
                  <c:v>2020.2</c:v>
                </c:pt>
                <c:pt idx="480">
                  <c:v>2024</c:v>
                </c:pt>
                <c:pt idx="481">
                  <c:v>2027.8</c:v>
                </c:pt>
                <c:pt idx="482">
                  <c:v>2031.6</c:v>
                </c:pt>
                <c:pt idx="483">
                  <c:v>2035.4</c:v>
                </c:pt>
                <c:pt idx="484">
                  <c:v>2039.2</c:v>
                </c:pt>
                <c:pt idx="485">
                  <c:v>2043</c:v>
                </c:pt>
                <c:pt idx="486">
                  <c:v>2046.8</c:v>
                </c:pt>
                <c:pt idx="487">
                  <c:v>2050.6</c:v>
                </c:pt>
                <c:pt idx="488">
                  <c:v>2054.4</c:v>
                </c:pt>
                <c:pt idx="489">
                  <c:v>2058.1999999999998</c:v>
                </c:pt>
                <c:pt idx="490">
                  <c:v>2062</c:v>
                </c:pt>
                <c:pt idx="491">
                  <c:v>2065.8000000000002</c:v>
                </c:pt>
                <c:pt idx="492">
                  <c:v>2069.6</c:v>
                </c:pt>
                <c:pt idx="493">
                  <c:v>2073.4</c:v>
                </c:pt>
                <c:pt idx="494">
                  <c:v>2077.1999999999998</c:v>
                </c:pt>
                <c:pt idx="495">
                  <c:v>2081</c:v>
                </c:pt>
                <c:pt idx="496">
                  <c:v>2084.8000000000002</c:v>
                </c:pt>
                <c:pt idx="497">
                  <c:v>2088.6</c:v>
                </c:pt>
                <c:pt idx="498">
                  <c:v>2092.4</c:v>
                </c:pt>
                <c:pt idx="499">
                  <c:v>2096.1999999999998</c:v>
                </c:pt>
                <c:pt idx="500">
                  <c:v>2100</c:v>
                </c:pt>
                <c:pt idx="501">
                  <c:v>2103.8000000000002</c:v>
                </c:pt>
                <c:pt idx="502">
                  <c:v>2107.6</c:v>
                </c:pt>
                <c:pt idx="503">
                  <c:v>2111.4</c:v>
                </c:pt>
                <c:pt idx="504">
                  <c:v>2115.1999999999998</c:v>
                </c:pt>
                <c:pt idx="505">
                  <c:v>2119</c:v>
                </c:pt>
                <c:pt idx="506">
                  <c:v>2122.8000000000002</c:v>
                </c:pt>
                <c:pt idx="507">
                  <c:v>2126.6</c:v>
                </c:pt>
                <c:pt idx="508">
                  <c:v>2130.4</c:v>
                </c:pt>
                <c:pt idx="509">
                  <c:v>2134.1999999999998</c:v>
                </c:pt>
                <c:pt idx="510">
                  <c:v>2138</c:v>
                </c:pt>
                <c:pt idx="511">
                  <c:v>2141.8000000000002</c:v>
                </c:pt>
                <c:pt idx="512">
                  <c:v>2145.6</c:v>
                </c:pt>
                <c:pt idx="513">
                  <c:v>2149.4</c:v>
                </c:pt>
                <c:pt idx="514">
                  <c:v>2153.1999999999998</c:v>
                </c:pt>
                <c:pt idx="515">
                  <c:v>2157</c:v>
                </c:pt>
                <c:pt idx="516">
                  <c:v>2160.8000000000002</c:v>
                </c:pt>
                <c:pt idx="517">
                  <c:v>2164.6</c:v>
                </c:pt>
                <c:pt idx="518">
                  <c:v>2168.4</c:v>
                </c:pt>
                <c:pt idx="519">
                  <c:v>2172.1999999999998</c:v>
                </c:pt>
                <c:pt idx="520">
                  <c:v>2176</c:v>
                </c:pt>
                <c:pt idx="521">
                  <c:v>2179.8000000000002</c:v>
                </c:pt>
                <c:pt idx="522">
                  <c:v>2183.6</c:v>
                </c:pt>
                <c:pt idx="523">
                  <c:v>2187.4</c:v>
                </c:pt>
                <c:pt idx="524">
                  <c:v>2191.1999999999998</c:v>
                </c:pt>
                <c:pt idx="525">
                  <c:v>2195</c:v>
                </c:pt>
                <c:pt idx="526">
                  <c:v>2198.8000000000002</c:v>
                </c:pt>
                <c:pt idx="527">
                  <c:v>2202.6</c:v>
                </c:pt>
                <c:pt idx="528">
                  <c:v>2206.4</c:v>
                </c:pt>
                <c:pt idx="529">
                  <c:v>2210.1999999999998</c:v>
                </c:pt>
                <c:pt idx="530">
                  <c:v>2214</c:v>
                </c:pt>
                <c:pt idx="531">
                  <c:v>2217.8000000000002</c:v>
                </c:pt>
                <c:pt idx="532">
                  <c:v>2221.6</c:v>
                </c:pt>
                <c:pt idx="533">
                  <c:v>2225.4</c:v>
                </c:pt>
                <c:pt idx="534">
                  <c:v>2229.1999999999998</c:v>
                </c:pt>
                <c:pt idx="535">
                  <c:v>2233</c:v>
                </c:pt>
                <c:pt idx="536">
                  <c:v>2236.8000000000002</c:v>
                </c:pt>
                <c:pt idx="537">
                  <c:v>2240.6</c:v>
                </c:pt>
                <c:pt idx="538">
                  <c:v>2244.4</c:v>
                </c:pt>
                <c:pt idx="539">
                  <c:v>2248.1999999999998</c:v>
                </c:pt>
                <c:pt idx="540">
                  <c:v>2252</c:v>
                </c:pt>
                <c:pt idx="541">
                  <c:v>2255.8000000000002</c:v>
                </c:pt>
                <c:pt idx="542">
                  <c:v>2259.6</c:v>
                </c:pt>
                <c:pt idx="543">
                  <c:v>2263.4</c:v>
                </c:pt>
                <c:pt idx="544">
                  <c:v>2267.1999999999998</c:v>
                </c:pt>
                <c:pt idx="545">
                  <c:v>2271</c:v>
                </c:pt>
                <c:pt idx="546">
                  <c:v>2274.8000000000002</c:v>
                </c:pt>
                <c:pt idx="547">
                  <c:v>2278.6</c:v>
                </c:pt>
                <c:pt idx="548">
                  <c:v>2282.4</c:v>
                </c:pt>
                <c:pt idx="549">
                  <c:v>2286.1999999999998</c:v>
                </c:pt>
                <c:pt idx="550">
                  <c:v>2290</c:v>
                </c:pt>
                <c:pt idx="551">
                  <c:v>2293.8000000000002</c:v>
                </c:pt>
                <c:pt idx="552">
                  <c:v>2297.6</c:v>
                </c:pt>
                <c:pt idx="553">
                  <c:v>2301.4</c:v>
                </c:pt>
                <c:pt idx="554">
                  <c:v>2305.1999999999998</c:v>
                </c:pt>
                <c:pt idx="555">
                  <c:v>2309</c:v>
                </c:pt>
                <c:pt idx="556">
                  <c:v>2312.8000000000002</c:v>
                </c:pt>
                <c:pt idx="557">
                  <c:v>2316.6</c:v>
                </c:pt>
                <c:pt idx="558">
                  <c:v>2320.4</c:v>
                </c:pt>
                <c:pt idx="559">
                  <c:v>2324.1999999999998</c:v>
                </c:pt>
                <c:pt idx="560">
                  <c:v>2328</c:v>
                </c:pt>
                <c:pt idx="561">
                  <c:v>2331.8000000000002</c:v>
                </c:pt>
                <c:pt idx="562">
                  <c:v>2335.6</c:v>
                </c:pt>
                <c:pt idx="563">
                  <c:v>2339.4</c:v>
                </c:pt>
                <c:pt idx="564">
                  <c:v>2343.1999999999998</c:v>
                </c:pt>
                <c:pt idx="565">
                  <c:v>2347</c:v>
                </c:pt>
                <c:pt idx="566">
                  <c:v>2350.8000000000002</c:v>
                </c:pt>
                <c:pt idx="567">
                  <c:v>2354.6</c:v>
                </c:pt>
                <c:pt idx="568">
                  <c:v>2358.4</c:v>
                </c:pt>
                <c:pt idx="569">
                  <c:v>2362.1999999999998</c:v>
                </c:pt>
                <c:pt idx="570">
                  <c:v>2366</c:v>
                </c:pt>
                <c:pt idx="571">
                  <c:v>2369.8000000000002</c:v>
                </c:pt>
                <c:pt idx="572">
                  <c:v>2373.6</c:v>
                </c:pt>
                <c:pt idx="573">
                  <c:v>2377.4</c:v>
                </c:pt>
                <c:pt idx="574">
                  <c:v>2381.1999999999998</c:v>
                </c:pt>
                <c:pt idx="575">
                  <c:v>2385</c:v>
                </c:pt>
                <c:pt idx="576">
                  <c:v>2388.8000000000002</c:v>
                </c:pt>
                <c:pt idx="577">
                  <c:v>2392.6</c:v>
                </c:pt>
                <c:pt idx="578">
                  <c:v>2396.4</c:v>
                </c:pt>
                <c:pt idx="579">
                  <c:v>2400.1999999999998</c:v>
                </c:pt>
                <c:pt idx="580">
                  <c:v>2404</c:v>
                </c:pt>
                <c:pt idx="581">
                  <c:v>2407.8000000000002</c:v>
                </c:pt>
                <c:pt idx="582">
                  <c:v>2411.6</c:v>
                </c:pt>
                <c:pt idx="583">
                  <c:v>2415.4</c:v>
                </c:pt>
                <c:pt idx="584">
                  <c:v>2419.1999999999998</c:v>
                </c:pt>
                <c:pt idx="585">
                  <c:v>2423</c:v>
                </c:pt>
                <c:pt idx="586">
                  <c:v>2426.8000000000002</c:v>
                </c:pt>
                <c:pt idx="587">
                  <c:v>2430.6</c:v>
                </c:pt>
                <c:pt idx="588">
                  <c:v>2434.4</c:v>
                </c:pt>
                <c:pt idx="589">
                  <c:v>2438.1999999999998</c:v>
                </c:pt>
                <c:pt idx="590">
                  <c:v>2442</c:v>
                </c:pt>
                <c:pt idx="591">
                  <c:v>2445.8000000000002</c:v>
                </c:pt>
                <c:pt idx="592">
                  <c:v>2449.6</c:v>
                </c:pt>
                <c:pt idx="593">
                  <c:v>2453.4</c:v>
                </c:pt>
                <c:pt idx="594">
                  <c:v>2457.1999999999998</c:v>
                </c:pt>
                <c:pt idx="595">
                  <c:v>2461</c:v>
                </c:pt>
                <c:pt idx="596">
                  <c:v>2464.8000000000002</c:v>
                </c:pt>
                <c:pt idx="597">
                  <c:v>2468.6</c:v>
                </c:pt>
                <c:pt idx="598">
                  <c:v>2472.4</c:v>
                </c:pt>
                <c:pt idx="599">
                  <c:v>2476.1999999999998</c:v>
                </c:pt>
                <c:pt idx="600">
                  <c:v>2480</c:v>
                </c:pt>
                <c:pt idx="601">
                  <c:v>2483.8000000000002</c:v>
                </c:pt>
                <c:pt idx="602">
                  <c:v>2487.6</c:v>
                </c:pt>
                <c:pt idx="603">
                  <c:v>2491.4</c:v>
                </c:pt>
                <c:pt idx="604">
                  <c:v>2495.1999999999998</c:v>
                </c:pt>
                <c:pt idx="605">
                  <c:v>2499</c:v>
                </c:pt>
                <c:pt idx="606">
                  <c:v>2502.8000000000002</c:v>
                </c:pt>
                <c:pt idx="607">
                  <c:v>2506.6</c:v>
                </c:pt>
                <c:pt idx="608">
                  <c:v>2510.4</c:v>
                </c:pt>
                <c:pt idx="609">
                  <c:v>2514.1999999999998</c:v>
                </c:pt>
                <c:pt idx="610">
                  <c:v>2518</c:v>
                </c:pt>
                <c:pt idx="611">
                  <c:v>2521.8000000000002</c:v>
                </c:pt>
                <c:pt idx="612">
                  <c:v>2525.6</c:v>
                </c:pt>
                <c:pt idx="613">
                  <c:v>2529.4</c:v>
                </c:pt>
                <c:pt idx="614">
                  <c:v>2533.1999999999998</c:v>
                </c:pt>
                <c:pt idx="615">
                  <c:v>2537</c:v>
                </c:pt>
                <c:pt idx="616">
                  <c:v>2540.8000000000002</c:v>
                </c:pt>
                <c:pt idx="617">
                  <c:v>2544.6</c:v>
                </c:pt>
                <c:pt idx="618">
                  <c:v>2548.4</c:v>
                </c:pt>
                <c:pt idx="619">
                  <c:v>2552.1999999999998</c:v>
                </c:pt>
                <c:pt idx="620">
                  <c:v>2556</c:v>
                </c:pt>
                <c:pt idx="621">
                  <c:v>2559.8000000000002</c:v>
                </c:pt>
                <c:pt idx="622">
                  <c:v>2563.6</c:v>
                </c:pt>
                <c:pt idx="623">
                  <c:v>2567.4</c:v>
                </c:pt>
                <c:pt idx="624">
                  <c:v>2571.1999999999998</c:v>
                </c:pt>
                <c:pt idx="625">
                  <c:v>2575</c:v>
                </c:pt>
                <c:pt idx="626">
                  <c:v>2578.8000000000002</c:v>
                </c:pt>
                <c:pt idx="627">
                  <c:v>2582.6</c:v>
                </c:pt>
                <c:pt idx="628">
                  <c:v>2586.4</c:v>
                </c:pt>
                <c:pt idx="629">
                  <c:v>2590.1999999999998</c:v>
                </c:pt>
                <c:pt idx="630">
                  <c:v>2594</c:v>
                </c:pt>
                <c:pt idx="631">
                  <c:v>2597.8000000000002</c:v>
                </c:pt>
                <c:pt idx="632">
                  <c:v>2601.6</c:v>
                </c:pt>
                <c:pt idx="633">
                  <c:v>2605.4</c:v>
                </c:pt>
                <c:pt idx="634">
                  <c:v>2609.1999999999998</c:v>
                </c:pt>
                <c:pt idx="635">
                  <c:v>2613</c:v>
                </c:pt>
                <c:pt idx="636">
                  <c:v>2616.8000000000002</c:v>
                </c:pt>
                <c:pt idx="637">
                  <c:v>2620.6</c:v>
                </c:pt>
                <c:pt idx="638">
                  <c:v>2624.4</c:v>
                </c:pt>
                <c:pt idx="639">
                  <c:v>2628.2</c:v>
                </c:pt>
                <c:pt idx="640">
                  <c:v>2632</c:v>
                </c:pt>
                <c:pt idx="641">
                  <c:v>2635.8</c:v>
                </c:pt>
                <c:pt idx="642">
                  <c:v>2639.6</c:v>
                </c:pt>
                <c:pt idx="643">
                  <c:v>2643.4</c:v>
                </c:pt>
                <c:pt idx="644">
                  <c:v>2647.2</c:v>
                </c:pt>
                <c:pt idx="645">
                  <c:v>2651</c:v>
                </c:pt>
                <c:pt idx="646">
                  <c:v>2654.8</c:v>
                </c:pt>
                <c:pt idx="647">
                  <c:v>2658.6</c:v>
                </c:pt>
                <c:pt idx="648">
                  <c:v>2662.4</c:v>
                </c:pt>
                <c:pt idx="649">
                  <c:v>2666.2</c:v>
                </c:pt>
                <c:pt idx="650">
                  <c:v>2670</c:v>
                </c:pt>
                <c:pt idx="651">
                  <c:v>2673.8</c:v>
                </c:pt>
                <c:pt idx="652">
                  <c:v>2677.6</c:v>
                </c:pt>
                <c:pt idx="653">
                  <c:v>2681.4</c:v>
                </c:pt>
                <c:pt idx="654">
                  <c:v>2685.2</c:v>
                </c:pt>
                <c:pt idx="655">
                  <c:v>2689</c:v>
                </c:pt>
                <c:pt idx="656">
                  <c:v>2692.8</c:v>
                </c:pt>
                <c:pt idx="657">
                  <c:v>2696.6</c:v>
                </c:pt>
                <c:pt idx="658">
                  <c:v>2700.4</c:v>
                </c:pt>
                <c:pt idx="659">
                  <c:v>2704.2</c:v>
                </c:pt>
                <c:pt idx="660">
                  <c:v>2708</c:v>
                </c:pt>
                <c:pt idx="661">
                  <c:v>2711.8</c:v>
                </c:pt>
                <c:pt idx="662">
                  <c:v>2715.6</c:v>
                </c:pt>
                <c:pt idx="663">
                  <c:v>2719.4</c:v>
                </c:pt>
                <c:pt idx="664">
                  <c:v>2723.2</c:v>
                </c:pt>
                <c:pt idx="665">
                  <c:v>2727</c:v>
                </c:pt>
                <c:pt idx="666">
                  <c:v>2730.8</c:v>
                </c:pt>
                <c:pt idx="667">
                  <c:v>2734.6</c:v>
                </c:pt>
                <c:pt idx="668">
                  <c:v>2738.4</c:v>
                </c:pt>
                <c:pt idx="669">
                  <c:v>2742.2</c:v>
                </c:pt>
                <c:pt idx="670">
                  <c:v>2746</c:v>
                </c:pt>
                <c:pt idx="671">
                  <c:v>2749.8</c:v>
                </c:pt>
                <c:pt idx="672">
                  <c:v>2753.6</c:v>
                </c:pt>
                <c:pt idx="673">
                  <c:v>2757.4</c:v>
                </c:pt>
                <c:pt idx="674">
                  <c:v>2761.2</c:v>
                </c:pt>
                <c:pt idx="675">
                  <c:v>2765</c:v>
                </c:pt>
                <c:pt idx="676">
                  <c:v>2768.8</c:v>
                </c:pt>
                <c:pt idx="677">
                  <c:v>2772.6</c:v>
                </c:pt>
                <c:pt idx="678">
                  <c:v>2776.4</c:v>
                </c:pt>
                <c:pt idx="679">
                  <c:v>2780.2</c:v>
                </c:pt>
                <c:pt idx="680">
                  <c:v>2784</c:v>
                </c:pt>
                <c:pt idx="681">
                  <c:v>2787.8</c:v>
                </c:pt>
                <c:pt idx="682">
                  <c:v>2791.6</c:v>
                </c:pt>
                <c:pt idx="683">
                  <c:v>2795.4</c:v>
                </c:pt>
                <c:pt idx="684">
                  <c:v>2799.2</c:v>
                </c:pt>
                <c:pt idx="685">
                  <c:v>2803</c:v>
                </c:pt>
                <c:pt idx="686">
                  <c:v>2806.8</c:v>
                </c:pt>
                <c:pt idx="687">
                  <c:v>2810.6</c:v>
                </c:pt>
                <c:pt idx="688">
                  <c:v>2814.4</c:v>
                </c:pt>
                <c:pt idx="689">
                  <c:v>2818.2</c:v>
                </c:pt>
                <c:pt idx="690">
                  <c:v>2822</c:v>
                </c:pt>
                <c:pt idx="691">
                  <c:v>2825.8</c:v>
                </c:pt>
                <c:pt idx="692">
                  <c:v>2829.6</c:v>
                </c:pt>
                <c:pt idx="693">
                  <c:v>2833.4</c:v>
                </c:pt>
                <c:pt idx="694">
                  <c:v>2837.2</c:v>
                </c:pt>
                <c:pt idx="695">
                  <c:v>2841</c:v>
                </c:pt>
                <c:pt idx="696">
                  <c:v>2844.8</c:v>
                </c:pt>
                <c:pt idx="697">
                  <c:v>2848.6</c:v>
                </c:pt>
                <c:pt idx="698">
                  <c:v>2852.4</c:v>
                </c:pt>
                <c:pt idx="699">
                  <c:v>2856.2</c:v>
                </c:pt>
                <c:pt idx="700">
                  <c:v>2860</c:v>
                </c:pt>
                <c:pt idx="701">
                  <c:v>2863.8</c:v>
                </c:pt>
                <c:pt idx="702">
                  <c:v>2867.6</c:v>
                </c:pt>
                <c:pt idx="703">
                  <c:v>2871.4</c:v>
                </c:pt>
                <c:pt idx="704">
                  <c:v>2875.2</c:v>
                </c:pt>
                <c:pt idx="705">
                  <c:v>2879</c:v>
                </c:pt>
                <c:pt idx="706">
                  <c:v>2882.8</c:v>
                </c:pt>
                <c:pt idx="707">
                  <c:v>2886.6</c:v>
                </c:pt>
                <c:pt idx="708">
                  <c:v>2890.4</c:v>
                </c:pt>
                <c:pt idx="709">
                  <c:v>2894.2</c:v>
                </c:pt>
                <c:pt idx="710">
                  <c:v>2898</c:v>
                </c:pt>
                <c:pt idx="711">
                  <c:v>2901.8</c:v>
                </c:pt>
                <c:pt idx="712">
                  <c:v>2905.6</c:v>
                </c:pt>
                <c:pt idx="713">
                  <c:v>2909.4</c:v>
                </c:pt>
                <c:pt idx="714">
                  <c:v>2913.2</c:v>
                </c:pt>
                <c:pt idx="715">
                  <c:v>2917</c:v>
                </c:pt>
                <c:pt idx="716">
                  <c:v>2920.8</c:v>
                </c:pt>
                <c:pt idx="717">
                  <c:v>2924.6</c:v>
                </c:pt>
                <c:pt idx="718">
                  <c:v>2928.4</c:v>
                </c:pt>
                <c:pt idx="719">
                  <c:v>2932.2</c:v>
                </c:pt>
                <c:pt idx="720">
                  <c:v>2936</c:v>
                </c:pt>
                <c:pt idx="721">
                  <c:v>2939.8</c:v>
                </c:pt>
                <c:pt idx="722">
                  <c:v>2943.6</c:v>
                </c:pt>
                <c:pt idx="723">
                  <c:v>2947.4</c:v>
                </c:pt>
                <c:pt idx="724">
                  <c:v>2951.2</c:v>
                </c:pt>
                <c:pt idx="725">
                  <c:v>2955</c:v>
                </c:pt>
                <c:pt idx="726">
                  <c:v>2958.8</c:v>
                </c:pt>
                <c:pt idx="727">
                  <c:v>2962.6</c:v>
                </c:pt>
                <c:pt idx="728">
                  <c:v>2966.4</c:v>
                </c:pt>
                <c:pt idx="729">
                  <c:v>2970.2</c:v>
                </c:pt>
                <c:pt idx="730">
                  <c:v>2974</c:v>
                </c:pt>
                <c:pt idx="731">
                  <c:v>2977.8</c:v>
                </c:pt>
                <c:pt idx="732">
                  <c:v>2981.6</c:v>
                </c:pt>
                <c:pt idx="733">
                  <c:v>2985.4</c:v>
                </c:pt>
                <c:pt idx="734">
                  <c:v>2989.2</c:v>
                </c:pt>
                <c:pt idx="735">
                  <c:v>2993</c:v>
                </c:pt>
                <c:pt idx="736">
                  <c:v>2996.8</c:v>
                </c:pt>
                <c:pt idx="737">
                  <c:v>3000.6</c:v>
                </c:pt>
                <c:pt idx="738">
                  <c:v>3004.4</c:v>
                </c:pt>
                <c:pt idx="739">
                  <c:v>3008.2</c:v>
                </c:pt>
                <c:pt idx="740">
                  <c:v>3012</c:v>
                </c:pt>
                <c:pt idx="741">
                  <c:v>3015.8</c:v>
                </c:pt>
                <c:pt idx="742">
                  <c:v>3019.6</c:v>
                </c:pt>
                <c:pt idx="743">
                  <c:v>3023.4</c:v>
                </c:pt>
                <c:pt idx="744">
                  <c:v>3027.2</c:v>
                </c:pt>
                <c:pt idx="745">
                  <c:v>3031</c:v>
                </c:pt>
                <c:pt idx="746">
                  <c:v>3034.8</c:v>
                </c:pt>
                <c:pt idx="747">
                  <c:v>3038.6</c:v>
                </c:pt>
                <c:pt idx="748">
                  <c:v>3042.4</c:v>
                </c:pt>
                <c:pt idx="749">
                  <c:v>3046.2</c:v>
                </c:pt>
                <c:pt idx="750">
                  <c:v>3050</c:v>
                </c:pt>
                <c:pt idx="751">
                  <c:v>3053.8</c:v>
                </c:pt>
                <c:pt idx="752">
                  <c:v>3057.6</c:v>
                </c:pt>
                <c:pt idx="753">
                  <c:v>3061.4</c:v>
                </c:pt>
                <c:pt idx="754">
                  <c:v>3065.2</c:v>
                </c:pt>
                <c:pt idx="755">
                  <c:v>3069</c:v>
                </c:pt>
                <c:pt idx="756">
                  <c:v>3072.8</c:v>
                </c:pt>
                <c:pt idx="757">
                  <c:v>3076.6</c:v>
                </c:pt>
                <c:pt idx="758">
                  <c:v>3080.4</c:v>
                </c:pt>
                <c:pt idx="759">
                  <c:v>3084.2</c:v>
                </c:pt>
                <c:pt idx="760">
                  <c:v>3088</c:v>
                </c:pt>
                <c:pt idx="761">
                  <c:v>3091.8</c:v>
                </c:pt>
                <c:pt idx="762">
                  <c:v>3095.6</c:v>
                </c:pt>
                <c:pt idx="763">
                  <c:v>3099.4</c:v>
                </c:pt>
                <c:pt idx="764">
                  <c:v>3103.2</c:v>
                </c:pt>
                <c:pt idx="765">
                  <c:v>3107</c:v>
                </c:pt>
                <c:pt idx="766">
                  <c:v>3110.8</c:v>
                </c:pt>
                <c:pt idx="767">
                  <c:v>3114.6</c:v>
                </c:pt>
                <c:pt idx="768">
                  <c:v>3118.4</c:v>
                </c:pt>
                <c:pt idx="769">
                  <c:v>3122.2</c:v>
                </c:pt>
                <c:pt idx="770">
                  <c:v>3126</c:v>
                </c:pt>
                <c:pt idx="771">
                  <c:v>3129.8</c:v>
                </c:pt>
                <c:pt idx="772">
                  <c:v>3133.6</c:v>
                </c:pt>
                <c:pt idx="773">
                  <c:v>3137.4</c:v>
                </c:pt>
                <c:pt idx="774">
                  <c:v>3141.2</c:v>
                </c:pt>
                <c:pt idx="775">
                  <c:v>3145</c:v>
                </c:pt>
                <c:pt idx="776">
                  <c:v>3148.8</c:v>
                </c:pt>
                <c:pt idx="777">
                  <c:v>3152.6</c:v>
                </c:pt>
                <c:pt idx="778">
                  <c:v>3156.4</c:v>
                </c:pt>
                <c:pt idx="779">
                  <c:v>3160.2</c:v>
                </c:pt>
                <c:pt idx="780">
                  <c:v>3164</c:v>
                </c:pt>
                <c:pt idx="781">
                  <c:v>3167.8</c:v>
                </c:pt>
                <c:pt idx="782">
                  <c:v>3171.6</c:v>
                </c:pt>
                <c:pt idx="783">
                  <c:v>3175.4</c:v>
                </c:pt>
                <c:pt idx="784">
                  <c:v>3179.2</c:v>
                </c:pt>
                <c:pt idx="785">
                  <c:v>3183</c:v>
                </c:pt>
                <c:pt idx="786">
                  <c:v>3186.8</c:v>
                </c:pt>
                <c:pt idx="787">
                  <c:v>3190.6</c:v>
                </c:pt>
                <c:pt idx="788">
                  <c:v>3194.4</c:v>
                </c:pt>
                <c:pt idx="789">
                  <c:v>3198.2</c:v>
                </c:pt>
                <c:pt idx="790">
                  <c:v>3202</c:v>
                </c:pt>
                <c:pt idx="791">
                  <c:v>3205.8</c:v>
                </c:pt>
                <c:pt idx="792">
                  <c:v>3209.6</c:v>
                </c:pt>
                <c:pt idx="793">
                  <c:v>3213.4</c:v>
                </c:pt>
                <c:pt idx="794">
                  <c:v>3217.2</c:v>
                </c:pt>
                <c:pt idx="795">
                  <c:v>3221</c:v>
                </c:pt>
                <c:pt idx="796">
                  <c:v>3224.8</c:v>
                </c:pt>
                <c:pt idx="797">
                  <c:v>3228.6</c:v>
                </c:pt>
                <c:pt idx="798">
                  <c:v>3232.4</c:v>
                </c:pt>
                <c:pt idx="799">
                  <c:v>3236.2</c:v>
                </c:pt>
                <c:pt idx="800">
                  <c:v>3240</c:v>
                </c:pt>
                <c:pt idx="801">
                  <c:v>3243.8</c:v>
                </c:pt>
                <c:pt idx="802">
                  <c:v>3247.6</c:v>
                </c:pt>
                <c:pt idx="803">
                  <c:v>3251.4</c:v>
                </c:pt>
                <c:pt idx="804">
                  <c:v>3255.2</c:v>
                </c:pt>
                <c:pt idx="805">
                  <c:v>3259</c:v>
                </c:pt>
                <c:pt idx="806">
                  <c:v>3262.8</c:v>
                </c:pt>
                <c:pt idx="807">
                  <c:v>3266.6</c:v>
                </c:pt>
                <c:pt idx="808">
                  <c:v>3270.4</c:v>
                </c:pt>
                <c:pt idx="809">
                  <c:v>3274.2</c:v>
                </c:pt>
                <c:pt idx="810">
                  <c:v>3278</c:v>
                </c:pt>
                <c:pt idx="811">
                  <c:v>3281.8</c:v>
                </c:pt>
                <c:pt idx="812">
                  <c:v>3285.6</c:v>
                </c:pt>
                <c:pt idx="813">
                  <c:v>3289.4</c:v>
                </c:pt>
                <c:pt idx="814">
                  <c:v>3293.2</c:v>
                </c:pt>
                <c:pt idx="815">
                  <c:v>3297</c:v>
                </c:pt>
                <c:pt idx="816">
                  <c:v>3300.8</c:v>
                </c:pt>
                <c:pt idx="817">
                  <c:v>3304.6</c:v>
                </c:pt>
                <c:pt idx="818">
                  <c:v>3308.4</c:v>
                </c:pt>
                <c:pt idx="819">
                  <c:v>3312.2</c:v>
                </c:pt>
                <c:pt idx="820">
                  <c:v>3316</c:v>
                </c:pt>
                <c:pt idx="821">
                  <c:v>3319.8</c:v>
                </c:pt>
                <c:pt idx="822">
                  <c:v>3323.6</c:v>
                </c:pt>
                <c:pt idx="823">
                  <c:v>3327.4</c:v>
                </c:pt>
                <c:pt idx="824">
                  <c:v>3331.2</c:v>
                </c:pt>
                <c:pt idx="825">
                  <c:v>3335</c:v>
                </c:pt>
                <c:pt idx="826">
                  <c:v>3338.8</c:v>
                </c:pt>
                <c:pt idx="827">
                  <c:v>3342.6</c:v>
                </c:pt>
                <c:pt idx="828">
                  <c:v>3346.4</c:v>
                </c:pt>
                <c:pt idx="829">
                  <c:v>3350.2</c:v>
                </c:pt>
                <c:pt idx="830">
                  <c:v>3354</c:v>
                </c:pt>
                <c:pt idx="831">
                  <c:v>3357.8</c:v>
                </c:pt>
                <c:pt idx="832">
                  <c:v>3361.6</c:v>
                </c:pt>
                <c:pt idx="833">
                  <c:v>3365.4</c:v>
                </c:pt>
                <c:pt idx="834">
                  <c:v>3369.2</c:v>
                </c:pt>
                <c:pt idx="835">
                  <c:v>3373</c:v>
                </c:pt>
                <c:pt idx="836">
                  <c:v>3376.8</c:v>
                </c:pt>
                <c:pt idx="837">
                  <c:v>3380.6</c:v>
                </c:pt>
                <c:pt idx="838">
                  <c:v>3384.4</c:v>
                </c:pt>
                <c:pt idx="839">
                  <c:v>3388.2</c:v>
                </c:pt>
                <c:pt idx="840">
                  <c:v>3392</c:v>
                </c:pt>
                <c:pt idx="841">
                  <c:v>3395.8</c:v>
                </c:pt>
                <c:pt idx="842">
                  <c:v>3399.6</c:v>
                </c:pt>
                <c:pt idx="843">
                  <c:v>3403.4</c:v>
                </c:pt>
                <c:pt idx="844">
                  <c:v>3407.2</c:v>
                </c:pt>
                <c:pt idx="845">
                  <c:v>3411</c:v>
                </c:pt>
                <c:pt idx="846">
                  <c:v>3414.8</c:v>
                </c:pt>
                <c:pt idx="847">
                  <c:v>3418.6</c:v>
                </c:pt>
                <c:pt idx="848">
                  <c:v>3422.4</c:v>
                </c:pt>
                <c:pt idx="849">
                  <c:v>3426.2</c:v>
                </c:pt>
                <c:pt idx="850">
                  <c:v>3430</c:v>
                </c:pt>
                <c:pt idx="851">
                  <c:v>3433.8</c:v>
                </c:pt>
                <c:pt idx="852">
                  <c:v>3437.6</c:v>
                </c:pt>
                <c:pt idx="853">
                  <c:v>3441.4</c:v>
                </c:pt>
                <c:pt idx="854">
                  <c:v>3445.2</c:v>
                </c:pt>
                <c:pt idx="855">
                  <c:v>3449</c:v>
                </c:pt>
                <c:pt idx="856">
                  <c:v>3452.8</c:v>
                </c:pt>
                <c:pt idx="857">
                  <c:v>3456.6</c:v>
                </c:pt>
                <c:pt idx="858">
                  <c:v>3460.4</c:v>
                </c:pt>
                <c:pt idx="859">
                  <c:v>3464.2</c:v>
                </c:pt>
                <c:pt idx="860">
                  <c:v>3468</c:v>
                </c:pt>
                <c:pt idx="861">
                  <c:v>3471.8</c:v>
                </c:pt>
                <c:pt idx="862">
                  <c:v>3475.6</c:v>
                </c:pt>
                <c:pt idx="863">
                  <c:v>3479.4</c:v>
                </c:pt>
                <c:pt idx="864">
                  <c:v>3483.2</c:v>
                </c:pt>
                <c:pt idx="865">
                  <c:v>3487</c:v>
                </c:pt>
                <c:pt idx="866">
                  <c:v>3490.8</c:v>
                </c:pt>
                <c:pt idx="867">
                  <c:v>3494.6</c:v>
                </c:pt>
                <c:pt idx="868">
                  <c:v>3498.4</c:v>
                </c:pt>
                <c:pt idx="869">
                  <c:v>3502.2</c:v>
                </c:pt>
                <c:pt idx="870">
                  <c:v>3506</c:v>
                </c:pt>
                <c:pt idx="871">
                  <c:v>3509.8</c:v>
                </c:pt>
                <c:pt idx="872">
                  <c:v>3513.6</c:v>
                </c:pt>
                <c:pt idx="873">
                  <c:v>3517.4</c:v>
                </c:pt>
                <c:pt idx="874">
                  <c:v>3521.2</c:v>
                </c:pt>
                <c:pt idx="875">
                  <c:v>3525</c:v>
                </c:pt>
                <c:pt idx="876">
                  <c:v>3528.8</c:v>
                </c:pt>
                <c:pt idx="877">
                  <c:v>3532.6</c:v>
                </c:pt>
                <c:pt idx="878">
                  <c:v>3536.4</c:v>
                </c:pt>
                <c:pt idx="879">
                  <c:v>3540.2</c:v>
                </c:pt>
                <c:pt idx="880">
                  <c:v>3544</c:v>
                </c:pt>
                <c:pt idx="881">
                  <c:v>3547.8</c:v>
                </c:pt>
                <c:pt idx="882">
                  <c:v>3551.6</c:v>
                </c:pt>
                <c:pt idx="883">
                  <c:v>3555.4</c:v>
                </c:pt>
                <c:pt idx="884">
                  <c:v>3559.2</c:v>
                </c:pt>
                <c:pt idx="885">
                  <c:v>3563</c:v>
                </c:pt>
                <c:pt idx="886">
                  <c:v>3566.8</c:v>
                </c:pt>
                <c:pt idx="887">
                  <c:v>3570.6</c:v>
                </c:pt>
                <c:pt idx="888">
                  <c:v>3574.4</c:v>
                </c:pt>
                <c:pt idx="889">
                  <c:v>3578.2</c:v>
                </c:pt>
                <c:pt idx="890">
                  <c:v>3582</c:v>
                </c:pt>
                <c:pt idx="891">
                  <c:v>3585.8</c:v>
                </c:pt>
                <c:pt idx="892">
                  <c:v>3589.6</c:v>
                </c:pt>
                <c:pt idx="893">
                  <c:v>3593.4</c:v>
                </c:pt>
                <c:pt idx="894">
                  <c:v>3597.2</c:v>
                </c:pt>
                <c:pt idx="895">
                  <c:v>3601</c:v>
                </c:pt>
                <c:pt idx="896">
                  <c:v>3604.8</c:v>
                </c:pt>
                <c:pt idx="897">
                  <c:v>3608.6</c:v>
                </c:pt>
                <c:pt idx="898">
                  <c:v>3612.4</c:v>
                </c:pt>
                <c:pt idx="899">
                  <c:v>3616.2</c:v>
                </c:pt>
                <c:pt idx="900">
                  <c:v>3620</c:v>
                </c:pt>
                <c:pt idx="901">
                  <c:v>3623.8</c:v>
                </c:pt>
                <c:pt idx="902">
                  <c:v>3627.6</c:v>
                </c:pt>
                <c:pt idx="903">
                  <c:v>3631.4</c:v>
                </c:pt>
                <c:pt idx="904">
                  <c:v>3635.2</c:v>
                </c:pt>
                <c:pt idx="905">
                  <c:v>3639</c:v>
                </c:pt>
                <c:pt idx="906">
                  <c:v>3642.8</c:v>
                </c:pt>
                <c:pt idx="907">
                  <c:v>3646.6</c:v>
                </c:pt>
                <c:pt idx="908">
                  <c:v>3650.4</c:v>
                </c:pt>
                <c:pt idx="909">
                  <c:v>3654.2</c:v>
                </c:pt>
                <c:pt idx="910">
                  <c:v>3658</c:v>
                </c:pt>
                <c:pt idx="911">
                  <c:v>3661.8</c:v>
                </c:pt>
                <c:pt idx="912">
                  <c:v>3665.6</c:v>
                </c:pt>
                <c:pt idx="913">
                  <c:v>3669.4</c:v>
                </c:pt>
                <c:pt idx="914">
                  <c:v>3673.2</c:v>
                </c:pt>
                <c:pt idx="915">
                  <c:v>3677</c:v>
                </c:pt>
                <c:pt idx="916">
                  <c:v>3680.8</c:v>
                </c:pt>
                <c:pt idx="917">
                  <c:v>3684.6</c:v>
                </c:pt>
                <c:pt idx="918">
                  <c:v>3688.4</c:v>
                </c:pt>
                <c:pt idx="919">
                  <c:v>3692.2</c:v>
                </c:pt>
                <c:pt idx="920">
                  <c:v>3696</c:v>
                </c:pt>
                <c:pt idx="921">
                  <c:v>3699.8</c:v>
                </c:pt>
                <c:pt idx="922">
                  <c:v>3703.6</c:v>
                </c:pt>
                <c:pt idx="923">
                  <c:v>3707.4</c:v>
                </c:pt>
                <c:pt idx="924">
                  <c:v>3711.2</c:v>
                </c:pt>
                <c:pt idx="925">
                  <c:v>3715</c:v>
                </c:pt>
                <c:pt idx="926">
                  <c:v>3718.8</c:v>
                </c:pt>
                <c:pt idx="927">
                  <c:v>3722.6</c:v>
                </c:pt>
                <c:pt idx="928">
                  <c:v>3726.4</c:v>
                </c:pt>
                <c:pt idx="929">
                  <c:v>3730.2</c:v>
                </c:pt>
                <c:pt idx="930">
                  <c:v>3734</c:v>
                </c:pt>
                <c:pt idx="931">
                  <c:v>3737.8</c:v>
                </c:pt>
                <c:pt idx="932">
                  <c:v>3741.6</c:v>
                </c:pt>
                <c:pt idx="933">
                  <c:v>3745.4</c:v>
                </c:pt>
                <c:pt idx="934">
                  <c:v>3749.2</c:v>
                </c:pt>
                <c:pt idx="935">
                  <c:v>3753</c:v>
                </c:pt>
                <c:pt idx="936">
                  <c:v>3756.8</c:v>
                </c:pt>
                <c:pt idx="937">
                  <c:v>3760.6</c:v>
                </c:pt>
                <c:pt idx="938">
                  <c:v>3764.4</c:v>
                </c:pt>
                <c:pt idx="939">
                  <c:v>3768.2</c:v>
                </c:pt>
                <c:pt idx="940">
                  <c:v>3772</c:v>
                </c:pt>
                <c:pt idx="941">
                  <c:v>3775.8</c:v>
                </c:pt>
                <c:pt idx="942">
                  <c:v>3779.6</c:v>
                </c:pt>
                <c:pt idx="943">
                  <c:v>3783.4</c:v>
                </c:pt>
                <c:pt idx="944">
                  <c:v>3787.2</c:v>
                </c:pt>
                <c:pt idx="945">
                  <c:v>3791</c:v>
                </c:pt>
                <c:pt idx="946">
                  <c:v>3794.8</c:v>
                </c:pt>
                <c:pt idx="947">
                  <c:v>3798.6</c:v>
                </c:pt>
                <c:pt idx="948">
                  <c:v>3802.4</c:v>
                </c:pt>
                <c:pt idx="949">
                  <c:v>3806.2</c:v>
                </c:pt>
                <c:pt idx="950">
                  <c:v>3810</c:v>
                </c:pt>
                <c:pt idx="951">
                  <c:v>3813.8</c:v>
                </c:pt>
                <c:pt idx="952">
                  <c:v>3817.6</c:v>
                </c:pt>
                <c:pt idx="953">
                  <c:v>3821.4</c:v>
                </c:pt>
                <c:pt idx="954">
                  <c:v>3825.2</c:v>
                </c:pt>
                <c:pt idx="955">
                  <c:v>3829</c:v>
                </c:pt>
                <c:pt idx="956">
                  <c:v>3832.8</c:v>
                </c:pt>
                <c:pt idx="957">
                  <c:v>3836.6</c:v>
                </c:pt>
                <c:pt idx="958">
                  <c:v>3840.4</c:v>
                </c:pt>
                <c:pt idx="959">
                  <c:v>3844.2</c:v>
                </c:pt>
                <c:pt idx="960">
                  <c:v>3848</c:v>
                </c:pt>
                <c:pt idx="961">
                  <c:v>3851.8</c:v>
                </c:pt>
                <c:pt idx="962">
                  <c:v>3855.6</c:v>
                </c:pt>
                <c:pt idx="963">
                  <c:v>3859.4</c:v>
                </c:pt>
                <c:pt idx="964">
                  <c:v>3863.2</c:v>
                </c:pt>
                <c:pt idx="965">
                  <c:v>3867</c:v>
                </c:pt>
                <c:pt idx="966">
                  <c:v>3870.8</c:v>
                </c:pt>
                <c:pt idx="967">
                  <c:v>3874.6</c:v>
                </c:pt>
                <c:pt idx="968">
                  <c:v>3878.4</c:v>
                </c:pt>
                <c:pt idx="969">
                  <c:v>3882.2</c:v>
                </c:pt>
                <c:pt idx="970">
                  <c:v>3886</c:v>
                </c:pt>
                <c:pt idx="971">
                  <c:v>3889.8</c:v>
                </c:pt>
                <c:pt idx="972">
                  <c:v>3893.6</c:v>
                </c:pt>
                <c:pt idx="973">
                  <c:v>3897.4</c:v>
                </c:pt>
                <c:pt idx="974">
                  <c:v>3901.2</c:v>
                </c:pt>
                <c:pt idx="975">
                  <c:v>3905</c:v>
                </c:pt>
                <c:pt idx="976">
                  <c:v>3908.8</c:v>
                </c:pt>
                <c:pt idx="977">
                  <c:v>3912.6</c:v>
                </c:pt>
                <c:pt idx="978">
                  <c:v>3916.4</c:v>
                </c:pt>
                <c:pt idx="979">
                  <c:v>3920.2</c:v>
                </c:pt>
                <c:pt idx="980">
                  <c:v>3924</c:v>
                </c:pt>
                <c:pt idx="981">
                  <c:v>3927.8</c:v>
                </c:pt>
                <c:pt idx="982">
                  <c:v>3931.6</c:v>
                </c:pt>
                <c:pt idx="983">
                  <c:v>3935.4</c:v>
                </c:pt>
                <c:pt idx="984">
                  <c:v>3939.2</c:v>
                </c:pt>
                <c:pt idx="985">
                  <c:v>3943</c:v>
                </c:pt>
                <c:pt idx="986">
                  <c:v>3946.8</c:v>
                </c:pt>
                <c:pt idx="987">
                  <c:v>3950.6</c:v>
                </c:pt>
                <c:pt idx="988">
                  <c:v>3954.4</c:v>
                </c:pt>
                <c:pt idx="989">
                  <c:v>3958.2</c:v>
                </c:pt>
                <c:pt idx="990">
                  <c:v>3962</c:v>
                </c:pt>
                <c:pt idx="991">
                  <c:v>3965.8</c:v>
                </c:pt>
                <c:pt idx="992">
                  <c:v>3969.6</c:v>
                </c:pt>
                <c:pt idx="993">
                  <c:v>3973.4</c:v>
                </c:pt>
                <c:pt idx="994">
                  <c:v>3977.2</c:v>
                </c:pt>
                <c:pt idx="995">
                  <c:v>3981</c:v>
                </c:pt>
                <c:pt idx="996">
                  <c:v>3984.8</c:v>
                </c:pt>
                <c:pt idx="997">
                  <c:v>3988.6</c:v>
                </c:pt>
                <c:pt idx="998">
                  <c:v>3992.4</c:v>
                </c:pt>
                <c:pt idx="999">
                  <c:v>3996.2</c:v>
                </c:pt>
                <c:pt idx="1000">
                  <c:v>4000</c:v>
                </c:pt>
              </c:numCache>
            </c:numRef>
          </c:xVal>
          <c:yVal>
            <c:numRef>
              <c:f>TheoryTheImp!$B$4:$B$1004</c:f>
              <c:numCache>
                <c:formatCode>General</c:formatCode>
                <c:ptCount val="1001"/>
                <c:pt idx="0">
                  <c:v>0.30748747999999998</c:v>
                </c:pt>
                <c:pt idx="1">
                  <c:v>0.30175415112855736</c:v>
                </c:pt>
                <c:pt idx="2">
                  <c:v>0.29623071290944125</c:v>
                </c:pt>
                <c:pt idx="3">
                  <c:v>0.29090584673604541</c:v>
                </c:pt>
                <c:pt idx="4">
                  <c:v>0.28576903345724908</c:v>
                </c:pt>
                <c:pt idx="5">
                  <c:v>0.28081048401826481</c:v>
                </c:pt>
                <c:pt idx="6">
                  <c:v>0.27602107719928187</c:v>
                </c:pt>
                <c:pt idx="7">
                  <c:v>0.27139230361871136</c:v>
                </c:pt>
                <c:pt idx="8">
                  <c:v>0.26691621527777776</c:v>
                </c:pt>
                <c:pt idx="9">
                  <c:v>0.26258538001707943</c:v>
                </c:pt>
                <c:pt idx="10">
                  <c:v>0.25839284033613447</c:v>
                </c:pt>
                <c:pt idx="11">
                  <c:v>0.25433207609594705</c:v>
                </c:pt>
                <c:pt idx="12">
                  <c:v>0.2503969706840391</c:v>
                </c:pt>
                <c:pt idx="13">
                  <c:v>0.24658178027265434</c:v>
                </c:pt>
                <c:pt idx="14">
                  <c:v>0.24288110584518169</c:v>
                </c:pt>
                <c:pt idx="15">
                  <c:v>0.23928986770428015</c:v>
                </c:pt>
                <c:pt idx="16">
                  <c:v>0.23580328220858893</c:v>
                </c:pt>
                <c:pt idx="17">
                  <c:v>0.23241684051398334</c:v>
                </c:pt>
                <c:pt idx="18">
                  <c:v>0.22912628912071537</c:v>
                </c:pt>
                <c:pt idx="19">
                  <c:v>0.22592761204996326</c:v>
                </c:pt>
                <c:pt idx="20">
                  <c:v>0.22281701449275362</c:v>
                </c:pt>
                <c:pt idx="21">
                  <c:v>0.21979090779127947</c:v>
                </c:pt>
                <c:pt idx="22">
                  <c:v>0.21684589562764456</c:v>
                </c:pt>
                <c:pt idx="23">
                  <c:v>0.21397876130828114</c:v>
                </c:pt>
                <c:pt idx="24">
                  <c:v>0.21118645604395606</c:v>
                </c:pt>
                <c:pt idx="25">
                  <c:v>0.20846608813559322</c:v>
                </c:pt>
                <c:pt idx="26">
                  <c:v>0.20581491298527441</c:v>
                </c:pt>
                <c:pt idx="27">
                  <c:v>0.20323032385988102</c:v>
                </c:pt>
                <c:pt idx="28">
                  <c:v>0.20070984334203656</c:v>
                </c:pt>
                <c:pt idx="29">
                  <c:v>0.19825111540941329</c:v>
                </c:pt>
                <c:pt idx="30">
                  <c:v>0.19585189808917197</c:v>
                </c:pt>
                <c:pt idx="31">
                  <c:v>0.19351005663939583</c:v>
                </c:pt>
                <c:pt idx="32">
                  <c:v>0.19122355721393033</c:v>
                </c:pt>
                <c:pt idx="33">
                  <c:v>0.18899046097111249</c:v>
                </c:pt>
                <c:pt idx="34">
                  <c:v>0.18680891859052248</c:v>
                </c:pt>
                <c:pt idx="35">
                  <c:v>0.18467716516516516</c:v>
                </c:pt>
                <c:pt idx="36">
                  <c:v>0.18259351543942992</c:v>
                </c:pt>
                <c:pt idx="37">
                  <c:v>0.18055635936582501</c:v>
                </c:pt>
                <c:pt idx="38">
                  <c:v>0.17856415795586528</c:v>
                </c:pt>
                <c:pt idx="39">
                  <c:v>0.17661543940264215</c:v>
                </c:pt>
                <c:pt idx="40">
                  <c:v>0.17470879545454546</c:v>
                </c:pt>
                <c:pt idx="41">
                  <c:v>0.17284287802136031</c:v>
                </c:pt>
                <c:pt idx="42">
                  <c:v>0.1710163959955506</c:v>
                </c:pt>
                <c:pt idx="43">
                  <c:v>0.16922811227297743</c:v>
                </c:pt>
                <c:pt idx="44">
                  <c:v>0.16747684095860566</c:v>
                </c:pt>
                <c:pt idx="45">
                  <c:v>0.16576144474393531</c:v>
                </c:pt>
                <c:pt idx="46">
                  <c:v>0.16408083244397012</c:v>
                </c:pt>
                <c:pt idx="47">
                  <c:v>0.16243395668251451</c:v>
                </c:pt>
                <c:pt idx="48">
                  <c:v>0.16081981171548118</c:v>
                </c:pt>
                <c:pt idx="49">
                  <c:v>0.15923743138270327</c:v>
                </c:pt>
                <c:pt idx="50">
                  <c:v>0.15768588717948717</c:v>
                </c:pt>
                <c:pt idx="51">
                  <c:v>0.15616428643981717</c:v>
                </c:pt>
                <c:pt idx="52">
                  <c:v>0.15467177062374243</c:v>
                </c:pt>
                <c:pt idx="53">
                  <c:v>0.15320751370204286</c:v>
                </c:pt>
                <c:pt idx="54">
                  <c:v>0.15177072063178676</c:v>
                </c:pt>
                <c:pt idx="55">
                  <c:v>0.15036062591687041</c:v>
                </c:pt>
                <c:pt idx="56">
                  <c:v>0.148976492248062</c:v>
                </c:pt>
                <c:pt idx="57">
                  <c:v>0.14761760921747477</c:v>
                </c:pt>
                <c:pt idx="58">
                  <c:v>0.14628329210275928</c:v>
                </c:pt>
                <c:pt idx="59">
                  <c:v>0.1449728807166431</c:v>
                </c:pt>
                <c:pt idx="60">
                  <c:v>0.14368573831775699</c:v>
                </c:pt>
                <c:pt idx="61">
                  <c:v>0.14242125057897173</c:v>
                </c:pt>
                <c:pt idx="62">
                  <c:v>0.14117882460973369</c:v>
                </c:pt>
                <c:pt idx="63">
                  <c:v>0.13995788802913064</c:v>
                </c:pt>
                <c:pt idx="64">
                  <c:v>0.13875788808664261</c:v>
                </c:pt>
                <c:pt idx="65">
                  <c:v>0.13757829082774048</c:v>
                </c:pt>
                <c:pt idx="66">
                  <c:v>0.13641858030168588</c:v>
                </c:pt>
                <c:pt idx="67">
                  <c:v>0.13527825780906291</c:v>
                </c:pt>
                <c:pt idx="68">
                  <c:v>0.13415684118673649</c:v>
                </c:pt>
                <c:pt idx="69">
                  <c:v>0.13305386412808309</c:v>
                </c:pt>
                <c:pt idx="70">
                  <c:v>0.13196887553648068</c:v>
                </c:pt>
                <c:pt idx="71">
                  <c:v>0.13090143891017453</c:v>
                </c:pt>
                <c:pt idx="72">
                  <c:v>0.12985113175675675</c:v>
                </c:pt>
                <c:pt idx="73">
                  <c:v>0.12881754503560955</c:v>
                </c:pt>
                <c:pt idx="74">
                  <c:v>0.1278002826267664</c:v>
                </c:pt>
                <c:pt idx="75">
                  <c:v>0.12679896082474226</c:v>
                </c:pt>
                <c:pt idx="76">
                  <c:v>0.1258132078559738</c:v>
                </c:pt>
                <c:pt idx="77">
                  <c:v>0.12484266341859519</c:v>
                </c:pt>
                <c:pt idx="78">
                  <c:v>0.12388697824335214</c:v>
                </c:pt>
                <c:pt idx="79">
                  <c:v>0.12294581367453018</c:v>
                </c:pt>
                <c:pt idx="80">
                  <c:v>0.12201884126984126</c:v>
                </c:pt>
                <c:pt idx="81">
                  <c:v>0.1211057424182749</c:v>
                </c:pt>
                <c:pt idx="82">
                  <c:v>0.12020620797498044</c:v>
                </c:pt>
                <c:pt idx="83">
                  <c:v>0.11931993791230112</c:v>
                </c:pt>
                <c:pt idx="84">
                  <c:v>0.1184466409861325</c:v>
                </c:pt>
                <c:pt idx="85">
                  <c:v>0.117586034416826</c:v>
                </c:pt>
                <c:pt idx="86">
                  <c:v>0.11673784358390282</c:v>
                </c:pt>
                <c:pt idx="87">
                  <c:v>0.11590180173388616</c:v>
                </c:pt>
                <c:pt idx="88">
                  <c:v>0.11507764970059881</c:v>
                </c:pt>
                <c:pt idx="89">
                  <c:v>0.11426513563730954</c:v>
                </c:pt>
                <c:pt idx="90">
                  <c:v>0.1134640147601476</c:v>
                </c:pt>
                <c:pt idx="91">
                  <c:v>0.11267404910223526</c:v>
                </c:pt>
                <c:pt idx="92">
                  <c:v>0.11189500727802038</c:v>
                </c:pt>
                <c:pt idx="93">
                  <c:v>0.1111266642573184</c:v>
                </c:pt>
                <c:pt idx="94">
                  <c:v>0.11036880114860013</c:v>
                </c:pt>
                <c:pt idx="95">
                  <c:v>0.10962120499108734</c:v>
                </c:pt>
                <c:pt idx="96">
                  <c:v>0.1088836685552408</c:v>
                </c:pt>
                <c:pt idx="97">
                  <c:v>0.10815599015124867</c:v>
                </c:pt>
                <c:pt idx="98">
                  <c:v>0.10743797344514326</c:v>
                </c:pt>
                <c:pt idx="99">
                  <c:v>0.10672942728219367</c:v>
                </c:pt>
                <c:pt idx="100">
                  <c:v>0.10603016551724137</c:v>
                </c:pt>
                <c:pt idx="101">
                  <c:v>0.10534000685166153</c:v>
                </c:pt>
                <c:pt idx="102">
                  <c:v>0.10465877467665077</c:v>
                </c:pt>
                <c:pt idx="103">
                  <c:v>0.10398629692255665</c:v>
                </c:pt>
                <c:pt idx="104">
                  <c:v>0.10332240591397848</c:v>
                </c:pt>
                <c:pt idx="105">
                  <c:v>0.10266693823038398</c:v>
                </c:pt>
                <c:pt idx="106">
                  <c:v>0.10201973457199735</c:v>
                </c:pt>
                <c:pt idx="107">
                  <c:v>0.10138063963072864</c:v>
                </c:pt>
                <c:pt idx="108">
                  <c:v>0.10074950196592398</c:v>
                </c:pt>
                <c:pt idx="109">
                  <c:v>0.1001261738847281</c:v>
                </c:pt>
                <c:pt idx="110">
                  <c:v>9.951051132686084E-2</c:v>
                </c:pt>
                <c:pt idx="111">
                  <c:v>9.890237375361853E-2</c:v>
                </c:pt>
                <c:pt idx="112">
                  <c:v>9.8301624040920715E-2</c:v>
                </c:pt>
                <c:pt idx="113">
                  <c:v>9.7708128376231329E-2</c:v>
                </c:pt>
                <c:pt idx="114">
                  <c:v>9.71217561591914E-2</c:v>
                </c:pt>
                <c:pt idx="115">
                  <c:v>9.6542379905808468E-2</c:v>
                </c:pt>
                <c:pt idx="116">
                  <c:v>9.5969875156054929E-2</c:v>
                </c:pt>
                <c:pt idx="117">
                  <c:v>9.5404120384734711E-2</c:v>
                </c:pt>
                <c:pt idx="118">
                  <c:v>9.4844996915484273E-2</c:v>
                </c:pt>
                <c:pt idx="119">
                  <c:v>9.4292388837779809E-2</c:v>
                </c:pt>
                <c:pt idx="120">
                  <c:v>9.3746182926829263E-2</c:v>
                </c:pt>
                <c:pt idx="121">
                  <c:v>9.3206268566232195E-2</c:v>
                </c:pt>
                <c:pt idx="122">
                  <c:v>9.2672537673297167E-2</c:v>
                </c:pt>
                <c:pt idx="123">
                  <c:v>9.2144884626910395E-2</c:v>
                </c:pt>
                <c:pt idx="124">
                  <c:v>9.1623206197854579E-2</c:v>
                </c:pt>
                <c:pt idx="125">
                  <c:v>9.1107401481481484E-2</c:v>
                </c:pt>
                <c:pt idx="126">
                  <c:v>9.0597371832645851E-2</c:v>
                </c:pt>
                <c:pt idx="127">
                  <c:v>9.009302080281277E-2</c:v>
                </c:pt>
                <c:pt idx="128">
                  <c:v>8.9594254079254074E-2</c:v>
                </c:pt>
                <c:pt idx="129">
                  <c:v>8.9100979426253252E-2</c:v>
                </c:pt>
                <c:pt idx="130">
                  <c:v>8.8613106628242067E-2</c:v>
                </c:pt>
                <c:pt idx="131">
                  <c:v>8.8130547434795078E-2</c:v>
                </c:pt>
                <c:pt idx="132">
                  <c:v>8.7653215507411619E-2</c:v>
                </c:pt>
                <c:pt idx="133">
                  <c:v>8.7181026368018152E-2</c:v>
                </c:pt>
                <c:pt idx="134">
                  <c:v>8.6713897349125768E-2</c:v>
                </c:pt>
                <c:pt idx="135">
                  <c:v>8.6251747545582041E-2</c:v>
                </c:pt>
                <c:pt idx="136">
                  <c:v>8.579449776785715E-2</c:v>
                </c:pt>
                <c:pt idx="137">
                  <c:v>8.5342070496808212E-2</c:v>
                </c:pt>
                <c:pt idx="138">
                  <c:v>8.4894389839867482E-2</c:v>
                </c:pt>
                <c:pt idx="139">
                  <c:v>8.4451381488602026E-2</c:v>
                </c:pt>
                <c:pt idx="140">
                  <c:v>8.4012972677595624E-2</c:v>
                </c:pt>
                <c:pt idx="141">
                  <c:v>8.3579092144604517E-2</c:v>
                </c:pt>
                <c:pt idx="142">
                  <c:v>8.3149670091941588E-2</c:v>
                </c:pt>
                <c:pt idx="143">
                  <c:v>8.2724638149044932E-2</c:v>
                </c:pt>
                <c:pt idx="144">
                  <c:v>8.2303929336188436E-2</c:v>
                </c:pt>
                <c:pt idx="145">
                  <c:v>8.1887478029294275E-2</c:v>
                </c:pt>
                <c:pt idx="146">
                  <c:v>8.1475219925808168E-2</c:v>
                </c:pt>
                <c:pt idx="147">
                  <c:v>8.1067092011600311E-2</c:v>
                </c:pt>
                <c:pt idx="148">
                  <c:v>8.0663032528856246E-2</c:v>
                </c:pt>
                <c:pt idx="149">
                  <c:v>8.0262980944922985E-2</c:v>
                </c:pt>
                <c:pt idx="150">
                  <c:v>7.9866877922077917E-2</c:v>
                </c:pt>
                <c:pt idx="151">
                  <c:v>7.9474665288188168E-2</c:v>
                </c:pt>
                <c:pt idx="152">
                  <c:v>7.908628600823045E-2</c:v>
                </c:pt>
                <c:pt idx="153">
                  <c:v>7.870168415664193E-2</c:v>
                </c:pt>
                <c:pt idx="154">
                  <c:v>7.8320804890473758E-2</c:v>
                </c:pt>
                <c:pt idx="155">
                  <c:v>7.7943594423320661E-2</c:v>
                </c:pt>
                <c:pt idx="156">
                  <c:v>7.757E-2</c:v>
                </c:pt>
                <c:pt idx="157">
                  <c:v>7.7199969871955806E-2</c:v>
                </c:pt>
                <c:pt idx="158">
                  <c:v>7.6833453273363314E-2</c:v>
                </c:pt>
                <c:pt idx="159">
                  <c:v>7.6470400397910962E-2</c:v>
                </c:pt>
                <c:pt idx="160">
                  <c:v>7.6110762376237623E-2</c:v>
                </c:pt>
                <c:pt idx="161">
                  <c:v>7.575449125400345E-2</c:v>
                </c:pt>
                <c:pt idx="162">
                  <c:v>7.5401539970573805E-2</c:v>
                </c:pt>
                <c:pt idx="163">
                  <c:v>7.5051862338296318E-2</c:v>
                </c:pt>
                <c:pt idx="164">
                  <c:v>7.4705413022351785E-2</c:v>
                </c:pt>
                <c:pt idx="165">
                  <c:v>7.4362147521160826E-2</c:v>
                </c:pt>
                <c:pt idx="166">
                  <c:v>7.4022022147327879E-2</c:v>
                </c:pt>
                <c:pt idx="167">
                  <c:v>7.368499400910615E-2</c:v>
                </c:pt>
                <c:pt idx="168">
                  <c:v>7.3351020992366414E-2</c:v>
                </c:pt>
                <c:pt idx="169">
                  <c:v>7.3020061743053893E-2</c:v>
                </c:pt>
                <c:pt idx="170">
                  <c:v>7.2692075650118204E-2</c:v>
                </c:pt>
                <c:pt idx="171">
                  <c:v>7.2367022828900923E-2</c:v>
                </c:pt>
                <c:pt idx="172">
                  <c:v>7.2044864104967188E-2</c:v>
                </c:pt>
                <c:pt idx="173">
                  <c:v>7.172556099836716E-2</c:v>
                </c:pt>
                <c:pt idx="174">
                  <c:v>7.1409075708313979E-2</c:v>
                </c:pt>
                <c:pt idx="175">
                  <c:v>7.10953710982659E-2</c:v>
                </c:pt>
                <c:pt idx="176">
                  <c:v>7.0784410681399637E-2</c:v>
                </c:pt>
                <c:pt idx="177">
                  <c:v>7.0476158606463432E-2</c:v>
                </c:pt>
                <c:pt idx="178">
                  <c:v>7.0170579643998171E-2</c:v>
                </c:pt>
                <c:pt idx="179">
                  <c:v>6.9867639172915247E-2</c:v>
                </c:pt>
                <c:pt idx="180">
                  <c:v>6.956730316742081E-2</c:v>
                </c:pt>
                <c:pt idx="181">
                  <c:v>6.9269538184275739E-2</c:v>
                </c:pt>
                <c:pt idx="182">
                  <c:v>6.8974311350381332E-2</c:v>
                </c:pt>
                <c:pt idx="183">
                  <c:v>6.8681590350681263E-2</c:v>
                </c:pt>
                <c:pt idx="184">
                  <c:v>6.8391343416370098E-2</c:v>
                </c:pt>
                <c:pt idx="185">
                  <c:v>6.8103539313399783E-2</c:v>
                </c:pt>
                <c:pt idx="186">
                  <c:v>6.7818147331274808E-2</c:v>
                </c:pt>
                <c:pt idx="187">
                  <c:v>6.7535137272128259E-2</c:v>
                </c:pt>
                <c:pt idx="188">
                  <c:v>6.7254479440069986E-2</c:v>
                </c:pt>
                <c:pt idx="189">
                  <c:v>6.6976144630799386E-2</c:v>
                </c:pt>
                <c:pt idx="190">
                  <c:v>6.6700104121475048E-2</c:v>
                </c:pt>
                <c:pt idx="191">
                  <c:v>6.642632966083388E-2</c:v>
                </c:pt>
                <c:pt idx="192">
                  <c:v>6.6154793459552497E-2</c:v>
                </c:pt>
                <c:pt idx="193">
                  <c:v>6.5885468180844231E-2</c:v>
                </c:pt>
                <c:pt idx="194">
                  <c:v>6.5618326931284679E-2</c:v>
                </c:pt>
                <c:pt idx="195">
                  <c:v>6.5353343251859722E-2</c:v>
                </c:pt>
                <c:pt idx="196">
                  <c:v>6.5090491109229473E-2</c:v>
                </c:pt>
                <c:pt idx="197">
                  <c:v>6.4829744887202195E-2</c:v>
                </c:pt>
                <c:pt idx="198">
                  <c:v>6.457107937841243E-2</c:v>
                </c:pt>
                <c:pt idx="199">
                  <c:v>6.4314469776197439E-2</c:v>
                </c:pt>
                <c:pt idx="200">
                  <c:v>6.405989166666666E-2</c:v>
                </c:pt>
                <c:pt idx="201">
                  <c:v>6.3807321020958707E-2</c:v>
                </c:pt>
                <c:pt idx="202">
                  <c:v>6.3556734187680861E-2</c:v>
                </c:pt>
                <c:pt idx="203">
                  <c:v>6.3308107885526044E-2</c:v>
                </c:pt>
                <c:pt idx="204">
                  <c:v>6.306141919606234E-2</c:v>
                </c:pt>
                <c:pt idx="205">
                  <c:v>6.2816645556690504E-2</c:v>
                </c:pt>
                <c:pt idx="206">
                  <c:v>6.2573764753764749E-2</c:v>
                </c:pt>
                <c:pt idx="207">
                  <c:v>6.2332754915872687E-2</c:v>
                </c:pt>
                <c:pt idx="208">
                  <c:v>6.2093594507269791E-2</c:v>
                </c:pt>
                <c:pt idx="209">
                  <c:v>6.1856262321464489E-2</c:v>
                </c:pt>
                <c:pt idx="210">
                  <c:v>6.1620737474949901E-2</c:v>
                </c:pt>
                <c:pt idx="211">
                  <c:v>6.1386999401078057E-2</c:v>
                </c:pt>
                <c:pt idx="212">
                  <c:v>6.1155027844073187E-2</c:v>
                </c:pt>
                <c:pt idx="213">
                  <c:v>6.0924802853180103E-2</c:v>
                </c:pt>
                <c:pt idx="214">
                  <c:v>6.0696304776944328E-2</c:v>
                </c:pt>
                <c:pt idx="215">
                  <c:v>6.0469514257620448E-2</c:v>
                </c:pt>
                <c:pt idx="216">
                  <c:v>6.0244412225705327E-2</c:v>
                </c:pt>
                <c:pt idx="217">
                  <c:v>6.0020979894593013E-2</c:v>
                </c:pt>
                <c:pt idx="218">
                  <c:v>5.9799198755348108E-2</c:v>
                </c:pt>
                <c:pt idx="219">
                  <c:v>5.9579050571594648E-2</c:v>
                </c:pt>
                <c:pt idx="220">
                  <c:v>5.936051737451737E-2</c:v>
                </c:pt>
                <c:pt idx="221">
                  <c:v>5.9143581457972688E-2</c:v>
                </c:pt>
                <c:pt idx="222">
                  <c:v>5.8928225373706407E-2</c:v>
                </c:pt>
                <c:pt idx="223">
                  <c:v>5.8714431926675574E-2</c:v>
                </c:pt>
                <c:pt idx="224">
                  <c:v>5.8502184170471837E-2</c:v>
                </c:pt>
                <c:pt idx="225">
                  <c:v>5.8291465402843599E-2</c:v>
                </c:pt>
                <c:pt idx="226">
                  <c:v>5.8082259161314695E-2</c:v>
                </c:pt>
                <c:pt idx="227">
                  <c:v>5.7874549218897051E-2</c:v>
                </c:pt>
                <c:pt idx="228">
                  <c:v>5.7668319579894968E-2</c:v>
                </c:pt>
                <c:pt idx="229">
                  <c:v>5.7463554475798914E-2</c:v>
                </c:pt>
                <c:pt idx="230">
                  <c:v>5.7260238361266293E-2</c:v>
                </c:pt>
                <c:pt idx="231">
                  <c:v>5.7058355910187417E-2</c:v>
                </c:pt>
                <c:pt idx="232">
                  <c:v>5.6857892011834325E-2</c:v>
                </c:pt>
                <c:pt idx="233">
                  <c:v>5.6658831767090467E-2</c:v>
                </c:pt>
                <c:pt idx="234">
                  <c:v>5.6461160484759451E-2</c:v>
                </c:pt>
                <c:pt idx="235">
                  <c:v>5.626486367795059E-2</c:v>
                </c:pt>
                <c:pt idx="236">
                  <c:v>5.6069927060539752E-2</c:v>
                </c:pt>
                <c:pt idx="237">
                  <c:v>5.5876336543703435E-2</c:v>
                </c:pt>
                <c:pt idx="238">
                  <c:v>5.5684078232524442E-2</c:v>
                </c:pt>
                <c:pt idx="239">
                  <c:v>5.5493138422667385E-2</c:v>
                </c:pt>
                <c:pt idx="240">
                  <c:v>5.53035035971223E-2</c:v>
                </c:pt>
                <c:pt idx="241">
                  <c:v>5.5115160423014876E-2</c:v>
                </c:pt>
                <c:pt idx="242">
                  <c:v>5.4928095748481606E-2</c:v>
                </c:pt>
                <c:pt idx="243">
                  <c:v>5.4742296599608324E-2</c:v>
                </c:pt>
                <c:pt idx="244">
                  <c:v>5.4557750177430801E-2</c:v>
                </c:pt>
                <c:pt idx="245">
                  <c:v>5.4374443854995576E-2</c:v>
                </c:pt>
                <c:pt idx="246">
                  <c:v>5.4192365174480082E-2</c:v>
                </c:pt>
                <c:pt idx="247">
                  <c:v>5.4011501844370285E-2</c:v>
                </c:pt>
                <c:pt idx="248">
                  <c:v>5.3831841736694669E-2</c:v>
                </c:pt>
                <c:pt idx="249">
                  <c:v>5.3653372884313377E-2</c:v>
                </c:pt>
                <c:pt idx="250">
                  <c:v>5.3476083478260869E-2</c:v>
                </c:pt>
                <c:pt idx="251">
                  <c:v>5.3299961865141271E-2</c:v>
                </c:pt>
                <c:pt idx="252">
                  <c:v>5.3124996544574983E-2</c:v>
                </c:pt>
                <c:pt idx="253">
                  <c:v>5.2951176166695361E-2</c:v>
                </c:pt>
                <c:pt idx="254">
                  <c:v>5.2778489529694467E-2</c:v>
                </c:pt>
                <c:pt idx="255">
                  <c:v>5.2606925577416593E-2</c:v>
                </c:pt>
                <c:pt idx="256">
                  <c:v>5.243647339699864E-2</c:v>
                </c:pt>
                <c:pt idx="257">
                  <c:v>5.2267122216556182E-2</c:v>
                </c:pt>
                <c:pt idx="258">
                  <c:v>5.2098861402914261E-2</c:v>
                </c:pt>
                <c:pt idx="259">
                  <c:v>5.193168045938186E-2</c:v>
                </c:pt>
                <c:pt idx="260">
                  <c:v>5.1765569023569019E-2</c:v>
                </c:pt>
                <c:pt idx="261">
                  <c:v>5.1600516865245846E-2</c:v>
                </c:pt>
                <c:pt idx="262">
                  <c:v>5.1436513884242224E-2</c:v>
                </c:pt>
                <c:pt idx="263">
                  <c:v>5.1273550108387522E-2</c:v>
                </c:pt>
                <c:pt idx="264">
                  <c:v>5.1111615691489358E-2</c:v>
                </c:pt>
                <c:pt idx="265">
                  <c:v>5.0950700911350455E-2</c:v>
                </c:pt>
                <c:pt idx="266">
                  <c:v>5.0790796167822928E-2</c:v>
                </c:pt>
                <c:pt idx="267">
                  <c:v>5.0631891980899062E-2</c:v>
                </c:pt>
                <c:pt idx="268">
                  <c:v>5.0473978988837813E-2</c:v>
                </c:pt>
                <c:pt idx="269">
                  <c:v>5.0317047946326292E-2</c:v>
                </c:pt>
                <c:pt idx="270">
                  <c:v>5.0161089722675363E-2</c:v>
                </c:pt>
                <c:pt idx="271">
                  <c:v>5.0006095300048792E-2</c:v>
                </c:pt>
                <c:pt idx="272">
                  <c:v>4.9852055771725037E-2</c:v>
                </c:pt>
                <c:pt idx="273">
                  <c:v>4.9698962340391138E-2</c:v>
                </c:pt>
                <c:pt idx="274">
                  <c:v>4.9546806316467934E-2</c:v>
                </c:pt>
                <c:pt idx="275">
                  <c:v>4.939557911646586E-2</c:v>
                </c:pt>
                <c:pt idx="276">
                  <c:v>4.9245272261370918E-2</c:v>
                </c:pt>
                <c:pt idx="277">
                  <c:v>4.9095877375059875E-2</c:v>
                </c:pt>
                <c:pt idx="278">
                  <c:v>4.8947386182744343E-2</c:v>
                </c:pt>
                <c:pt idx="279">
                  <c:v>4.8799790509442942E-2</c:v>
                </c:pt>
                <c:pt idx="280">
                  <c:v>4.8653082278481009E-2</c:v>
                </c:pt>
                <c:pt idx="281">
                  <c:v>4.8507253510017355E-2</c:v>
                </c:pt>
                <c:pt idx="282">
                  <c:v>4.8362296319597362E-2</c:v>
                </c:pt>
                <c:pt idx="283">
                  <c:v>4.8218202916731998E-2</c:v>
                </c:pt>
                <c:pt idx="284">
                  <c:v>4.8074965603502183E-2</c:v>
                </c:pt>
                <c:pt idx="285">
                  <c:v>4.7932576773187838E-2</c:v>
                </c:pt>
                <c:pt idx="286">
                  <c:v>4.7791028908921354E-2</c:v>
                </c:pt>
                <c:pt idx="287">
                  <c:v>4.7650314582364794E-2</c:v>
                </c:pt>
                <c:pt idx="288">
                  <c:v>4.7510426452410381E-2</c:v>
                </c:pt>
                <c:pt idx="289">
                  <c:v>4.7371357263903867E-2</c:v>
                </c:pt>
                <c:pt idx="290">
                  <c:v>4.7233099846390167E-2</c:v>
                </c:pt>
                <c:pt idx="291">
                  <c:v>4.7095647112880994E-2</c:v>
                </c:pt>
                <c:pt idx="292">
                  <c:v>4.6958992058643866E-2</c:v>
                </c:pt>
                <c:pt idx="293">
                  <c:v>4.6823127760012177E-2</c:v>
                </c:pt>
                <c:pt idx="294">
                  <c:v>4.6688047373215913E-2</c:v>
                </c:pt>
                <c:pt idx="295">
                  <c:v>4.6553744133232398E-2</c:v>
                </c:pt>
                <c:pt idx="296">
                  <c:v>4.6420211352657004E-2</c:v>
                </c:pt>
                <c:pt idx="297">
                  <c:v>4.6287442420593107E-2</c:v>
                </c:pt>
                <c:pt idx="298">
                  <c:v>4.6155430801561086E-2</c:v>
                </c:pt>
                <c:pt idx="299">
                  <c:v>4.6024170034425979E-2</c:v>
                </c:pt>
                <c:pt idx="300">
                  <c:v>4.5893653731343284E-2</c:v>
                </c:pt>
                <c:pt idx="301">
                  <c:v>4.5763875576722728E-2</c:v>
                </c:pt>
                <c:pt idx="302">
                  <c:v>4.5634829326209561E-2</c:v>
                </c:pt>
                <c:pt idx="303">
                  <c:v>4.5506508805682994E-2</c:v>
                </c:pt>
                <c:pt idx="304">
                  <c:v>4.5378907910271542E-2</c:v>
                </c:pt>
                <c:pt idx="305">
                  <c:v>4.5252020603384839E-2</c:v>
                </c:pt>
                <c:pt idx="306">
                  <c:v>4.5125840915761668E-2</c:v>
                </c:pt>
                <c:pt idx="307">
                  <c:v>4.5000362944533884E-2</c:v>
                </c:pt>
                <c:pt idx="308">
                  <c:v>4.4875580852305891E-2</c:v>
                </c:pt>
                <c:pt idx="309">
                  <c:v>4.4751488866249453E-2</c:v>
                </c:pt>
                <c:pt idx="310">
                  <c:v>4.4628081277213349E-2</c:v>
                </c:pt>
                <c:pt idx="311">
                  <c:v>4.450535243884788E-2</c:v>
                </c:pt>
                <c:pt idx="312">
                  <c:v>4.438329676674365E-2</c:v>
                </c:pt>
                <c:pt idx="313">
                  <c:v>4.4261908737584565E-2</c:v>
                </c:pt>
                <c:pt idx="314">
                  <c:v>4.4141182888314666E-2</c:v>
                </c:pt>
                <c:pt idx="315">
                  <c:v>4.4021113815318536E-2</c:v>
                </c:pt>
                <c:pt idx="316">
                  <c:v>4.3901696173615078E-2</c:v>
                </c:pt>
                <c:pt idx="317">
                  <c:v>4.3782924676064358E-2</c:v>
                </c:pt>
                <c:pt idx="318">
                  <c:v>4.3664794092587327E-2</c:v>
                </c:pt>
                <c:pt idx="319">
                  <c:v>4.3547299249398097E-2</c:v>
                </c:pt>
                <c:pt idx="320">
                  <c:v>4.3430435028248587E-2</c:v>
                </c:pt>
                <c:pt idx="321">
                  <c:v>4.3314196365685308E-2</c:v>
                </c:pt>
                <c:pt idx="322">
                  <c:v>4.3198578252318071E-2</c:v>
                </c:pt>
                <c:pt idx="323">
                  <c:v>4.3083575732100317E-2</c:v>
                </c:pt>
                <c:pt idx="324">
                  <c:v>4.2969183901621015E-2</c:v>
                </c:pt>
                <c:pt idx="325">
                  <c:v>4.2855397909407664E-2</c:v>
                </c:pt>
                <c:pt idx="326">
                  <c:v>4.2742212955240479E-2</c:v>
                </c:pt>
                <c:pt idx="327">
                  <c:v>4.2629624289477336E-2</c:v>
                </c:pt>
                <c:pt idx="328">
                  <c:v>4.2517627212389379E-2</c:v>
                </c:pt>
                <c:pt idx="329">
                  <c:v>4.2406217073507099E-2</c:v>
                </c:pt>
                <c:pt idx="330">
                  <c:v>4.2295389270976612E-2</c:v>
                </c:pt>
                <c:pt idx="331">
                  <c:v>4.2185139250926054E-2</c:v>
                </c:pt>
                <c:pt idx="332">
                  <c:v>4.2075462506841819E-2</c:v>
                </c:pt>
                <c:pt idx="333">
                  <c:v>4.1966354578954548E-2</c:v>
                </c:pt>
                <c:pt idx="334">
                  <c:v>4.1857811053634626E-2</c:v>
                </c:pt>
                <c:pt idx="335">
                  <c:v>4.1749827562797014E-2</c:v>
                </c:pt>
                <c:pt idx="336">
                  <c:v>4.1642399783315277E-2</c:v>
                </c:pt>
                <c:pt idx="337">
                  <c:v>4.1535523436444684E-2</c:v>
                </c:pt>
                <c:pt idx="338">
                  <c:v>4.1429194287254105E-2</c:v>
                </c:pt>
                <c:pt idx="339">
                  <c:v>4.1323408144066653E-2</c:v>
                </c:pt>
                <c:pt idx="340">
                  <c:v>4.1218160857908845E-2</c:v>
                </c:pt>
                <c:pt idx="341">
                  <c:v>4.1113448321968178E-2</c:v>
                </c:pt>
                <c:pt idx="342">
                  <c:v>4.1009266471058951E-2</c:v>
                </c:pt>
                <c:pt idx="343">
                  <c:v>4.0905611281096176E-2</c:v>
                </c:pt>
                <c:pt idx="344">
                  <c:v>4.080247876857749E-2</c:v>
                </c:pt>
                <c:pt idx="345">
                  <c:v>4.0699864990072797E-2</c:v>
                </c:pt>
                <c:pt idx="346">
                  <c:v>4.0597766041721682E-2</c:v>
                </c:pt>
                <c:pt idx="347">
                  <c:v>4.0496178058738314E-2</c:v>
                </c:pt>
                <c:pt idx="348">
                  <c:v>4.0395097214923799E-2</c:v>
                </c:pt>
                <c:pt idx="349">
                  <c:v>4.0294519722185819E-2</c:v>
                </c:pt>
                <c:pt idx="350">
                  <c:v>4.0194441830065361E-2</c:v>
                </c:pt>
                <c:pt idx="351">
                  <c:v>4.0094859825270571E-2</c:v>
                </c:pt>
                <c:pt idx="352">
                  <c:v>3.999577003121748E-2</c:v>
                </c:pt>
                <c:pt idx="353">
                  <c:v>3.9897168807577522E-2</c:v>
                </c:pt>
                <c:pt idx="354">
                  <c:v>3.9799052549831737E-2</c:v>
                </c:pt>
                <c:pt idx="355">
                  <c:v>3.9701417688831502E-2</c:v>
                </c:pt>
                <c:pt idx="356">
                  <c:v>3.9604260690365788E-2</c:v>
                </c:pt>
                <c:pt idx="357">
                  <c:v>3.9507578054734677E-2</c:v>
                </c:pt>
                <c:pt idx="358">
                  <c:v>3.941136631632914E-2</c:v>
                </c:pt>
                <c:pt idx="359">
                  <c:v>3.931562204321698E-2</c:v>
                </c:pt>
                <c:pt idx="360">
                  <c:v>3.9220341836734694E-2</c:v>
                </c:pt>
                <c:pt idx="361">
                  <c:v>3.9125522331085377E-2</c:v>
                </c:pt>
                <c:pt idx="362">
                  <c:v>3.9031160192942373E-2</c:v>
                </c:pt>
                <c:pt idx="363">
                  <c:v>3.8937252121058627E-2</c:v>
                </c:pt>
                <c:pt idx="364">
                  <c:v>3.8843794845881754E-2</c:v>
                </c:pt>
                <c:pt idx="365">
                  <c:v>3.8750785129174542E-2</c:v>
                </c:pt>
                <c:pt idx="366">
                  <c:v>3.8658219763640936E-2</c:v>
                </c:pt>
                <c:pt idx="367">
                  <c:v>3.8566095572557385E-2</c:v>
                </c:pt>
                <c:pt idx="368">
                  <c:v>3.8474409409409403E-2</c:v>
                </c:pt>
                <c:pt idx="369">
                  <c:v>3.838315815753339E-2</c:v>
                </c:pt>
                <c:pt idx="370">
                  <c:v>3.8292338729763384E-2</c:v>
                </c:pt>
                <c:pt idx="371">
                  <c:v>3.820194806808299E-2</c:v>
                </c:pt>
                <c:pt idx="372">
                  <c:v>3.8111983143282104E-2</c:v>
                </c:pt>
                <c:pt idx="373">
                  <c:v>3.8022440954618521E-2</c:v>
                </c:pt>
                <c:pt idx="374">
                  <c:v>3.7933318529484332E-2</c:v>
                </c:pt>
                <c:pt idx="375">
                  <c:v>3.784461292307692E-2</c:v>
                </c:pt>
                <c:pt idx="376">
                  <c:v>3.7756321218074658E-2</c:v>
                </c:pt>
                <c:pt idx="377">
                  <c:v>3.7668440524317039E-2</c:v>
                </c:pt>
                <c:pt idx="378">
                  <c:v>3.7580967978489366E-2</c:v>
                </c:pt>
                <c:pt idx="379">
                  <c:v>3.7493900743811731E-2</c:v>
                </c:pt>
                <c:pt idx="380">
                  <c:v>3.7407236009732357E-2</c:v>
                </c:pt>
                <c:pt idx="381">
                  <c:v>3.7320970991625201E-2</c:v>
                </c:pt>
                <c:pt idx="382">
                  <c:v>3.7235102930491648E-2</c:v>
                </c:pt>
                <c:pt idx="383">
                  <c:v>3.714962909266642E-2</c:v>
                </c:pt>
                <c:pt idx="384">
                  <c:v>3.706454676952748E-2</c:v>
                </c:pt>
                <c:pt idx="385">
                  <c:v>3.6979853277209859E-2</c:v>
                </c:pt>
                <c:pt idx="386">
                  <c:v>3.6895545956323494E-2</c:v>
                </c:pt>
                <c:pt idx="387">
                  <c:v>3.681162217167485E-2</c:v>
                </c:pt>
                <c:pt idx="388">
                  <c:v>3.6728079311992352E-2</c:v>
                </c:pt>
                <c:pt idx="389">
                  <c:v>3.6644914789655585E-2</c:v>
                </c:pt>
                <c:pt idx="390">
                  <c:v>3.6562126040428064E-2</c:v>
                </c:pt>
                <c:pt idx="391">
                  <c:v>3.6479710523193737E-2</c:v>
                </c:pt>
                <c:pt idx="392">
                  <c:v>3.6397665719696971E-2</c:v>
                </c:pt>
                <c:pt idx="393">
                  <c:v>3.6315989134286047E-2</c:v>
                </c:pt>
                <c:pt idx="394">
                  <c:v>3.6234678293660144E-2</c:v>
                </c:pt>
                <c:pt idx="395">
                  <c:v>3.6153730746619636E-2</c:v>
                </c:pt>
                <c:pt idx="396">
                  <c:v>3.6073144063819805E-2</c:v>
                </c:pt>
                <c:pt idx="397">
                  <c:v>3.5992915837527804E-2</c:v>
                </c:pt>
                <c:pt idx="398">
                  <c:v>3.5913043681382852E-2</c:v>
                </c:pt>
                <c:pt idx="399">
                  <c:v>3.5833525230159653E-2</c:v>
                </c:pt>
                <c:pt idx="400">
                  <c:v>3.5754358139534884E-2</c:v>
                </c:pt>
                <c:pt idx="401">
                  <c:v>3.5675540085856827E-2</c:v>
                </c:pt>
                <c:pt idx="402">
                  <c:v>3.559706876591804E-2</c:v>
                </c:pt>
                <c:pt idx="403">
                  <c:v>3.5518941896730966E-2</c:v>
                </c:pt>
                <c:pt idx="404">
                  <c:v>3.5441157215306593E-2</c:v>
                </c:pt>
                <c:pt idx="405">
                  <c:v>3.536371247843588E-2</c:v>
                </c:pt>
                <c:pt idx="406">
                  <c:v>3.5286605462474183E-2</c:v>
                </c:pt>
                <c:pt idx="407">
                  <c:v>3.5209833963128365E-2</c:v>
                </c:pt>
                <c:pt idx="408">
                  <c:v>3.5133395795246797E-2</c:v>
                </c:pt>
                <c:pt idx="409">
                  <c:v>3.5057288792612017E-2</c:v>
                </c:pt>
                <c:pt idx="410">
                  <c:v>3.4981510807736066E-2</c:v>
                </c:pt>
                <c:pt idx="411">
                  <c:v>3.4906059711658534E-2</c:v>
                </c:pt>
                <c:pt idx="412">
                  <c:v>3.4830933393747168E-2</c:v>
                </c:pt>
                <c:pt idx="413">
                  <c:v>3.4756129761501074E-2</c:v>
                </c:pt>
                <c:pt idx="414">
                  <c:v>3.4681646740356419E-2</c:v>
                </c:pt>
                <c:pt idx="415">
                  <c:v>3.4607482273494652E-2</c:v>
                </c:pt>
                <c:pt idx="416">
                  <c:v>3.4533634321653191E-2</c:v>
                </c:pt>
                <c:pt idx="417">
                  <c:v>3.4460100862938471E-2</c:v>
                </c:pt>
                <c:pt idx="418">
                  <c:v>3.4386879892641463E-2</c:v>
                </c:pt>
                <c:pt idx="419">
                  <c:v>3.4313969423055458E-2</c:v>
                </c:pt>
                <c:pt idx="420">
                  <c:v>3.424136748329621E-2</c:v>
                </c:pt>
                <c:pt idx="421">
                  <c:v>3.4169072119124344E-2</c:v>
                </c:pt>
                <c:pt idx="422">
                  <c:v>3.4097081392770019E-2</c:v>
                </c:pt>
                <c:pt idx="423">
                  <c:v>3.4025393382759762E-2</c:v>
                </c:pt>
                <c:pt idx="424">
                  <c:v>3.3954006183745583E-2</c:v>
                </c:pt>
                <c:pt idx="425">
                  <c:v>3.3882917906336088E-2</c:v>
                </c:pt>
                <c:pt idx="426">
                  <c:v>3.3812126676929843E-2</c:v>
                </c:pt>
                <c:pt idx="427">
                  <c:v>3.374163063755075E-2</c:v>
                </c:pt>
                <c:pt idx="428">
                  <c:v>3.3671427945685499E-2</c:v>
                </c:pt>
                <c:pt idx="429">
                  <c:v>3.3601516774123041E-2</c:v>
                </c:pt>
                <c:pt idx="430">
                  <c:v>3.3531895310796075E-2</c:v>
                </c:pt>
                <c:pt idx="431">
                  <c:v>3.3462561758624443E-2</c:v>
                </c:pt>
                <c:pt idx="432">
                  <c:v>3.3393514335360558E-2</c:v>
                </c:pt>
                <c:pt idx="433">
                  <c:v>3.3324751273436648E-2</c:v>
                </c:pt>
                <c:pt idx="434">
                  <c:v>3.3256270819813971E-2</c:v>
                </c:pt>
                <c:pt idx="435">
                  <c:v>3.3188071235833783E-2</c:v>
                </c:pt>
                <c:pt idx="436">
                  <c:v>3.312015079707023E-2</c:v>
                </c:pt>
                <c:pt idx="437">
                  <c:v>3.3052507793184992E-2</c:v>
                </c:pt>
                <c:pt idx="438">
                  <c:v>3.2985140527783736E-2</c:v>
                </c:pt>
                <c:pt idx="439">
                  <c:v>3.2918047318274274E-2</c:v>
                </c:pt>
                <c:pt idx="440">
                  <c:v>3.2851226495726492E-2</c:v>
                </c:pt>
                <c:pt idx="441">
                  <c:v>3.2784676404733981E-2</c:v>
                </c:pt>
                <c:pt idx="442">
                  <c:v>3.2718395403277291E-2</c:v>
                </c:pt>
                <c:pt idx="443">
                  <c:v>3.2652381862588932E-2</c:v>
                </c:pt>
                <c:pt idx="444">
                  <c:v>3.2586634167019922E-2</c:v>
                </c:pt>
                <c:pt idx="445">
                  <c:v>3.2521150713907987E-2</c:v>
                </c:pt>
                <c:pt idx="446">
                  <c:v>3.2455929913447326E-2</c:v>
                </c:pt>
                <c:pt idx="447">
                  <c:v>3.2390970188559992E-2</c:v>
                </c:pt>
                <c:pt idx="448">
                  <c:v>3.2326269974768708E-2</c:v>
                </c:pt>
                <c:pt idx="449">
                  <c:v>3.2261827720071343E-2</c:v>
                </c:pt>
                <c:pt idx="450">
                  <c:v>3.2197641884816754E-2</c:v>
                </c:pt>
                <c:pt idx="451">
                  <c:v>3.213371094158219E-2</c:v>
                </c:pt>
                <c:pt idx="452">
                  <c:v>3.2070033375052147E-2</c:v>
                </c:pt>
                <c:pt idx="453">
                  <c:v>3.2006607681898613E-2</c:v>
                </c:pt>
                <c:pt idx="454">
                  <c:v>3.1943432370662786E-2</c:v>
                </c:pt>
                <c:pt idx="455">
                  <c:v>3.1880505961638154E-2</c:v>
                </c:pt>
                <c:pt idx="456">
                  <c:v>3.181782698675497E-2</c:v>
                </c:pt>
                <c:pt idx="457">
                  <c:v>3.1755393989466078E-2</c:v>
                </c:pt>
                <c:pt idx="458">
                  <c:v>3.1693205524634095E-2</c:v>
                </c:pt>
                <c:pt idx="459">
                  <c:v>3.1631260158419917E-2</c:v>
                </c:pt>
                <c:pt idx="460">
                  <c:v>3.1569556468172486E-2</c:v>
                </c:pt>
                <c:pt idx="461">
                  <c:v>3.1508093042319912E-2</c:v>
                </c:pt>
                <c:pt idx="462">
                  <c:v>3.1446868480261812E-2</c:v>
                </c:pt>
                <c:pt idx="463">
                  <c:v>3.1385881392262935E-2</c:v>
                </c:pt>
                <c:pt idx="464">
                  <c:v>3.1325130399347999E-2</c:v>
                </c:pt>
                <c:pt idx="465">
                  <c:v>3.1264614133197761E-2</c:v>
                </c:pt>
                <c:pt idx="466">
                  <c:v>3.1204331236046275E-2</c:v>
                </c:pt>
                <c:pt idx="467">
                  <c:v>3.1144280360579358E-2</c:v>
                </c:pt>
                <c:pt idx="468">
                  <c:v>3.1084460169834207E-2</c:v>
                </c:pt>
                <c:pt idx="469">
                  <c:v>3.1024869337100192E-2</c:v>
                </c:pt>
                <c:pt idx="470">
                  <c:v>3.0965506545820743E-2</c:v>
                </c:pt>
                <c:pt idx="471">
                  <c:v>3.0906370489496432E-2</c:v>
                </c:pt>
                <c:pt idx="472">
                  <c:v>3.0847459871589086E-2</c:v>
                </c:pt>
                <c:pt idx="473">
                  <c:v>3.0788773405427051E-2</c:v>
                </c:pt>
                <c:pt idx="474">
                  <c:v>3.0730309814111532E-2</c:v>
                </c:pt>
                <c:pt idx="475">
                  <c:v>3.0672067830423939E-2</c:v>
                </c:pt>
                <c:pt idx="476">
                  <c:v>3.0614046196734367E-2</c:v>
                </c:pt>
                <c:pt idx="477">
                  <c:v>3.0556243664911061E-2</c:v>
                </c:pt>
                <c:pt idx="478">
                  <c:v>3.0498658996230905E-2</c:v>
                </c:pt>
                <c:pt idx="479">
                  <c:v>3.0441290961290959E-2</c:v>
                </c:pt>
                <c:pt idx="480">
                  <c:v>3.0384138339920947E-2</c:v>
                </c:pt>
                <c:pt idx="481">
                  <c:v>3.0327199921096754E-2</c:v>
                </c:pt>
                <c:pt idx="482">
                  <c:v>3.0270474502854892E-2</c:v>
                </c:pt>
                <c:pt idx="483">
                  <c:v>3.0213960892207917E-2</c:v>
                </c:pt>
                <c:pt idx="484">
                  <c:v>3.0157657905060805E-2</c:v>
                </c:pt>
                <c:pt idx="485">
                  <c:v>3.0101564366128243E-2</c:v>
                </c:pt>
                <c:pt idx="486">
                  <c:v>3.0045679108852842E-2</c:v>
                </c:pt>
                <c:pt idx="487">
                  <c:v>2.9990000975324296E-2</c:v>
                </c:pt>
                <c:pt idx="488">
                  <c:v>2.9934528816199374E-2</c:v>
                </c:pt>
                <c:pt idx="489">
                  <c:v>2.9879261490622876E-2</c:v>
                </c:pt>
                <c:pt idx="490">
                  <c:v>2.9824197866149368E-2</c:v>
                </c:pt>
                <c:pt idx="491">
                  <c:v>2.9769336818665889E-2</c:v>
                </c:pt>
                <c:pt idx="492">
                  <c:v>2.9714677232315422E-2</c:v>
                </c:pt>
                <c:pt idx="493">
                  <c:v>2.9660217999421239E-2</c:v>
                </c:pt>
                <c:pt idx="494">
                  <c:v>2.9605958020412094E-2</c:v>
                </c:pt>
                <c:pt idx="495">
                  <c:v>2.9551896203748197E-2</c:v>
                </c:pt>
                <c:pt idx="496">
                  <c:v>2.9498031465848038E-2</c:v>
                </c:pt>
                <c:pt idx="497">
                  <c:v>2.9444362731015992E-2</c:v>
                </c:pt>
                <c:pt idx="498">
                  <c:v>2.9390888931370672E-2</c:v>
                </c:pt>
                <c:pt idx="499">
                  <c:v>2.9337609006774165E-2</c:v>
                </c:pt>
                <c:pt idx="500">
                  <c:v>2.9284521904761905E-2</c:v>
                </c:pt>
                <c:pt idx="501">
                  <c:v>2.9231626580473426E-2</c:v>
                </c:pt>
                <c:pt idx="502">
                  <c:v>2.9178921996583791E-2</c:v>
                </c:pt>
                <c:pt idx="503">
                  <c:v>2.9126407123235765E-2</c:v>
                </c:pt>
                <c:pt idx="504">
                  <c:v>2.9074080937972771E-2</c:v>
                </c:pt>
                <c:pt idx="505">
                  <c:v>2.9021942425672485E-2</c:v>
                </c:pt>
                <c:pt idx="506">
                  <c:v>2.8969990578481247E-2</c:v>
                </c:pt>
                <c:pt idx="507">
                  <c:v>2.8918224395749082E-2</c:v>
                </c:pt>
                <c:pt idx="508">
                  <c:v>2.8866642883965451E-2</c:v>
                </c:pt>
                <c:pt idx="509">
                  <c:v>2.8815245056695717E-2</c:v>
                </c:pt>
                <c:pt idx="510">
                  <c:v>2.8764029934518241E-2</c:v>
                </c:pt>
                <c:pt idx="511">
                  <c:v>2.8712996544962177E-2</c:v>
                </c:pt>
                <c:pt idx="512">
                  <c:v>2.8662143922445937E-2</c:v>
                </c:pt>
                <c:pt idx="513">
                  <c:v>2.8611471108216244E-2</c:v>
                </c:pt>
                <c:pt idx="514">
                  <c:v>2.8560977150287947E-2</c:v>
                </c:pt>
                <c:pt idx="515">
                  <c:v>2.8510661103384329E-2</c:v>
                </c:pt>
                <c:pt idx="516">
                  <c:v>2.846052202887819E-2</c:v>
                </c:pt>
                <c:pt idx="517">
                  <c:v>2.8410558994733437E-2</c:v>
                </c:pt>
                <c:pt idx="518">
                  <c:v>2.8360771075447332E-2</c:v>
                </c:pt>
                <c:pt idx="519">
                  <c:v>2.8311157351993372E-2</c:v>
                </c:pt>
                <c:pt idx="520">
                  <c:v>2.8261716911764705E-2</c:v>
                </c:pt>
                <c:pt idx="521">
                  <c:v>2.8212448848518208E-2</c:v>
                </c:pt>
                <c:pt idx="522">
                  <c:v>2.8163352262319107E-2</c:v>
                </c:pt>
                <c:pt idx="523">
                  <c:v>2.8114426259486146E-2</c:v>
                </c:pt>
                <c:pt idx="524">
                  <c:v>2.8065669952537425E-2</c:v>
                </c:pt>
                <c:pt idx="525">
                  <c:v>2.8017082460136674E-2</c:v>
                </c:pt>
                <c:pt idx="526">
                  <c:v>2.7968662907040202E-2</c:v>
                </c:pt>
                <c:pt idx="527">
                  <c:v>2.7920410424044313E-2</c:v>
                </c:pt>
                <c:pt idx="528">
                  <c:v>2.7872324147933284E-2</c:v>
                </c:pt>
                <c:pt idx="529">
                  <c:v>2.7824403221427926E-2</c:v>
                </c:pt>
                <c:pt idx="530">
                  <c:v>2.7776646793134598E-2</c:v>
                </c:pt>
                <c:pt idx="531">
                  <c:v>2.7729054017494811E-2</c:v>
                </c:pt>
                <c:pt idx="532">
                  <c:v>2.7681624054735326E-2</c:v>
                </c:pt>
                <c:pt idx="533">
                  <c:v>2.7634356070818728E-2</c:v>
                </c:pt>
                <c:pt idx="534">
                  <c:v>2.7587249237394581E-2</c:v>
                </c:pt>
                <c:pt idx="535">
                  <c:v>2.7540302731751006E-2</c:v>
                </c:pt>
                <c:pt idx="536">
                  <c:v>2.7493515736766807E-2</c:v>
                </c:pt>
                <c:pt idx="537">
                  <c:v>2.7446887440864053E-2</c:v>
                </c:pt>
                <c:pt idx="538">
                  <c:v>2.7400417037961144E-2</c:v>
                </c:pt>
                <c:pt idx="539">
                  <c:v>2.7354103727426388E-2</c:v>
                </c:pt>
                <c:pt idx="540">
                  <c:v>2.7307946714031972E-2</c:v>
                </c:pt>
                <c:pt idx="541">
                  <c:v>2.7261945207908499E-2</c:v>
                </c:pt>
                <c:pt idx="542">
                  <c:v>2.7216098424499912E-2</c:v>
                </c:pt>
                <c:pt idx="543">
                  <c:v>2.7170405584518862E-2</c:v>
                </c:pt>
                <c:pt idx="544">
                  <c:v>2.7124865913902611E-2</c:v>
                </c:pt>
                <c:pt idx="545">
                  <c:v>2.7079478643769264E-2</c:v>
                </c:pt>
                <c:pt idx="546">
                  <c:v>2.7034243010374534E-2</c:v>
                </c:pt>
                <c:pt idx="547">
                  <c:v>2.6989158255068903E-2</c:v>
                </c:pt>
                <c:pt idx="548">
                  <c:v>2.6944223624255168E-2</c:v>
                </c:pt>
                <c:pt idx="549">
                  <c:v>2.6899438369346516E-2</c:v>
                </c:pt>
                <c:pt idx="550">
                  <c:v>2.6854801746724891E-2</c:v>
                </c:pt>
                <c:pt idx="551">
                  <c:v>2.6810313017699882E-2</c:v>
                </c:pt>
                <c:pt idx="552">
                  <c:v>2.6765971448467967E-2</c:v>
                </c:pt>
                <c:pt idx="553">
                  <c:v>2.6721776310072127E-2</c:v>
                </c:pt>
                <c:pt idx="554">
                  <c:v>2.6677726878361965E-2</c:v>
                </c:pt>
                <c:pt idx="555">
                  <c:v>2.6633822433954093E-2</c:v>
                </c:pt>
                <c:pt idx="556">
                  <c:v>2.6590062262193011E-2</c:v>
                </c:pt>
                <c:pt idx="557">
                  <c:v>2.654644565311232E-2</c:v>
                </c:pt>
                <c:pt idx="558">
                  <c:v>2.6502971901396308E-2</c:v>
                </c:pt>
                <c:pt idx="559">
                  <c:v>2.6459640306341969E-2</c:v>
                </c:pt>
                <c:pt idx="560">
                  <c:v>2.6416450171821305E-2</c:v>
                </c:pt>
                <c:pt idx="561">
                  <c:v>2.6373400806244101E-2</c:v>
                </c:pt>
                <c:pt idx="562">
                  <c:v>2.6330491522520979E-2</c:v>
                </c:pt>
                <c:pt idx="563">
                  <c:v>2.6287721638026843E-2</c:v>
                </c:pt>
                <c:pt idx="564">
                  <c:v>2.6245090474564699E-2</c:v>
                </c:pt>
                <c:pt idx="565">
                  <c:v>2.6202597358329784E-2</c:v>
                </c:pt>
                <c:pt idx="566">
                  <c:v>2.6160241619874083E-2</c:v>
                </c:pt>
                <c:pt idx="567">
                  <c:v>2.6118022594071179E-2</c:v>
                </c:pt>
                <c:pt idx="568">
                  <c:v>2.6075939620081409E-2</c:v>
                </c:pt>
                <c:pt idx="569">
                  <c:v>2.6033992041317417E-2</c:v>
                </c:pt>
                <c:pt idx="570">
                  <c:v>2.5992179205409974E-2</c:v>
                </c:pt>
                <c:pt idx="571">
                  <c:v>2.595050046417419E-2</c:v>
                </c:pt>
                <c:pt idx="572">
                  <c:v>2.5908955173576002E-2</c:v>
                </c:pt>
                <c:pt idx="573">
                  <c:v>2.5867542693698998E-2</c:v>
                </c:pt>
                <c:pt idx="574">
                  <c:v>2.5826262388711576E-2</c:v>
                </c:pt>
                <c:pt idx="575">
                  <c:v>2.5785113626834381E-2</c:v>
                </c:pt>
                <c:pt idx="576">
                  <c:v>2.5744095780308101E-2</c:v>
                </c:pt>
                <c:pt idx="577">
                  <c:v>2.5703208225361533E-2</c:v>
                </c:pt>
                <c:pt idx="578">
                  <c:v>2.5662450342179934E-2</c:v>
                </c:pt>
                <c:pt idx="579">
                  <c:v>2.5621821514873761E-2</c:v>
                </c:pt>
                <c:pt idx="580">
                  <c:v>2.5581321131447586E-2</c:v>
                </c:pt>
                <c:pt idx="581">
                  <c:v>2.5540948583769412E-2</c:v>
                </c:pt>
                <c:pt idx="582">
                  <c:v>2.5500703267540222E-2</c:v>
                </c:pt>
                <c:pt idx="583">
                  <c:v>2.5460584582263805E-2</c:v>
                </c:pt>
                <c:pt idx="584">
                  <c:v>2.5420591931216933E-2</c:v>
                </c:pt>
                <c:pt idx="585">
                  <c:v>2.5380724721419726E-2</c:v>
                </c:pt>
                <c:pt idx="586">
                  <c:v>2.5340982363606393E-2</c:v>
                </c:pt>
                <c:pt idx="587">
                  <c:v>2.5301364272196165E-2</c:v>
                </c:pt>
                <c:pt idx="588">
                  <c:v>2.526186986526454E-2</c:v>
                </c:pt>
                <c:pt idx="589">
                  <c:v>2.5222498564514806E-2</c:v>
                </c:pt>
                <c:pt idx="590">
                  <c:v>2.5183249795249794E-2</c:v>
                </c:pt>
                <c:pt idx="591">
                  <c:v>2.5144122986343935E-2</c:v>
                </c:pt>
                <c:pt idx="592">
                  <c:v>2.5105117570215545E-2</c:v>
                </c:pt>
                <c:pt idx="593">
                  <c:v>2.5066232982799377E-2</c:v>
                </c:pt>
                <c:pt idx="594">
                  <c:v>2.5027468663519455E-2</c:v>
                </c:pt>
                <c:pt idx="595">
                  <c:v>2.4988824055262086E-2</c:v>
                </c:pt>
                <c:pt idx="596">
                  <c:v>2.4950298604349233E-2</c:v>
                </c:pt>
                <c:pt idx="597">
                  <c:v>2.491189176051203E-2</c:v>
                </c:pt>
                <c:pt idx="598">
                  <c:v>2.4873602976864584E-2</c:v>
                </c:pt>
                <c:pt idx="599">
                  <c:v>2.483543170987804E-2</c:v>
                </c:pt>
                <c:pt idx="600">
                  <c:v>2.4797377419354838E-2</c:v>
                </c:pt>
                <c:pt idx="601">
                  <c:v>2.4759439568403249E-2</c:v>
                </c:pt>
                <c:pt idx="602">
                  <c:v>2.4721617623412125E-2</c:v>
                </c:pt>
                <c:pt idx="603">
                  <c:v>2.4683911054025846E-2</c:v>
                </c:pt>
                <c:pt idx="604">
                  <c:v>2.4646319333119591E-2</c:v>
                </c:pt>
                <c:pt idx="605">
                  <c:v>2.4608841936774709E-2</c:v>
                </c:pt>
                <c:pt idx="606">
                  <c:v>2.4571478344254431E-2</c:v>
                </c:pt>
                <c:pt idx="607">
                  <c:v>2.4534228037979732E-2</c:v>
                </c:pt>
                <c:pt idx="608">
                  <c:v>2.4497090503505417E-2</c:v>
                </c:pt>
                <c:pt idx="609">
                  <c:v>2.446006522949646E-2</c:v>
                </c:pt>
                <c:pt idx="610">
                  <c:v>2.4423151707704528E-2</c:v>
                </c:pt>
                <c:pt idx="611">
                  <c:v>2.438634943294472E-2</c:v>
                </c:pt>
                <c:pt idx="612">
                  <c:v>2.4349657903072537E-2</c:v>
                </c:pt>
                <c:pt idx="613">
                  <c:v>2.4313076618961017E-2</c:v>
                </c:pt>
                <c:pt idx="614">
                  <c:v>2.4276605084478133E-2</c:v>
                </c:pt>
                <c:pt idx="615">
                  <c:v>2.4240242806464328E-2</c:v>
                </c:pt>
                <c:pt idx="616">
                  <c:v>2.4203989294710324E-2</c:v>
                </c:pt>
                <c:pt idx="617">
                  <c:v>2.4167844061935079E-2</c:v>
                </c:pt>
                <c:pt idx="618">
                  <c:v>2.4131806623763928E-2</c:v>
                </c:pt>
                <c:pt idx="619">
                  <c:v>2.4095876498706998E-2</c:v>
                </c:pt>
                <c:pt idx="620">
                  <c:v>2.4060053208137713E-2</c:v>
                </c:pt>
                <c:pt idx="621">
                  <c:v>2.4024336276271582E-2</c:v>
                </c:pt>
                <c:pt idx="622">
                  <c:v>2.398872523014511E-2</c:v>
                </c:pt>
                <c:pt idx="623">
                  <c:v>2.395321959959492E-2</c:v>
                </c:pt>
                <c:pt idx="624">
                  <c:v>2.3917818917237089E-2</c:v>
                </c:pt>
                <c:pt idx="625">
                  <c:v>2.3882522718446601E-2</c:v>
                </c:pt>
                <c:pt idx="626">
                  <c:v>2.3847330541337055E-2</c:v>
                </c:pt>
                <c:pt idx="627">
                  <c:v>2.3812241926740495E-2</c:v>
                </c:pt>
                <c:pt idx="628">
                  <c:v>2.377725641818744E-2</c:v>
                </c:pt>
                <c:pt idx="629">
                  <c:v>2.3742373561887114E-2</c:v>
                </c:pt>
                <c:pt idx="630">
                  <c:v>2.3707592906707785E-2</c:v>
                </c:pt>
                <c:pt idx="631">
                  <c:v>2.3672914004157362E-2</c:v>
                </c:pt>
                <c:pt idx="632">
                  <c:v>2.3638336408364085E-2</c:v>
                </c:pt>
                <c:pt idx="633">
                  <c:v>2.3603859676057416E-2</c:v>
                </c:pt>
                <c:pt idx="634">
                  <c:v>2.3569483366549134E-2</c:v>
                </c:pt>
                <c:pt idx="635">
                  <c:v>2.3535207041714502E-2</c:v>
                </c:pt>
                <c:pt idx="636">
                  <c:v>2.3501030265973707E-2</c:v>
                </c:pt>
                <c:pt idx="637">
                  <c:v>2.3466952606273371E-2</c:v>
                </c:pt>
                <c:pt idx="638">
                  <c:v>2.3432973632068282E-2</c:v>
                </c:pt>
                <c:pt idx="639">
                  <c:v>2.339909291530325E-2</c:v>
                </c:pt>
                <c:pt idx="640">
                  <c:v>2.3365310030395135E-2</c:v>
                </c:pt>
                <c:pt idx="641">
                  <c:v>2.3331624554215037E-2</c:v>
                </c:pt>
                <c:pt idx="642">
                  <c:v>2.3298036066070615E-2</c:v>
                </c:pt>
                <c:pt idx="643">
                  <c:v>2.3264544147688582E-2</c:v>
                </c:pt>
                <c:pt idx="644">
                  <c:v>2.3231148383197342E-2</c:v>
                </c:pt>
                <c:pt idx="645">
                  <c:v>2.319784835910977E-2</c:v>
                </c:pt>
                <c:pt idx="646">
                  <c:v>2.3164643664306161E-2</c:v>
                </c:pt>
                <c:pt idx="647">
                  <c:v>2.3131533890017302E-2</c:v>
                </c:pt>
                <c:pt idx="648">
                  <c:v>2.3098518629807691E-2</c:v>
                </c:pt>
                <c:pt idx="649">
                  <c:v>2.3065597479558924E-2</c:v>
                </c:pt>
                <c:pt idx="650">
                  <c:v>2.3032770037453184E-2</c:v>
                </c:pt>
                <c:pt idx="651">
                  <c:v>2.3000035903956911E-2</c:v>
                </c:pt>
                <c:pt idx="652">
                  <c:v>2.2967394681804601E-2</c:v>
                </c:pt>
                <c:pt idx="653">
                  <c:v>2.2934845975982693E-2</c:v>
                </c:pt>
                <c:pt idx="654">
                  <c:v>2.2902389393713692E-2</c:v>
                </c:pt>
                <c:pt idx="655">
                  <c:v>2.2870024544440311E-2</c:v>
                </c:pt>
                <c:pt idx="656">
                  <c:v>2.283775103980986E-2</c:v>
                </c:pt>
                <c:pt idx="657">
                  <c:v>2.2805568493658682E-2</c:v>
                </c:pt>
                <c:pt idx="658">
                  <c:v>2.2773476521996738E-2</c:v>
                </c:pt>
                <c:pt idx="659">
                  <c:v>2.2741474742992384E-2</c:v>
                </c:pt>
                <c:pt idx="660">
                  <c:v>2.2709562776957164E-2</c:v>
                </c:pt>
                <c:pt idx="661">
                  <c:v>2.267774024633085E-2</c:v>
                </c:pt>
                <c:pt idx="662">
                  <c:v>2.264600677566652E-2</c:v>
                </c:pt>
                <c:pt idx="663">
                  <c:v>2.2614361991615796E-2</c:v>
                </c:pt>
                <c:pt idx="664">
                  <c:v>2.258280552291422E-2</c:v>
                </c:pt>
                <c:pt idx="665">
                  <c:v>2.2551337000366704E-2</c:v>
                </c:pt>
                <c:pt idx="666">
                  <c:v>2.251995605683316E-2</c:v>
                </c:pt>
                <c:pt idx="667">
                  <c:v>2.2488662327214217E-2</c:v>
                </c:pt>
                <c:pt idx="668">
                  <c:v>2.2457455448437042E-2</c:v>
                </c:pt>
                <c:pt idx="669">
                  <c:v>2.2426335059441325E-2</c:v>
                </c:pt>
                <c:pt idx="670">
                  <c:v>2.2395300801165332E-2</c:v>
                </c:pt>
                <c:pt idx="671">
                  <c:v>2.236435231653211E-2</c:v>
                </c:pt>
                <c:pt idx="672">
                  <c:v>2.2333489250435792E-2</c:v>
                </c:pt>
                <c:pt idx="673">
                  <c:v>2.2302711249728002E-2</c:v>
                </c:pt>
                <c:pt idx="674">
                  <c:v>2.2272017963204403E-2</c:v>
                </c:pt>
                <c:pt idx="675">
                  <c:v>2.2241409041591321E-2</c:v>
                </c:pt>
                <c:pt idx="676">
                  <c:v>2.2210884137532503E-2</c:v>
                </c:pt>
                <c:pt idx="677">
                  <c:v>2.2180442905575994E-2</c:v>
                </c:pt>
                <c:pt idx="678">
                  <c:v>2.215008500216107E-2</c:v>
                </c:pt>
                <c:pt idx="679">
                  <c:v>2.2119810085605353E-2</c:v>
                </c:pt>
                <c:pt idx="680">
                  <c:v>2.2089617816091953E-2</c:v>
                </c:pt>
                <c:pt idx="681">
                  <c:v>2.2059507855656788E-2</c:v>
                </c:pt>
                <c:pt idx="682">
                  <c:v>2.2029479868175956E-2</c:v>
                </c:pt>
                <c:pt idx="683">
                  <c:v>2.1999533519353222E-2</c:v>
                </c:pt>
                <c:pt idx="684">
                  <c:v>2.1969668476707633E-2</c:v>
                </c:pt>
                <c:pt idx="685">
                  <c:v>2.1939884409561183E-2</c:v>
                </c:pt>
                <c:pt idx="686">
                  <c:v>2.1910180989026647E-2</c:v>
                </c:pt>
                <c:pt idx="687">
                  <c:v>2.1880557887995446E-2</c:v>
                </c:pt>
                <c:pt idx="688">
                  <c:v>2.1851014781125638E-2</c:v>
                </c:pt>
                <c:pt idx="689">
                  <c:v>2.1821551344830034E-2</c:v>
                </c:pt>
                <c:pt idx="690">
                  <c:v>2.179216725726435E-2</c:v>
                </c:pt>
                <c:pt idx="691">
                  <c:v>2.1762862198315518E-2</c:v>
                </c:pt>
                <c:pt idx="692">
                  <c:v>2.1733635849590049E-2</c:v>
                </c:pt>
                <c:pt idx="693">
                  <c:v>2.1704487894402484E-2</c:v>
                </c:pt>
                <c:pt idx="694">
                  <c:v>2.1675418017763994E-2</c:v>
                </c:pt>
                <c:pt idx="695">
                  <c:v>2.1646425906370996E-2</c:v>
                </c:pt>
                <c:pt idx="696">
                  <c:v>2.1617511248593922E-2</c:v>
                </c:pt>
                <c:pt idx="697">
                  <c:v>2.1588673734466053E-2</c:v>
                </c:pt>
                <c:pt idx="698">
                  <c:v>2.1559913055672415E-2</c:v>
                </c:pt>
                <c:pt idx="699">
                  <c:v>2.1531228905538827E-2</c:v>
                </c:pt>
                <c:pt idx="700">
                  <c:v>2.1502620979020979E-2</c:v>
                </c:pt>
                <c:pt idx="701">
                  <c:v>2.1474088972693622E-2</c:v>
                </c:pt>
                <c:pt idx="702">
                  <c:v>2.1445632584739853E-2</c:v>
                </c:pt>
                <c:pt idx="703">
                  <c:v>2.1417251514940446E-2</c:v>
                </c:pt>
                <c:pt idx="704">
                  <c:v>2.1388945464663328E-2</c:v>
                </c:pt>
                <c:pt idx="705">
                  <c:v>2.1360714136853073E-2</c:v>
                </c:pt>
                <c:pt idx="706">
                  <c:v>2.1332557236020535E-2</c:v>
                </c:pt>
                <c:pt idx="707">
                  <c:v>2.1304474468232523E-2</c:v>
                </c:pt>
                <c:pt idx="708">
                  <c:v>2.1276465541101575E-2</c:v>
                </c:pt>
                <c:pt idx="709">
                  <c:v>2.1248530163775828E-2</c:v>
                </c:pt>
                <c:pt idx="710">
                  <c:v>2.1220668046928917E-2</c:v>
                </c:pt>
                <c:pt idx="711">
                  <c:v>2.1192878902750015E-2</c:v>
                </c:pt>
                <c:pt idx="712">
                  <c:v>2.1165162444933921E-2</c:v>
                </c:pt>
                <c:pt idx="713">
                  <c:v>2.1137518388671204E-2</c:v>
                </c:pt>
                <c:pt idx="714">
                  <c:v>2.1109946450638475E-2</c:v>
                </c:pt>
                <c:pt idx="715">
                  <c:v>2.1082446348988686E-2</c:v>
                </c:pt>
                <c:pt idx="716">
                  <c:v>2.1055017803341548E-2</c:v>
                </c:pt>
                <c:pt idx="717">
                  <c:v>2.1027660534773986E-2</c:v>
                </c:pt>
                <c:pt idx="718">
                  <c:v>2.1000374265810681E-2</c:v>
                </c:pt>
                <c:pt idx="719">
                  <c:v>2.0973158720414706E-2</c:v>
                </c:pt>
                <c:pt idx="720">
                  <c:v>2.0946013623978202E-2</c:v>
                </c:pt>
                <c:pt idx="721">
                  <c:v>2.0918938703313149E-2</c:v>
                </c:pt>
                <c:pt idx="722">
                  <c:v>2.0891933686642206E-2</c:v>
                </c:pt>
                <c:pt idx="723">
                  <c:v>2.0864998303589604E-2</c:v>
                </c:pt>
                <c:pt idx="724">
                  <c:v>2.0838132285172135E-2</c:v>
                </c:pt>
                <c:pt idx="725">
                  <c:v>2.0811335363790186E-2</c:v>
                </c:pt>
                <c:pt idx="726">
                  <c:v>2.0784607273218871E-2</c:v>
                </c:pt>
                <c:pt idx="727">
                  <c:v>2.0757947748599202E-2</c:v>
                </c:pt>
                <c:pt idx="728">
                  <c:v>2.073135652642934E-2</c:v>
                </c:pt>
                <c:pt idx="729">
                  <c:v>2.0704833344555924E-2</c:v>
                </c:pt>
                <c:pt idx="730">
                  <c:v>2.0678377942165434E-2</c:v>
                </c:pt>
                <c:pt idx="731">
                  <c:v>2.0651990059775673E-2</c:v>
                </c:pt>
                <c:pt idx="732">
                  <c:v>2.0625669439227261E-2</c:v>
                </c:pt>
                <c:pt idx="733">
                  <c:v>2.0599415823675218E-2</c:v>
                </c:pt>
                <c:pt idx="734">
                  <c:v>2.0573228957580625E-2</c:v>
                </c:pt>
                <c:pt idx="735">
                  <c:v>2.0547108586702306E-2</c:v>
                </c:pt>
                <c:pt idx="736">
                  <c:v>2.0521054458088626E-2</c:v>
                </c:pt>
                <c:pt idx="737">
                  <c:v>2.0495066320069321E-2</c:v>
                </c:pt>
                <c:pt idx="738">
                  <c:v>2.0469143922247371E-2</c:v>
                </c:pt>
                <c:pt idx="739">
                  <c:v>2.0443287015490991E-2</c:v>
                </c:pt>
                <c:pt idx="740">
                  <c:v>2.0417495351925632E-2</c:v>
                </c:pt>
                <c:pt idx="741">
                  <c:v>2.0391768684926054E-2</c:v>
                </c:pt>
                <c:pt idx="742">
                  <c:v>2.0366106769108491E-2</c:v>
                </c:pt>
                <c:pt idx="743">
                  <c:v>2.0340509360322813E-2</c:v>
                </c:pt>
                <c:pt idx="744">
                  <c:v>2.031497621564482E-2</c:v>
                </c:pt>
                <c:pt idx="745">
                  <c:v>2.0289507093368523E-2</c:v>
                </c:pt>
                <c:pt idx="746">
                  <c:v>2.0264101752998549E-2</c:v>
                </c:pt>
                <c:pt idx="747">
                  <c:v>2.0238759955242547E-2</c:v>
                </c:pt>
                <c:pt idx="748">
                  <c:v>2.021348146200368E-2</c:v>
                </c:pt>
                <c:pt idx="749">
                  <c:v>2.0188266036373186E-2</c:v>
                </c:pt>
                <c:pt idx="750">
                  <c:v>2.0163113442622949E-2</c:v>
                </c:pt>
                <c:pt idx="751">
                  <c:v>2.0138023446198177E-2</c:v>
                </c:pt>
                <c:pt idx="752">
                  <c:v>2.0112995813710101E-2</c:v>
                </c:pt>
                <c:pt idx="753">
                  <c:v>2.0088030312928724E-2</c:v>
                </c:pt>
                <c:pt idx="754">
                  <c:v>2.0063126712775676E-2</c:v>
                </c:pt>
                <c:pt idx="755">
                  <c:v>2.003828478331704E-2</c:v>
                </c:pt>
                <c:pt idx="756">
                  <c:v>2.0013504295756313E-2</c:v>
                </c:pt>
                <c:pt idx="757">
                  <c:v>1.9988785022427354E-2</c:v>
                </c:pt>
                <c:pt idx="758">
                  <c:v>1.9964126736787428E-2</c:v>
                </c:pt>
                <c:pt idx="759">
                  <c:v>1.9939529213410287E-2</c:v>
                </c:pt>
                <c:pt idx="760">
                  <c:v>1.9914992227979274E-2</c:v>
                </c:pt>
                <c:pt idx="761">
                  <c:v>1.9890515557280546E-2</c:v>
                </c:pt>
                <c:pt idx="762">
                  <c:v>1.9866098979196278E-2</c:v>
                </c:pt>
                <c:pt idx="763">
                  <c:v>1.984174227269794E-2</c:v>
                </c:pt>
                <c:pt idx="764">
                  <c:v>1.9817445217839649E-2</c:v>
                </c:pt>
                <c:pt idx="765">
                  <c:v>1.9793207595751528E-2</c:v>
                </c:pt>
                <c:pt idx="766">
                  <c:v>1.9769029188633148E-2</c:v>
                </c:pt>
                <c:pt idx="767">
                  <c:v>1.9744909779746998E-2</c:v>
                </c:pt>
                <c:pt idx="768">
                  <c:v>1.9720849153412004E-2</c:v>
                </c:pt>
                <c:pt idx="769">
                  <c:v>1.9696847094997118E-2</c:v>
                </c:pt>
                <c:pt idx="770">
                  <c:v>1.9672903390914907E-2</c:v>
                </c:pt>
                <c:pt idx="771">
                  <c:v>1.9649017828615244E-2</c:v>
                </c:pt>
                <c:pt idx="772">
                  <c:v>1.9625190196579014E-2</c:v>
                </c:pt>
                <c:pt idx="773">
                  <c:v>1.960142028431185E-2</c:v>
                </c:pt>
                <c:pt idx="774">
                  <c:v>1.9577707882337959E-2</c:v>
                </c:pt>
                <c:pt idx="775">
                  <c:v>1.9554052782193958E-2</c:v>
                </c:pt>
                <c:pt idx="776">
                  <c:v>1.9530454776422762E-2</c:v>
                </c:pt>
                <c:pt idx="777">
                  <c:v>1.9506913658567531E-2</c:v>
                </c:pt>
                <c:pt idx="778">
                  <c:v>1.9483429223165632E-2</c:v>
                </c:pt>
                <c:pt idx="779">
                  <c:v>1.9460001265742675E-2</c:v>
                </c:pt>
                <c:pt idx="780">
                  <c:v>1.9436629582806574E-2</c:v>
                </c:pt>
                <c:pt idx="781">
                  <c:v>1.9413313971841654E-2</c:v>
                </c:pt>
                <c:pt idx="782">
                  <c:v>1.9390054231302814E-2</c:v>
                </c:pt>
                <c:pt idx="783">
                  <c:v>1.9366850160609687E-2</c:v>
                </c:pt>
                <c:pt idx="784">
                  <c:v>1.9343701560140918E-2</c:v>
                </c:pt>
                <c:pt idx="785">
                  <c:v>1.9320608231228401E-2</c:v>
                </c:pt>
                <c:pt idx="786">
                  <c:v>1.9297569976151625E-2</c:v>
                </c:pt>
                <c:pt idx="787">
                  <c:v>1.9274586598132012E-2</c:v>
                </c:pt>
                <c:pt idx="788">
                  <c:v>1.925165790132732E-2</c:v>
                </c:pt>
                <c:pt idx="789">
                  <c:v>1.922878369082609E-2</c:v>
                </c:pt>
                <c:pt idx="790">
                  <c:v>1.9205963772642099E-2</c:v>
                </c:pt>
                <c:pt idx="791">
                  <c:v>1.9183197953708903E-2</c:v>
                </c:pt>
                <c:pt idx="792">
                  <c:v>1.9160486041874376E-2</c:v>
                </c:pt>
                <c:pt idx="793">
                  <c:v>1.9137827845895312E-2</c:v>
                </c:pt>
                <c:pt idx="794">
                  <c:v>1.9115223175432055E-2</c:v>
                </c:pt>
                <c:pt idx="795">
                  <c:v>1.9092671841043154E-2</c:v>
                </c:pt>
                <c:pt idx="796">
                  <c:v>1.9070173654180102E-2</c:v>
                </c:pt>
                <c:pt idx="797">
                  <c:v>1.904772842718206E-2</c:v>
                </c:pt>
                <c:pt idx="798">
                  <c:v>1.9025335973270635E-2</c:v>
                </c:pt>
                <c:pt idx="799">
                  <c:v>1.9002996106544712E-2</c:v>
                </c:pt>
                <c:pt idx="800">
                  <c:v>1.8980708641975309E-2</c:v>
                </c:pt>
                <c:pt idx="801">
                  <c:v>1.8958473395400455E-2</c:v>
                </c:pt>
                <c:pt idx="802">
                  <c:v>1.8936290183520138E-2</c:v>
                </c:pt>
                <c:pt idx="803">
                  <c:v>1.8914158823891247E-2</c:v>
                </c:pt>
                <c:pt idx="804">
                  <c:v>1.8892079134922586E-2</c:v>
                </c:pt>
                <c:pt idx="805">
                  <c:v>1.8870050935869898E-2</c:v>
                </c:pt>
                <c:pt idx="806">
                  <c:v>1.8848074046830941E-2</c:v>
                </c:pt>
                <c:pt idx="807">
                  <c:v>1.8826148288740588E-2</c:v>
                </c:pt>
                <c:pt idx="808">
                  <c:v>1.8804273483365948E-2</c:v>
                </c:pt>
                <c:pt idx="809">
                  <c:v>1.878244945330157E-2</c:v>
                </c:pt>
                <c:pt idx="810">
                  <c:v>1.8760676021964611E-2</c:v>
                </c:pt>
                <c:pt idx="811">
                  <c:v>1.87389530135901E-2</c:v>
                </c:pt>
                <c:pt idx="812">
                  <c:v>1.87172802532262E-2</c:v>
                </c:pt>
                <c:pt idx="813">
                  <c:v>1.8695657566729494E-2</c:v>
                </c:pt>
                <c:pt idx="814">
                  <c:v>1.8674084780760356E-2</c:v>
                </c:pt>
                <c:pt idx="815">
                  <c:v>1.8652561722778283E-2</c:v>
                </c:pt>
                <c:pt idx="816">
                  <c:v>1.8631088221037324E-2</c:v>
                </c:pt>
                <c:pt idx="817">
                  <c:v>1.8609664104581491E-2</c:v>
                </c:pt>
                <c:pt idx="818">
                  <c:v>1.8588289203240235E-2</c:v>
                </c:pt>
                <c:pt idx="819">
                  <c:v>1.8566963347623935E-2</c:v>
                </c:pt>
                <c:pt idx="820">
                  <c:v>1.8545686369119421E-2</c:v>
                </c:pt>
                <c:pt idx="821">
                  <c:v>1.8524458099885534E-2</c:v>
                </c:pt>
                <c:pt idx="822">
                  <c:v>1.8503278372848719E-2</c:v>
                </c:pt>
                <c:pt idx="823">
                  <c:v>1.8482147021698623E-2</c:v>
                </c:pt>
                <c:pt idx="824">
                  <c:v>1.8461063880883765E-2</c:v>
                </c:pt>
                <c:pt idx="825">
                  <c:v>1.8440028785607195E-2</c:v>
                </c:pt>
                <c:pt idx="826">
                  <c:v>1.8419041571822212E-2</c:v>
                </c:pt>
                <c:pt idx="827">
                  <c:v>1.8398102076228086E-2</c:v>
                </c:pt>
                <c:pt idx="828">
                  <c:v>1.8377210136265837E-2</c:v>
                </c:pt>
                <c:pt idx="829">
                  <c:v>1.8356365590114023E-2</c:v>
                </c:pt>
                <c:pt idx="830">
                  <c:v>1.8335568276684554E-2</c:v>
                </c:pt>
                <c:pt idx="831">
                  <c:v>1.8314818035618557E-2</c:v>
                </c:pt>
                <c:pt idx="832">
                  <c:v>1.8294114707282247E-2</c:v>
                </c:pt>
                <c:pt idx="833">
                  <c:v>1.8273458132762821E-2</c:v>
                </c:pt>
                <c:pt idx="834">
                  <c:v>1.825284815386442E-2</c:v>
                </c:pt>
                <c:pt idx="835">
                  <c:v>1.8232284613104062E-2</c:v>
                </c:pt>
                <c:pt idx="836">
                  <c:v>1.821176735370765E-2</c:v>
                </c:pt>
                <c:pt idx="837">
                  <c:v>1.8191296219605985E-2</c:v>
                </c:pt>
                <c:pt idx="838">
                  <c:v>1.81708710554308E-2</c:v>
                </c:pt>
                <c:pt idx="839">
                  <c:v>1.8150491706510834E-2</c:v>
                </c:pt>
                <c:pt idx="840">
                  <c:v>1.8130158018867925E-2</c:v>
                </c:pt>
                <c:pt idx="841">
                  <c:v>1.8109869839213144E-2</c:v>
                </c:pt>
                <c:pt idx="842">
                  <c:v>1.8089627014942933E-2</c:v>
                </c:pt>
                <c:pt idx="843">
                  <c:v>1.8069429394135274E-2</c:v>
                </c:pt>
                <c:pt idx="844">
                  <c:v>1.8049276825545902E-2</c:v>
                </c:pt>
                <c:pt idx="845">
                  <c:v>1.8029169158604513E-2</c:v>
                </c:pt>
                <c:pt idx="846">
                  <c:v>1.8009106243411031E-2</c:v>
                </c:pt>
                <c:pt idx="847">
                  <c:v>1.7989087930731878E-2</c:v>
                </c:pt>
                <c:pt idx="848">
                  <c:v>1.7969114071996257E-2</c:v>
                </c:pt>
                <c:pt idx="849">
                  <c:v>1.7949184519292512E-2</c:v>
                </c:pt>
                <c:pt idx="850">
                  <c:v>1.792929912536443E-2</c:v>
                </c:pt>
                <c:pt idx="851">
                  <c:v>1.7909457743607665E-2</c:v>
                </c:pt>
                <c:pt idx="852">
                  <c:v>1.7889660228066092E-2</c:v>
                </c:pt>
                <c:pt idx="853">
                  <c:v>1.7869906433428256E-2</c:v>
                </c:pt>
                <c:pt idx="854">
                  <c:v>1.7850196215023803E-2</c:v>
                </c:pt>
                <c:pt idx="855">
                  <c:v>1.7830529428819946E-2</c:v>
                </c:pt>
                <c:pt idx="856">
                  <c:v>1.7810905931417979E-2</c:v>
                </c:pt>
                <c:pt idx="857">
                  <c:v>1.7791325580049758E-2</c:v>
                </c:pt>
                <c:pt idx="858">
                  <c:v>1.7771788232574269E-2</c:v>
                </c:pt>
                <c:pt idx="859">
                  <c:v>1.7752293747474165E-2</c:v>
                </c:pt>
                <c:pt idx="860">
                  <c:v>1.7732841983852363E-2</c:v>
                </c:pt>
                <c:pt idx="861">
                  <c:v>1.7713432801428654E-2</c:v>
                </c:pt>
                <c:pt idx="862">
                  <c:v>1.769406606053631E-2</c:v>
                </c:pt>
                <c:pt idx="863">
                  <c:v>1.7674741622118757E-2</c:v>
                </c:pt>
                <c:pt idx="864">
                  <c:v>1.7655459347726228E-2</c:v>
                </c:pt>
                <c:pt idx="865">
                  <c:v>1.7636219099512473E-2</c:v>
                </c:pt>
                <c:pt idx="866">
                  <c:v>1.7617020740231464E-2</c:v>
                </c:pt>
                <c:pt idx="867">
                  <c:v>1.7597864133234133E-2</c:v>
                </c:pt>
                <c:pt idx="868">
                  <c:v>1.7578749142465128E-2</c:v>
                </c:pt>
                <c:pt idx="869">
                  <c:v>1.7559675632459599E-2</c:v>
                </c:pt>
                <c:pt idx="870">
                  <c:v>1.7540643468339986E-2</c:v>
                </c:pt>
                <c:pt idx="871">
                  <c:v>1.7521652515812867E-2</c:v>
                </c:pt>
                <c:pt idx="872">
                  <c:v>1.7502702641165754E-2</c:v>
                </c:pt>
                <c:pt idx="873">
                  <c:v>1.7483793711264E-2</c:v>
                </c:pt>
                <c:pt idx="874">
                  <c:v>1.7464925593547655E-2</c:v>
                </c:pt>
                <c:pt idx="875">
                  <c:v>1.7446098156028367E-2</c:v>
                </c:pt>
                <c:pt idx="876">
                  <c:v>1.7427311267286329E-2</c:v>
                </c:pt>
                <c:pt idx="877">
                  <c:v>1.7408564796467192E-2</c:v>
                </c:pt>
                <c:pt idx="878">
                  <c:v>1.738985861327904E-2</c:v>
                </c:pt>
                <c:pt idx="879">
                  <c:v>1.737119258798938E-2</c:v>
                </c:pt>
                <c:pt idx="880">
                  <c:v>1.7352566591422123E-2</c:v>
                </c:pt>
                <c:pt idx="881">
                  <c:v>1.7333980494954618E-2</c:v>
                </c:pt>
                <c:pt idx="882">
                  <c:v>1.7315434170514697E-2</c:v>
                </c:pt>
                <c:pt idx="883">
                  <c:v>1.7296927490577711E-2</c:v>
                </c:pt>
                <c:pt idx="884">
                  <c:v>1.7278460328163634E-2</c:v>
                </c:pt>
                <c:pt idx="885">
                  <c:v>1.7260032556834129E-2</c:v>
                </c:pt>
                <c:pt idx="886">
                  <c:v>1.7241644050689692E-2</c:v>
                </c:pt>
                <c:pt idx="887">
                  <c:v>1.7223294684366772E-2</c:v>
                </c:pt>
                <c:pt idx="888">
                  <c:v>1.7204984333034915E-2</c:v>
                </c:pt>
                <c:pt idx="889">
                  <c:v>1.7186712872393942E-2</c:v>
                </c:pt>
                <c:pt idx="890">
                  <c:v>1.7168480178671133E-2</c:v>
                </c:pt>
                <c:pt idx="891">
                  <c:v>1.715028612861844E-2</c:v>
                </c:pt>
                <c:pt idx="892">
                  <c:v>1.7132130599509694E-2</c:v>
                </c:pt>
                <c:pt idx="893">
                  <c:v>1.7114013469137861E-2</c:v>
                </c:pt>
                <c:pt idx="894">
                  <c:v>1.7095934615812297E-2</c:v>
                </c:pt>
                <c:pt idx="895">
                  <c:v>1.7077893918356013E-2</c:v>
                </c:pt>
                <c:pt idx="896">
                  <c:v>1.7059891256102973E-2</c:v>
                </c:pt>
                <c:pt idx="897">
                  <c:v>1.7041926508895418E-2</c:v>
                </c:pt>
                <c:pt idx="898">
                  <c:v>1.7023999557081164E-2</c:v>
                </c:pt>
                <c:pt idx="899">
                  <c:v>1.7006110281510979E-2</c:v>
                </c:pt>
                <c:pt idx="900">
                  <c:v>1.6988258563535912E-2</c:v>
                </c:pt>
                <c:pt idx="901">
                  <c:v>1.6970444285004691E-2</c:v>
                </c:pt>
                <c:pt idx="902">
                  <c:v>1.695266732826111E-2</c:v>
                </c:pt>
                <c:pt idx="903">
                  <c:v>1.6934927576141432E-2</c:v>
                </c:pt>
                <c:pt idx="904">
                  <c:v>1.6917224911971833E-2</c:v>
                </c:pt>
                <c:pt idx="905">
                  <c:v>1.6899559219565815E-2</c:v>
                </c:pt>
                <c:pt idx="906">
                  <c:v>1.6881930383221697E-2</c:v>
                </c:pt>
                <c:pt idx="907">
                  <c:v>1.686433828772007E-2</c:v>
                </c:pt>
                <c:pt idx="908">
                  <c:v>1.684678281832128E-2</c:v>
                </c:pt>
                <c:pt idx="909">
                  <c:v>1.6829263860762958E-2</c:v>
                </c:pt>
                <c:pt idx="910">
                  <c:v>1.6811781301257517E-2</c:v>
                </c:pt>
                <c:pt idx="911">
                  <c:v>1.6794335026489703E-2</c:v>
                </c:pt>
                <c:pt idx="912">
                  <c:v>1.6776924923614142E-2</c:v>
                </c:pt>
                <c:pt idx="913">
                  <c:v>1.67595508802529E-2</c:v>
                </c:pt>
                <c:pt idx="914">
                  <c:v>1.6742212784493084E-2</c:v>
                </c:pt>
                <c:pt idx="915">
                  <c:v>1.6724910524884416E-2</c:v>
                </c:pt>
                <c:pt idx="916">
                  <c:v>1.6707643990436859E-2</c:v>
                </c:pt>
                <c:pt idx="917">
                  <c:v>1.6690413070618249E-2</c:v>
                </c:pt>
                <c:pt idx="918">
                  <c:v>1.6673217655351912E-2</c:v>
                </c:pt>
                <c:pt idx="919">
                  <c:v>1.6656057635014355E-2</c:v>
                </c:pt>
                <c:pt idx="920">
                  <c:v>1.66389329004329E-2</c:v>
                </c:pt>
                <c:pt idx="921">
                  <c:v>1.6621843342883399E-2</c:v>
                </c:pt>
                <c:pt idx="922">
                  <c:v>1.6604788854087914E-2</c:v>
                </c:pt>
                <c:pt idx="923">
                  <c:v>1.6587769326212438E-2</c:v>
                </c:pt>
                <c:pt idx="924">
                  <c:v>1.6570784651864626E-2</c:v>
                </c:pt>
                <c:pt idx="925">
                  <c:v>1.6553834724091519E-2</c:v>
                </c:pt>
                <c:pt idx="926">
                  <c:v>1.6536919436377324E-2</c:v>
                </c:pt>
                <c:pt idx="927">
                  <c:v>1.6520038682641163E-2</c:v>
                </c:pt>
                <c:pt idx="928">
                  <c:v>1.6503192357234863E-2</c:v>
                </c:pt>
                <c:pt idx="929">
                  <c:v>1.6486380354940756E-2</c:v>
                </c:pt>
                <c:pt idx="930">
                  <c:v>1.6469602570969469E-2</c:v>
                </c:pt>
                <c:pt idx="931">
                  <c:v>1.6452858900957781E-2</c:v>
                </c:pt>
                <c:pt idx="932">
                  <c:v>1.6436149240966431E-2</c:v>
                </c:pt>
                <c:pt idx="933">
                  <c:v>1.6419473487477972E-2</c:v>
                </c:pt>
                <c:pt idx="934">
                  <c:v>1.6402831537394646E-2</c:v>
                </c:pt>
                <c:pt idx="935">
                  <c:v>1.6386223288036236E-2</c:v>
                </c:pt>
                <c:pt idx="936">
                  <c:v>1.6369648637137989E-2</c:v>
                </c:pt>
                <c:pt idx="937">
                  <c:v>1.6353107482848482E-2</c:v>
                </c:pt>
                <c:pt idx="938">
                  <c:v>1.633659972372755E-2</c:v>
                </c:pt>
                <c:pt idx="939">
                  <c:v>1.6320125258744229E-2</c:v>
                </c:pt>
                <c:pt idx="940">
                  <c:v>1.6303683987274654E-2</c:v>
                </c:pt>
                <c:pt idx="941">
                  <c:v>1.6287275809100058E-2</c:v>
                </c:pt>
                <c:pt idx="942">
                  <c:v>1.6270900624404699E-2</c:v>
                </c:pt>
                <c:pt idx="943">
                  <c:v>1.6254558333773855E-2</c:v>
                </c:pt>
                <c:pt idx="944">
                  <c:v>1.6238248838191804E-2</c:v>
                </c:pt>
                <c:pt idx="945">
                  <c:v>1.6221972039039832E-2</c:v>
                </c:pt>
                <c:pt idx="946">
                  <c:v>1.6205727838094233E-2</c:v>
                </c:pt>
                <c:pt idx="947">
                  <c:v>1.6189516137524351E-2</c:v>
                </c:pt>
                <c:pt idx="948">
                  <c:v>1.6173336839890595E-2</c:v>
                </c:pt>
                <c:pt idx="949">
                  <c:v>1.6157189848142503E-2</c:v>
                </c:pt>
                <c:pt idx="950">
                  <c:v>1.6141075065616798E-2</c:v>
                </c:pt>
                <c:pt idx="951">
                  <c:v>1.6124992396035449E-2</c:v>
                </c:pt>
                <c:pt idx="952">
                  <c:v>1.6108941743503771E-2</c:v>
                </c:pt>
                <c:pt idx="953">
                  <c:v>1.6092923012508503E-2</c:v>
                </c:pt>
                <c:pt idx="954">
                  <c:v>1.6076936107915926E-2</c:v>
                </c:pt>
                <c:pt idx="955">
                  <c:v>1.6060980934969965E-2</c:v>
                </c:pt>
                <c:pt idx="956">
                  <c:v>1.6045057399290335E-2</c:v>
                </c:pt>
                <c:pt idx="957">
                  <c:v>1.6029165406870667E-2</c:v>
                </c:pt>
                <c:pt idx="958">
                  <c:v>1.6013304864076656E-2</c:v>
                </c:pt>
                <c:pt idx="959">
                  <c:v>1.5997475677644243E-2</c:v>
                </c:pt>
                <c:pt idx="960">
                  <c:v>1.5981677754677754E-2</c:v>
                </c:pt>
                <c:pt idx="961">
                  <c:v>1.596591100264811E-2</c:v>
                </c:pt>
                <c:pt idx="962">
                  <c:v>1.5950175329391015E-2</c:v>
                </c:pt>
                <c:pt idx="963">
                  <c:v>1.5934470643105145E-2</c:v>
                </c:pt>
                <c:pt idx="964">
                  <c:v>1.5918796852350384E-2</c:v>
                </c:pt>
                <c:pt idx="965">
                  <c:v>1.590315386604603E-2</c:v>
                </c:pt>
                <c:pt idx="966">
                  <c:v>1.588754159346905E-2</c:v>
                </c:pt>
                <c:pt idx="967">
                  <c:v>1.587195994425231E-2</c:v>
                </c:pt>
                <c:pt idx="968">
                  <c:v>1.5856408828382837E-2</c:v>
                </c:pt>
                <c:pt idx="969">
                  <c:v>1.5840888156200092E-2</c:v>
                </c:pt>
                <c:pt idx="970">
                  <c:v>1.5825397838394234E-2</c:v>
                </c:pt>
                <c:pt idx="971">
                  <c:v>1.5809937786004421E-2</c:v>
                </c:pt>
                <c:pt idx="972">
                  <c:v>1.5794507910417095E-2</c:v>
                </c:pt>
                <c:pt idx="973">
                  <c:v>1.5779108123364294E-2</c:v>
                </c:pt>
                <c:pt idx="974">
                  <c:v>1.5763738336921972E-2</c:v>
                </c:pt>
                <c:pt idx="975">
                  <c:v>1.5748398463508322E-2</c:v>
                </c:pt>
                <c:pt idx="976">
                  <c:v>1.5733088415882109E-2</c:v>
                </c:pt>
                <c:pt idx="977">
                  <c:v>1.5717808107141032E-2</c:v>
                </c:pt>
                <c:pt idx="978">
                  <c:v>1.5702557450720047E-2</c:v>
                </c:pt>
                <c:pt idx="979">
                  <c:v>1.5687336360389777E-2</c:v>
                </c:pt>
                <c:pt idx="980">
                  <c:v>1.567214475025484E-2</c:v>
                </c:pt>
                <c:pt idx="981">
                  <c:v>1.5656982534752277E-2</c:v>
                </c:pt>
                <c:pt idx="982">
                  <c:v>1.5641849628649913E-2</c:v>
                </c:pt>
                <c:pt idx="983">
                  <c:v>1.5626745947044773E-2</c:v>
                </c:pt>
                <c:pt idx="984">
                  <c:v>1.5611671405361495E-2</c:v>
                </c:pt>
                <c:pt idx="985">
                  <c:v>1.5596625919350748E-2</c:v>
                </c:pt>
                <c:pt idx="986">
                  <c:v>1.5581609405087665E-2</c:v>
                </c:pt>
                <c:pt idx="987">
                  <c:v>1.5566621778970283E-2</c:v>
                </c:pt>
                <c:pt idx="988">
                  <c:v>1.5551662957717984E-2</c:v>
                </c:pt>
                <c:pt idx="989">
                  <c:v>1.5536732858369966E-2</c:v>
                </c:pt>
                <c:pt idx="990">
                  <c:v>1.5521831398283694E-2</c:v>
                </c:pt>
                <c:pt idx="991">
                  <c:v>1.5506958495133389E-2</c:v>
                </c:pt>
                <c:pt idx="992">
                  <c:v>1.5492114066908504E-2</c:v>
                </c:pt>
                <c:pt idx="993">
                  <c:v>1.5477298031912215E-2</c:v>
                </c:pt>
                <c:pt idx="994">
                  <c:v>1.5462510308759931E-2</c:v>
                </c:pt>
                <c:pt idx="995">
                  <c:v>1.5447750816377795E-2</c:v>
                </c:pt>
                <c:pt idx="996">
                  <c:v>1.5433019474001204E-2</c:v>
                </c:pt>
                <c:pt idx="997">
                  <c:v>1.5418316201173343E-2</c:v>
                </c:pt>
                <c:pt idx="998">
                  <c:v>1.5403640917743712E-2</c:v>
                </c:pt>
                <c:pt idx="999">
                  <c:v>1.5388993543866674E-2</c:v>
                </c:pt>
                <c:pt idx="1000">
                  <c:v>1.5374374E-2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E78-428D-8DC4-5200522A6612}"/>
            </c:ext>
          </c:extLst>
        </c:ser>
        <c:ser>
          <c:idx val="3"/>
          <c:order val="3"/>
          <c:tx>
            <c:v>阈值 w/ HC, w/o FB</c:v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TheoryTheImp!$A$4:$A$1004</c:f>
              <c:numCache>
                <c:formatCode>General</c:formatCode>
                <c:ptCount val="1001"/>
                <c:pt idx="0">
                  <c:v>200</c:v>
                </c:pt>
                <c:pt idx="1">
                  <c:v>203.8</c:v>
                </c:pt>
                <c:pt idx="2">
                  <c:v>207.6</c:v>
                </c:pt>
                <c:pt idx="3">
                  <c:v>211.4</c:v>
                </c:pt>
                <c:pt idx="4">
                  <c:v>215.2</c:v>
                </c:pt>
                <c:pt idx="5">
                  <c:v>219</c:v>
                </c:pt>
                <c:pt idx="6">
                  <c:v>222.8</c:v>
                </c:pt>
                <c:pt idx="7">
                  <c:v>226.6</c:v>
                </c:pt>
                <c:pt idx="8">
                  <c:v>230.4</c:v>
                </c:pt>
                <c:pt idx="9">
                  <c:v>234.2</c:v>
                </c:pt>
                <c:pt idx="10">
                  <c:v>238</c:v>
                </c:pt>
                <c:pt idx="11">
                  <c:v>241.8</c:v>
                </c:pt>
                <c:pt idx="12">
                  <c:v>245.6</c:v>
                </c:pt>
                <c:pt idx="13">
                  <c:v>249.4</c:v>
                </c:pt>
                <c:pt idx="14">
                  <c:v>253.2</c:v>
                </c:pt>
                <c:pt idx="15">
                  <c:v>257</c:v>
                </c:pt>
                <c:pt idx="16">
                  <c:v>260.8</c:v>
                </c:pt>
                <c:pt idx="17">
                  <c:v>264.60000000000002</c:v>
                </c:pt>
                <c:pt idx="18">
                  <c:v>268.39999999999998</c:v>
                </c:pt>
                <c:pt idx="19">
                  <c:v>272.2</c:v>
                </c:pt>
                <c:pt idx="20">
                  <c:v>276</c:v>
                </c:pt>
                <c:pt idx="21">
                  <c:v>279.8</c:v>
                </c:pt>
                <c:pt idx="22">
                  <c:v>283.60000000000002</c:v>
                </c:pt>
                <c:pt idx="23">
                  <c:v>287.39999999999998</c:v>
                </c:pt>
                <c:pt idx="24">
                  <c:v>291.2</c:v>
                </c:pt>
                <c:pt idx="25">
                  <c:v>295</c:v>
                </c:pt>
                <c:pt idx="26">
                  <c:v>298.8</c:v>
                </c:pt>
                <c:pt idx="27">
                  <c:v>302.60000000000002</c:v>
                </c:pt>
                <c:pt idx="28">
                  <c:v>306.39999999999998</c:v>
                </c:pt>
                <c:pt idx="29">
                  <c:v>310.2</c:v>
                </c:pt>
                <c:pt idx="30">
                  <c:v>314</c:v>
                </c:pt>
                <c:pt idx="31">
                  <c:v>317.8</c:v>
                </c:pt>
                <c:pt idx="32">
                  <c:v>321.60000000000002</c:v>
                </c:pt>
                <c:pt idx="33">
                  <c:v>325.39999999999998</c:v>
                </c:pt>
                <c:pt idx="34">
                  <c:v>329.2</c:v>
                </c:pt>
                <c:pt idx="35">
                  <c:v>333</c:v>
                </c:pt>
                <c:pt idx="36">
                  <c:v>336.8</c:v>
                </c:pt>
                <c:pt idx="37">
                  <c:v>340.6</c:v>
                </c:pt>
                <c:pt idx="38">
                  <c:v>344.4</c:v>
                </c:pt>
                <c:pt idx="39">
                  <c:v>348.2</c:v>
                </c:pt>
                <c:pt idx="40">
                  <c:v>352</c:v>
                </c:pt>
                <c:pt idx="41">
                  <c:v>355.8</c:v>
                </c:pt>
                <c:pt idx="42">
                  <c:v>359.6</c:v>
                </c:pt>
                <c:pt idx="43">
                  <c:v>363.4</c:v>
                </c:pt>
                <c:pt idx="44">
                  <c:v>367.2</c:v>
                </c:pt>
                <c:pt idx="45">
                  <c:v>371</c:v>
                </c:pt>
                <c:pt idx="46">
                  <c:v>374.8</c:v>
                </c:pt>
                <c:pt idx="47">
                  <c:v>378.6</c:v>
                </c:pt>
                <c:pt idx="48">
                  <c:v>382.4</c:v>
                </c:pt>
                <c:pt idx="49">
                  <c:v>386.2</c:v>
                </c:pt>
                <c:pt idx="50">
                  <c:v>390</c:v>
                </c:pt>
                <c:pt idx="51">
                  <c:v>393.8</c:v>
                </c:pt>
                <c:pt idx="52">
                  <c:v>397.6</c:v>
                </c:pt>
                <c:pt idx="53">
                  <c:v>401.4</c:v>
                </c:pt>
                <c:pt idx="54">
                  <c:v>405.2</c:v>
                </c:pt>
                <c:pt idx="55">
                  <c:v>409</c:v>
                </c:pt>
                <c:pt idx="56">
                  <c:v>412.8</c:v>
                </c:pt>
                <c:pt idx="57">
                  <c:v>416.6</c:v>
                </c:pt>
                <c:pt idx="58">
                  <c:v>420.4</c:v>
                </c:pt>
                <c:pt idx="59">
                  <c:v>424.2</c:v>
                </c:pt>
                <c:pt idx="60">
                  <c:v>428</c:v>
                </c:pt>
                <c:pt idx="61">
                  <c:v>431.8</c:v>
                </c:pt>
                <c:pt idx="62">
                  <c:v>435.6</c:v>
                </c:pt>
                <c:pt idx="63">
                  <c:v>439.4</c:v>
                </c:pt>
                <c:pt idx="64">
                  <c:v>443.2</c:v>
                </c:pt>
                <c:pt idx="65">
                  <c:v>447</c:v>
                </c:pt>
                <c:pt idx="66">
                  <c:v>450.8</c:v>
                </c:pt>
                <c:pt idx="67">
                  <c:v>454.6</c:v>
                </c:pt>
                <c:pt idx="68">
                  <c:v>458.4</c:v>
                </c:pt>
                <c:pt idx="69">
                  <c:v>462.2</c:v>
                </c:pt>
                <c:pt idx="70">
                  <c:v>466</c:v>
                </c:pt>
                <c:pt idx="71">
                  <c:v>469.8</c:v>
                </c:pt>
                <c:pt idx="72">
                  <c:v>473.6</c:v>
                </c:pt>
                <c:pt idx="73">
                  <c:v>477.4</c:v>
                </c:pt>
                <c:pt idx="74">
                  <c:v>481.2</c:v>
                </c:pt>
                <c:pt idx="75">
                  <c:v>485</c:v>
                </c:pt>
                <c:pt idx="76">
                  <c:v>488.8</c:v>
                </c:pt>
                <c:pt idx="77">
                  <c:v>492.6</c:v>
                </c:pt>
                <c:pt idx="78">
                  <c:v>496.4</c:v>
                </c:pt>
                <c:pt idx="79">
                  <c:v>500.2</c:v>
                </c:pt>
                <c:pt idx="80">
                  <c:v>504</c:v>
                </c:pt>
                <c:pt idx="81">
                  <c:v>507.8</c:v>
                </c:pt>
                <c:pt idx="82">
                  <c:v>511.6</c:v>
                </c:pt>
                <c:pt idx="83">
                  <c:v>515.4</c:v>
                </c:pt>
                <c:pt idx="84">
                  <c:v>519.20000000000005</c:v>
                </c:pt>
                <c:pt idx="85">
                  <c:v>523</c:v>
                </c:pt>
                <c:pt idx="86">
                  <c:v>526.79999999999995</c:v>
                </c:pt>
                <c:pt idx="87">
                  <c:v>530.6</c:v>
                </c:pt>
                <c:pt idx="88">
                  <c:v>534.4</c:v>
                </c:pt>
                <c:pt idx="89">
                  <c:v>538.20000000000005</c:v>
                </c:pt>
                <c:pt idx="90">
                  <c:v>542</c:v>
                </c:pt>
                <c:pt idx="91">
                  <c:v>545.79999999999995</c:v>
                </c:pt>
                <c:pt idx="92">
                  <c:v>549.6</c:v>
                </c:pt>
                <c:pt idx="93">
                  <c:v>553.4</c:v>
                </c:pt>
                <c:pt idx="94">
                  <c:v>557.20000000000005</c:v>
                </c:pt>
                <c:pt idx="95">
                  <c:v>561</c:v>
                </c:pt>
                <c:pt idx="96">
                  <c:v>564.79999999999995</c:v>
                </c:pt>
                <c:pt idx="97">
                  <c:v>568.6</c:v>
                </c:pt>
                <c:pt idx="98">
                  <c:v>572.4</c:v>
                </c:pt>
                <c:pt idx="99">
                  <c:v>576.20000000000005</c:v>
                </c:pt>
                <c:pt idx="100">
                  <c:v>580</c:v>
                </c:pt>
                <c:pt idx="101">
                  <c:v>583.79999999999995</c:v>
                </c:pt>
                <c:pt idx="102">
                  <c:v>587.6</c:v>
                </c:pt>
                <c:pt idx="103">
                  <c:v>591.4</c:v>
                </c:pt>
                <c:pt idx="104">
                  <c:v>595.20000000000005</c:v>
                </c:pt>
                <c:pt idx="105">
                  <c:v>599</c:v>
                </c:pt>
                <c:pt idx="106">
                  <c:v>602.79999999999995</c:v>
                </c:pt>
                <c:pt idx="107">
                  <c:v>606.6</c:v>
                </c:pt>
                <c:pt idx="108">
                  <c:v>610.4</c:v>
                </c:pt>
                <c:pt idx="109">
                  <c:v>614.20000000000005</c:v>
                </c:pt>
                <c:pt idx="110">
                  <c:v>618</c:v>
                </c:pt>
                <c:pt idx="111">
                  <c:v>621.79999999999995</c:v>
                </c:pt>
                <c:pt idx="112">
                  <c:v>625.6</c:v>
                </c:pt>
                <c:pt idx="113">
                  <c:v>629.4</c:v>
                </c:pt>
                <c:pt idx="114">
                  <c:v>633.20000000000005</c:v>
                </c:pt>
                <c:pt idx="115">
                  <c:v>637</c:v>
                </c:pt>
                <c:pt idx="116">
                  <c:v>640.79999999999995</c:v>
                </c:pt>
                <c:pt idx="117">
                  <c:v>644.6</c:v>
                </c:pt>
                <c:pt idx="118">
                  <c:v>648.4</c:v>
                </c:pt>
                <c:pt idx="119">
                  <c:v>652.20000000000005</c:v>
                </c:pt>
                <c:pt idx="120">
                  <c:v>656</c:v>
                </c:pt>
                <c:pt idx="121">
                  <c:v>659.8</c:v>
                </c:pt>
                <c:pt idx="122">
                  <c:v>663.6</c:v>
                </c:pt>
                <c:pt idx="123">
                  <c:v>667.4</c:v>
                </c:pt>
                <c:pt idx="124">
                  <c:v>671.2</c:v>
                </c:pt>
                <c:pt idx="125">
                  <c:v>675</c:v>
                </c:pt>
                <c:pt idx="126">
                  <c:v>678.8</c:v>
                </c:pt>
                <c:pt idx="127">
                  <c:v>682.6</c:v>
                </c:pt>
                <c:pt idx="128">
                  <c:v>686.4</c:v>
                </c:pt>
                <c:pt idx="129">
                  <c:v>690.2</c:v>
                </c:pt>
                <c:pt idx="130">
                  <c:v>694</c:v>
                </c:pt>
                <c:pt idx="131">
                  <c:v>697.8</c:v>
                </c:pt>
                <c:pt idx="132">
                  <c:v>701.6</c:v>
                </c:pt>
                <c:pt idx="133">
                  <c:v>705.4</c:v>
                </c:pt>
                <c:pt idx="134">
                  <c:v>709.2</c:v>
                </c:pt>
                <c:pt idx="135">
                  <c:v>713</c:v>
                </c:pt>
                <c:pt idx="136">
                  <c:v>716.8</c:v>
                </c:pt>
                <c:pt idx="137">
                  <c:v>720.6</c:v>
                </c:pt>
                <c:pt idx="138">
                  <c:v>724.4</c:v>
                </c:pt>
                <c:pt idx="139">
                  <c:v>728.2</c:v>
                </c:pt>
                <c:pt idx="140">
                  <c:v>732</c:v>
                </c:pt>
                <c:pt idx="141">
                  <c:v>735.8</c:v>
                </c:pt>
                <c:pt idx="142">
                  <c:v>739.6</c:v>
                </c:pt>
                <c:pt idx="143">
                  <c:v>743.4</c:v>
                </c:pt>
                <c:pt idx="144">
                  <c:v>747.2</c:v>
                </c:pt>
                <c:pt idx="145">
                  <c:v>751</c:v>
                </c:pt>
                <c:pt idx="146">
                  <c:v>754.8</c:v>
                </c:pt>
                <c:pt idx="147">
                  <c:v>758.6</c:v>
                </c:pt>
                <c:pt idx="148">
                  <c:v>762.4</c:v>
                </c:pt>
                <c:pt idx="149">
                  <c:v>766.2</c:v>
                </c:pt>
                <c:pt idx="150">
                  <c:v>770</c:v>
                </c:pt>
                <c:pt idx="151">
                  <c:v>773.8</c:v>
                </c:pt>
                <c:pt idx="152">
                  <c:v>777.6</c:v>
                </c:pt>
                <c:pt idx="153">
                  <c:v>781.4</c:v>
                </c:pt>
                <c:pt idx="154">
                  <c:v>785.2</c:v>
                </c:pt>
                <c:pt idx="155">
                  <c:v>789</c:v>
                </c:pt>
                <c:pt idx="156">
                  <c:v>792.8</c:v>
                </c:pt>
                <c:pt idx="157">
                  <c:v>796.6</c:v>
                </c:pt>
                <c:pt idx="158">
                  <c:v>800.4</c:v>
                </c:pt>
                <c:pt idx="159">
                  <c:v>804.2</c:v>
                </c:pt>
                <c:pt idx="160">
                  <c:v>808</c:v>
                </c:pt>
                <c:pt idx="161">
                  <c:v>811.8</c:v>
                </c:pt>
                <c:pt idx="162">
                  <c:v>815.6</c:v>
                </c:pt>
                <c:pt idx="163">
                  <c:v>819.4</c:v>
                </c:pt>
                <c:pt idx="164">
                  <c:v>823.2</c:v>
                </c:pt>
                <c:pt idx="165">
                  <c:v>827</c:v>
                </c:pt>
                <c:pt idx="166">
                  <c:v>830.8</c:v>
                </c:pt>
                <c:pt idx="167">
                  <c:v>834.6</c:v>
                </c:pt>
                <c:pt idx="168">
                  <c:v>838.4</c:v>
                </c:pt>
                <c:pt idx="169">
                  <c:v>842.2</c:v>
                </c:pt>
                <c:pt idx="170">
                  <c:v>846</c:v>
                </c:pt>
                <c:pt idx="171">
                  <c:v>849.8</c:v>
                </c:pt>
                <c:pt idx="172">
                  <c:v>853.6</c:v>
                </c:pt>
                <c:pt idx="173">
                  <c:v>857.4</c:v>
                </c:pt>
                <c:pt idx="174">
                  <c:v>861.2</c:v>
                </c:pt>
                <c:pt idx="175">
                  <c:v>865</c:v>
                </c:pt>
                <c:pt idx="176">
                  <c:v>868.8</c:v>
                </c:pt>
                <c:pt idx="177">
                  <c:v>872.6</c:v>
                </c:pt>
                <c:pt idx="178">
                  <c:v>876.4</c:v>
                </c:pt>
                <c:pt idx="179">
                  <c:v>880.2</c:v>
                </c:pt>
                <c:pt idx="180">
                  <c:v>884</c:v>
                </c:pt>
                <c:pt idx="181">
                  <c:v>887.8</c:v>
                </c:pt>
                <c:pt idx="182">
                  <c:v>891.6</c:v>
                </c:pt>
                <c:pt idx="183">
                  <c:v>895.4</c:v>
                </c:pt>
                <c:pt idx="184">
                  <c:v>899.2</c:v>
                </c:pt>
                <c:pt idx="185">
                  <c:v>903</c:v>
                </c:pt>
                <c:pt idx="186">
                  <c:v>906.8</c:v>
                </c:pt>
                <c:pt idx="187">
                  <c:v>910.6</c:v>
                </c:pt>
                <c:pt idx="188">
                  <c:v>914.4</c:v>
                </c:pt>
                <c:pt idx="189">
                  <c:v>918.2</c:v>
                </c:pt>
                <c:pt idx="190">
                  <c:v>922</c:v>
                </c:pt>
                <c:pt idx="191">
                  <c:v>925.8</c:v>
                </c:pt>
                <c:pt idx="192">
                  <c:v>929.6</c:v>
                </c:pt>
                <c:pt idx="193">
                  <c:v>933.4</c:v>
                </c:pt>
                <c:pt idx="194">
                  <c:v>937.2</c:v>
                </c:pt>
                <c:pt idx="195">
                  <c:v>941</c:v>
                </c:pt>
                <c:pt idx="196">
                  <c:v>944.8</c:v>
                </c:pt>
                <c:pt idx="197">
                  <c:v>948.6</c:v>
                </c:pt>
                <c:pt idx="198">
                  <c:v>952.4</c:v>
                </c:pt>
                <c:pt idx="199">
                  <c:v>956.2</c:v>
                </c:pt>
                <c:pt idx="200">
                  <c:v>960</c:v>
                </c:pt>
                <c:pt idx="201">
                  <c:v>963.8</c:v>
                </c:pt>
                <c:pt idx="202">
                  <c:v>967.6</c:v>
                </c:pt>
                <c:pt idx="203">
                  <c:v>971.4</c:v>
                </c:pt>
                <c:pt idx="204">
                  <c:v>975.2</c:v>
                </c:pt>
                <c:pt idx="205">
                  <c:v>979</c:v>
                </c:pt>
                <c:pt idx="206">
                  <c:v>982.8</c:v>
                </c:pt>
                <c:pt idx="207">
                  <c:v>986.6</c:v>
                </c:pt>
                <c:pt idx="208">
                  <c:v>990.4</c:v>
                </c:pt>
                <c:pt idx="209">
                  <c:v>994.2</c:v>
                </c:pt>
                <c:pt idx="210">
                  <c:v>998</c:v>
                </c:pt>
                <c:pt idx="211">
                  <c:v>1001.8</c:v>
                </c:pt>
                <c:pt idx="212">
                  <c:v>1005.6</c:v>
                </c:pt>
                <c:pt idx="213">
                  <c:v>1009.4</c:v>
                </c:pt>
                <c:pt idx="214">
                  <c:v>1013.2</c:v>
                </c:pt>
                <c:pt idx="215">
                  <c:v>1017</c:v>
                </c:pt>
                <c:pt idx="216">
                  <c:v>1020.8</c:v>
                </c:pt>
                <c:pt idx="217">
                  <c:v>1024.5999999999999</c:v>
                </c:pt>
                <c:pt idx="218">
                  <c:v>1028.4000000000001</c:v>
                </c:pt>
                <c:pt idx="219">
                  <c:v>1032.2</c:v>
                </c:pt>
                <c:pt idx="220">
                  <c:v>1036</c:v>
                </c:pt>
                <c:pt idx="221">
                  <c:v>1039.8</c:v>
                </c:pt>
                <c:pt idx="222">
                  <c:v>1043.5999999999999</c:v>
                </c:pt>
                <c:pt idx="223">
                  <c:v>1047.4000000000001</c:v>
                </c:pt>
                <c:pt idx="224">
                  <c:v>1051.2</c:v>
                </c:pt>
                <c:pt idx="225">
                  <c:v>1055</c:v>
                </c:pt>
                <c:pt idx="226">
                  <c:v>1058.8</c:v>
                </c:pt>
                <c:pt idx="227">
                  <c:v>1062.5999999999999</c:v>
                </c:pt>
                <c:pt idx="228">
                  <c:v>1066.4000000000001</c:v>
                </c:pt>
                <c:pt idx="229">
                  <c:v>1070.2</c:v>
                </c:pt>
                <c:pt idx="230">
                  <c:v>1074</c:v>
                </c:pt>
                <c:pt idx="231">
                  <c:v>1077.8</c:v>
                </c:pt>
                <c:pt idx="232">
                  <c:v>1081.5999999999999</c:v>
                </c:pt>
                <c:pt idx="233">
                  <c:v>1085.4000000000001</c:v>
                </c:pt>
                <c:pt idx="234">
                  <c:v>1089.2</c:v>
                </c:pt>
                <c:pt idx="235">
                  <c:v>1093</c:v>
                </c:pt>
                <c:pt idx="236">
                  <c:v>1096.8</c:v>
                </c:pt>
                <c:pt idx="237">
                  <c:v>1100.5999999999999</c:v>
                </c:pt>
                <c:pt idx="238">
                  <c:v>1104.4000000000001</c:v>
                </c:pt>
                <c:pt idx="239">
                  <c:v>1108.2</c:v>
                </c:pt>
                <c:pt idx="240">
                  <c:v>1112</c:v>
                </c:pt>
                <c:pt idx="241">
                  <c:v>1115.8</c:v>
                </c:pt>
                <c:pt idx="242">
                  <c:v>1119.5999999999999</c:v>
                </c:pt>
                <c:pt idx="243">
                  <c:v>1123.4000000000001</c:v>
                </c:pt>
                <c:pt idx="244">
                  <c:v>1127.2</c:v>
                </c:pt>
                <c:pt idx="245">
                  <c:v>1131</c:v>
                </c:pt>
                <c:pt idx="246">
                  <c:v>1134.8</c:v>
                </c:pt>
                <c:pt idx="247">
                  <c:v>1138.5999999999999</c:v>
                </c:pt>
                <c:pt idx="248">
                  <c:v>1142.4000000000001</c:v>
                </c:pt>
                <c:pt idx="249">
                  <c:v>1146.2</c:v>
                </c:pt>
                <c:pt idx="250">
                  <c:v>1150</c:v>
                </c:pt>
                <c:pt idx="251">
                  <c:v>1153.8</c:v>
                </c:pt>
                <c:pt idx="252">
                  <c:v>1157.5999999999999</c:v>
                </c:pt>
                <c:pt idx="253">
                  <c:v>1161.4000000000001</c:v>
                </c:pt>
                <c:pt idx="254">
                  <c:v>1165.2</c:v>
                </c:pt>
                <c:pt idx="255">
                  <c:v>1169</c:v>
                </c:pt>
                <c:pt idx="256">
                  <c:v>1172.8</c:v>
                </c:pt>
                <c:pt idx="257">
                  <c:v>1176.5999999999999</c:v>
                </c:pt>
                <c:pt idx="258">
                  <c:v>1180.4000000000001</c:v>
                </c:pt>
                <c:pt idx="259">
                  <c:v>1184.2</c:v>
                </c:pt>
                <c:pt idx="260">
                  <c:v>1188</c:v>
                </c:pt>
                <c:pt idx="261">
                  <c:v>1191.8</c:v>
                </c:pt>
                <c:pt idx="262">
                  <c:v>1195.5999999999999</c:v>
                </c:pt>
                <c:pt idx="263">
                  <c:v>1199.4000000000001</c:v>
                </c:pt>
                <c:pt idx="264">
                  <c:v>1203.2</c:v>
                </c:pt>
                <c:pt idx="265">
                  <c:v>1207</c:v>
                </c:pt>
                <c:pt idx="266">
                  <c:v>1210.8</c:v>
                </c:pt>
                <c:pt idx="267">
                  <c:v>1214.5999999999999</c:v>
                </c:pt>
                <c:pt idx="268">
                  <c:v>1218.4000000000001</c:v>
                </c:pt>
                <c:pt idx="269">
                  <c:v>1222.2</c:v>
                </c:pt>
                <c:pt idx="270">
                  <c:v>1226</c:v>
                </c:pt>
                <c:pt idx="271">
                  <c:v>1229.8</c:v>
                </c:pt>
                <c:pt idx="272">
                  <c:v>1233.5999999999999</c:v>
                </c:pt>
                <c:pt idx="273">
                  <c:v>1237.4000000000001</c:v>
                </c:pt>
                <c:pt idx="274">
                  <c:v>1241.2</c:v>
                </c:pt>
                <c:pt idx="275">
                  <c:v>1245</c:v>
                </c:pt>
                <c:pt idx="276">
                  <c:v>1248.8</c:v>
                </c:pt>
                <c:pt idx="277">
                  <c:v>1252.5999999999999</c:v>
                </c:pt>
                <c:pt idx="278">
                  <c:v>1256.4000000000001</c:v>
                </c:pt>
                <c:pt idx="279">
                  <c:v>1260.2</c:v>
                </c:pt>
                <c:pt idx="280">
                  <c:v>1264</c:v>
                </c:pt>
                <c:pt idx="281">
                  <c:v>1267.8</c:v>
                </c:pt>
                <c:pt idx="282">
                  <c:v>1271.5999999999999</c:v>
                </c:pt>
                <c:pt idx="283">
                  <c:v>1275.4000000000001</c:v>
                </c:pt>
                <c:pt idx="284">
                  <c:v>1279.2</c:v>
                </c:pt>
                <c:pt idx="285">
                  <c:v>1283</c:v>
                </c:pt>
                <c:pt idx="286">
                  <c:v>1286.8</c:v>
                </c:pt>
                <c:pt idx="287">
                  <c:v>1290.5999999999999</c:v>
                </c:pt>
                <c:pt idx="288">
                  <c:v>1294.4000000000001</c:v>
                </c:pt>
                <c:pt idx="289">
                  <c:v>1298.2</c:v>
                </c:pt>
                <c:pt idx="290">
                  <c:v>1302</c:v>
                </c:pt>
                <c:pt idx="291">
                  <c:v>1305.8</c:v>
                </c:pt>
                <c:pt idx="292">
                  <c:v>1309.5999999999999</c:v>
                </c:pt>
                <c:pt idx="293">
                  <c:v>1313.4</c:v>
                </c:pt>
                <c:pt idx="294">
                  <c:v>1317.2</c:v>
                </c:pt>
                <c:pt idx="295">
                  <c:v>1321</c:v>
                </c:pt>
                <c:pt idx="296">
                  <c:v>1324.8</c:v>
                </c:pt>
                <c:pt idx="297">
                  <c:v>1328.6</c:v>
                </c:pt>
                <c:pt idx="298">
                  <c:v>1332.4</c:v>
                </c:pt>
                <c:pt idx="299">
                  <c:v>1336.2</c:v>
                </c:pt>
                <c:pt idx="300">
                  <c:v>1340</c:v>
                </c:pt>
                <c:pt idx="301">
                  <c:v>1343.8</c:v>
                </c:pt>
                <c:pt idx="302">
                  <c:v>1347.6</c:v>
                </c:pt>
                <c:pt idx="303">
                  <c:v>1351.4</c:v>
                </c:pt>
                <c:pt idx="304">
                  <c:v>1355.2</c:v>
                </c:pt>
                <c:pt idx="305">
                  <c:v>1359</c:v>
                </c:pt>
                <c:pt idx="306">
                  <c:v>1362.8</c:v>
                </c:pt>
                <c:pt idx="307">
                  <c:v>1366.6</c:v>
                </c:pt>
                <c:pt idx="308">
                  <c:v>1370.4</c:v>
                </c:pt>
                <c:pt idx="309">
                  <c:v>1374.2</c:v>
                </c:pt>
                <c:pt idx="310">
                  <c:v>1378</c:v>
                </c:pt>
                <c:pt idx="311">
                  <c:v>1381.8</c:v>
                </c:pt>
                <c:pt idx="312">
                  <c:v>1385.6</c:v>
                </c:pt>
                <c:pt idx="313">
                  <c:v>1389.4</c:v>
                </c:pt>
                <c:pt idx="314">
                  <c:v>1393.2</c:v>
                </c:pt>
                <c:pt idx="315">
                  <c:v>1397</c:v>
                </c:pt>
                <c:pt idx="316">
                  <c:v>1400.8</c:v>
                </c:pt>
                <c:pt idx="317">
                  <c:v>1404.6</c:v>
                </c:pt>
                <c:pt idx="318">
                  <c:v>1408.4</c:v>
                </c:pt>
                <c:pt idx="319">
                  <c:v>1412.2</c:v>
                </c:pt>
                <c:pt idx="320">
                  <c:v>1416</c:v>
                </c:pt>
                <c:pt idx="321">
                  <c:v>1419.8</c:v>
                </c:pt>
                <c:pt idx="322">
                  <c:v>1423.6</c:v>
                </c:pt>
                <c:pt idx="323">
                  <c:v>1427.4</c:v>
                </c:pt>
                <c:pt idx="324">
                  <c:v>1431.2</c:v>
                </c:pt>
                <c:pt idx="325">
                  <c:v>1435</c:v>
                </c:pt>
                <c:pt idx="326">
                  <c:v>1438.8</c:v>
                </c:pt>
                <c:pt idx="327">
                  <c:v>1442.6</c:v>
                </c:pt>
                <c:pt idx="328">
                  <c:v>1446.4</c:v>
                </c:pt>
                <c:pt idx="329">
                  <c:v>1450.2</c:v>
                </c:pt>
                <c:pt idx="330">
                  <c:v>1454</c:v>
                </c:pt>
                <c:pt idx="331">
                  <c:v>1457.8</c:v>
                </c:pt>
                <c:pt idx="332">
                  <c:v>1461.6</c:v>
                </c:pt>
                <c:pt idx="333">
                  <c:v>1465.4</c:v>
                </c:pt>
                <c:pt idx="334">
                  <c:v>1469.2</c:v>
                </c:pt>
                <c:pt idx="335">
                  <c:v>1473</c:v>
                </c:pt>
                <c:pt idx="336">
                  <c:v>1476.8</c:v>
                </c:pt>
                <c:pt idx="337">
                  <c:v>1480.6</c:v>
                </c:pt>
                <c:pt idx="338">
                  <c:v>1484.4</c:v>
                </c:pt>
                <c:pt idx="339">
                  <c:v>1488.2</c:v>
                </c:pt>
                <c:pt idx="340">
                  <c:v>1492</c:v>
                </c:pt>
                <c:pt idx="341">
                  <c:v>1495.8</c:v>
                </c:pt>
                <c:pt idx="342">
                  <c:v>1499.6</c:v>
                </c:pt>
                <c:pt idx="343">
                  <c:v>1503.4</c:v>
                </c:pt>
                <c:pt idx="344">
                  <c:v>1507.2</c:v>
                </c:pt>
                <c:pt idx="345">
                  <c:v>1511</c:v>
                </c:pt>
                <c:pt idx="346">
                  <c:v>1514.8</c:v>
                </c:pt>
                <c:pt idx="347">
                  <c:v>1518.6</c:v>
                </c:pt>
                <c:pt idx="348">
                  <c:v>1522.4</c:v>
                </c:pt>
                <c:pt idx="349">
                  <c:v>1526.2</c:v>
                </c:pt>
                <c:pt idx="350">
                  <c:v>1530</c:v>
                </c:pt>
                <c:pt idx="351">
                  <c:v>1533.8</c:v>
                </c:pt>
                <c:pt idx="352">
                  <c:v>1537.6</c:v>
                </c:pt>
                <c:pt idx="353">
                  <c:v>1541.4</c:v>
                </c:pt>
                <c:pt idx="354">
                  <c:v>1545.2</c:v>
                </c:pt>
                <c:pt idx="355">
                  <c:v>1549</c:v>
                </c:pt>
                <c:pt idx="356">
                  <c:v>1552.8</c:v>
                </c:pt>
                <c:pt idx="357">
                  <c:v>1556.6</c:v>
                </c:pt>
                <c:pt idx="358">
                  <c:v>1560.4</c:v>
                </c:pt>
                <c:pt idx="359">
                  <c:v>1564.2</c:v>
                </c:pt>
                <c:pt idx="360">
                  <c:v>1568</c:v>
                </c:pt>
                <c:pt idx="361">
                  <c:v>1571.8</c:v>
                </c:pt>
                <c:pt idx="362">
                  <c:v>1575.6</c:v>
                </c:pt>
                <c:pt idx="363">
                  <c:v>1579.4</c:v>
                </c:pt>
                <c:pt idx="364">
                  <c:v>1583.2</c:v>
                </c:pt>
                <c:pt idx="365">
                  <c:v>1587</c:v>
                </c:pt>
                <c:pt idx="366">
                  <c:v>1590.8</c:v>
                </c:pt>
                <c:pt idx="367">
                  <c:v>1594.6</c:v>
                </c:pt>
                <c:pt idx="368">
                  <c:v>1598.4</c:v>
                </c:pt>
                <c:pt idx="369">
                  <c:v>1602.2</c:v>
                </c:pt>
                <c:pt idx="370">
                  <c:v>1606</c:v>
                </c:pt>
                <c:pt idx="371">
                  <c:v>1609.8</c:v>
                </c:pt>
                <c:pt idx="372">
                  <c:v>1613.6</c:v>
                </c:pt>
                <c:pt idx="373">
                  <c:v>1617.4</c:v>
                </c:pt>
                <c:pt idx="374">
                  <c:v>1621.2</c:v>
                </c:pt>
                <c:pt idx="375">
                  <c:v>1625</c:v>
                </c:pt>
                <c:pt idx="376">
                  <c:v>1628.8</c:v>
                </c:pt>
                <c:pt idx="377">
                  <c:v>1632.6</c:v>
                </c:pt>
                <c:pt idx="378">
                  <c:v>1636.4</c:v>
                </c:pt>
                <c:pt idx="379">
                  <c:v>1640.2</c:v>
                </c:pt>
                <c:pt idx="380">
                  <c:v>1644</c:v>
                </c:pt>
                <c:pt idx="381">
                  <c:v>1647.8</c:v>
                </c:pt>
                <c:pt idx="382">
                  <c:v>1651.6</c:v>
                </c:pt>
                <c:pt idx="383">
                  <c:v>1655.4</c:v>
                </c:pt>
                <c:pt idx="384">
                  <c:v>1659.2</c:v>
                </c:pt>
                <c:pt idx="385">
                  <c:v>1663</c:v>
                </c:pt>
                <c:pt idx="386">
                  <c:v>1666.8</c:v>
                </c:pt>
                <c:pt idx="387">
                  <c:v>1670.6</c:v>
                </c:pt>
                <c:pt idx="388">
                  <c:v>1674.4</c:v>
                </c:pt>
                <c:pt idx="389">
                  <c:v>1678.2</c:v>
                </c:pt>
                <c:pt idx="390">
                  <c:v>1682</c:v>
                </c:pt>
                <c:pt idx="391">
                  <c:v>1685.8</c:v>
                </c:pt>
                <c:pt idx="392">
                  <c:v>1689.6</c:v>
                </c:pt>
                <c:pt idx="393">
                  <c:v>1693.4</c:v>
                </c:pt>
                <c:pt idx="394">
                  <c:v>1697.2</c:v>
                </c:pt>
                <c:pt idx="395">
                  <c:v>1701</c:v>
                </c:pt>
                <c:pt idx="396">
                  <c:v>1704.8</c:v>
                </c:pt>
                <c:pt idx="397">
                  <c:v>1708.6</c:v>
                </c:pt>
                <c:pt idx="398">
                  <c:v>1712.4</c:v>
                </c:pt>
                <c:pt idx="399">
                  <c:v>1716.2</c:v>
                </c:pt>
                <c:pt idx="400">
                  <c:v>1720</c:v>
                </c:pt>
                <c:pt idx="401">
                  <c:v>1723.8</c:v>
                </c:pt>
                <c:pt idx="402">
                  <c:v>1727.6</c:v>
                </c:pt>
                <c:pt idx="403">
                  <c:v>1731.4</c:v>
                </c:pt>
                <c:pt idx="404">
                  <c:v>1735.2</c:v>
                </c:pt>
                <c:pt idx="405">
                  <c:v>1739</c:v>
                </c:pt>
                <c:pt idx="406">
                  <c:v>1742.8</c:v>
                </c:pt>
                <c:pt idx="407">
                  <c:v>1746.6</c:v>
                </c:pt>
                <c:pt idx="408">
                  <c:v>1750.4</c:v>
                </c:pt>
                <c:pt idx="409">
                  <c:v>1754.2</c:v>
                </c:pt>
                <c:pt idx="410">
                  <c:v>1758</c:v>
                </c:pt>
                <c:pt idx="411">
                  <c:v>1761.8</c:v>
                </c:pt>
                <c:pt idx="412">
                  <c:v>1765.6</c:v>
                </c:pt>
                <c:pt idx="413">
                  <c:v>1769.4</c:v>
                </c:pt>
                <c:pt idx="414">
                  <c:v>1773.2</c:v>
                </c:pt>
                <c:pt idx="415">
                  <c:v>1777</c:v>
                </c:pt>
                <c:pt idx="416">
                  <c:v>1780.8</c:v>
                </c:pt>
                <c:pt idx="417">
                  <c:v>1784.6</c:v>
                </c:pt>
                <c:pt idx="418">
                  <c:v>1788.4</c:v>
                </c:pt>
                <c:pt idx="419">
                  <c:v>1792.2</c:v>
                </c:pt>
                <c:pt idx="420">
                  <c:v>1796</c:v>
                </c:pt>
                <c:pt idx="421">
                  <c:v>1799.8</c:v>
                </c:pt>
                <c:pt idx="422">
                  <c:v>1803.6</c:v>
                </c:pt>
                <c:pt idx="423">
                  <c:v>1807.4</c:v>
                </c:pt>
                <c:pt idx="424">
                  <c:v>1811.2</c:v>
                </c:pt>
                <c:pt idx="425">
                  <c:v>1815</c:v>
                </c:pt>
                <c:pt idx="426">
                  <c:v>1818.8</c:v>
                </c:pt>
                <c:pt idx="427">
                  <c:v>1822.6</c:v>
                </c:pt>
                <c:pt idx="428">
                  <c:v>1826.4</c:v>
                </c:pt>
                <c:pt idx="429">
                  <c:v>1830.2</c:v>
                </c:pt>
                <c:pt idx="430">
                  <c:v>1834</c:v>
                </c:pt>
                <c:pt idx="431">
                  <c:v>1837.8</c:v>
                </c:pt>
                <c:pt idx="432">
                  <c:v>1841.6</c:v>
                </c:pt>
                <c:pt idx="433">
                  <c:v>1845.4</c:v>
                </c:pt>
                <c:pt idx="434">
                  <c:v>1849.2</c:v>
                </c:pt>
                <c:pt idx="435">
                  <c:v>1853</c:v>
                </c:pt>
                <c:pt idx="436">
                  <c:v>1856.8</c:v>
                </c:pt>
                <c:pt idx="437">
                  <c:v>1860.6</c:v>
                </c:pt>
                <c:pt idx="438">
                  <c:v>1864.4</c:v>
                </c:pt>
                <c:pt idx="439">
                  <c:v>1868.2</c:v>
                </c:pt>
                <c:pt idx="440">
                  <c:v>1872</c:v>
                </c:pt>
                <c:pt idx="441">
                  <c:v>1875.8</c:v>
                </c:pt>
                <c:pt idx="442">
                  <c:v>1879.6</c:v>
                </c:pt>
                <c:pt idx="443">
                  <c:v>1883.4</c:v>
                </c:pt>
                <c:pt idx="444">
                  <c:v>1887.2</c:v>
                </c:pt>
                <c:pt idx="445">
                  <c:v>1891</c:v>
                </c:pt>
                <c:pt idx="446">
                  <c:v>1894.8</c:v>
                </c:pt>
                <c:pt idx="447">
                  <c:v>1898.6</c:v>
                </c:pt>
                <c:pt idx="448">
                  <c:v>1902.4</c:v>
                </c:pt>
                <c:pt idx="449">
                  <c:v>1906.2</c:v>
                </c:pt>
                <c:pt idx="450">
                  <c:v>1910</c:v>
                </c:pt>
                <c:pt idx="451">
                  <c:v>1913.8</c:v>
                </c:pt>
                <c:pt idx="452">
                  <c:v>1917.6</c:v>
                </c:pt>
                <c:pt idx="453">
                  <c:v>1921.4</c:v>
                </c:pt>
                <c:pt idx="454">
                  <c:v>1925.2</c:v>
                </c:pt>
                <c:pt idx="455">
                  <c:v>1929</c:v>
                </c:pt>
                <c:pt idx="456">
                  <c:v>1932.8</c:v>
                </c:pt>
                <c:pt idx="457">
                  <c:v>1936.6</c:v>
                </c:pt>
                <c:pt idx="458">
                  <c:v>1940.4</c:v>
                </c:pt>
                <c:pt idx="459">
                  <c:v>1944.2</c:v>
                </c:pt>
                <c:pt idx="460">
                  <c:v>1948</c:v>
                </c:pt>
                <c:pt idx="461">
                  <c:v>1951.8</c:v>
                </c:pt>
                <c:pt idx="462">
                  <c:v>1955.6</c:v>
                </c:pt>
                <c:pt idx="463">
                  <c:v>1959.4</c:v>
                </c:pt>
                <c:pt idx="464">
                  <c:v>1963.2</c:v>
                </c:pt>
                <c:pt idx="465">
                  <c:v>1967</c:v>
                </c:pt>
                <c:pt idx="466">
                  <c:v>1970.8</c:v>
                </c:pt>
                <c:pt idx="467">
                  <c:v>1974.6</c:v>
                </c:pt>
                <c:pt idx="468">
                  <c:v>1978.4</c:v>
                </c:pt>
                <c:pt idx="469">
                  <c:v>1982.2</c:v>
                </c:pt>
                <c:pt idx="470">
                  <c:v>1986</c:v>
                </c:pt>
                <c:pt idx="471">
                  <c:v>1989.8</c:v>
                </c:pt>
                <c:pt idx="472">
                  <c:v>1993.6</c:v>
                </c:pt>
                <c:pt idx="473">
                  <c:v>1997.4</c:v>
                </c:pt>
                <c:pt idx="474">
                  <c:v>2001.2</c:v>
                </c:pt>
                <c:pt idx="475">
                  <c:v>2005</c:v>
                </c:pt>
                <c:pt idx="476">
                  <c:v>2008.8</c:v>
                </c:pt>
                <c:pt idx="477">
                  <c:v>2012.6</c:v>
                </c:pt>
                <c:pt idx="478">
                  <c:v>2016.4</c:v>
                </c:pt>
                <c:pt idx="479">
                  <c:v>2020.2</c:v>
                </c:pt>
                <c:pt idx="480">
                  <c:v>2024</c:v>
                </c:pt>
                <c:pt idx="481">
                  <c:v>2027.8</c:v>
                </c:pt>
                <c:pt idx="482">
                  <c:v>2031.6</c:v>
                </c:pt>
                <c:pt idx="483">
                  <c:v>2035.4</c:v>
                </c:pt>
                <c:pt idx="484">
                  <c:v>2039.2</c:v>
                </c:pt>
                <c:pt idx="485">
                  <c:v>2043</c:v>
                </c:pt>
                <c:pt idx="486">
                  <c:v>2046.8</c:v>
                </c:pt>
                <c:pt idx="487">
                  <c:v>2050.6</c:v>
                </c:pt>
                <c:pt idx="488">
                  <c:v>2054.4</c:v>
                </c:pt>
                <c:pt idx="489">
                  <c:v>2058.1999999999998</c:v>
                </c:pt>
                <c:pt idx="490">
                  <c:v>2062</c:v>
                </c:pt>
                <c:pt idx="491">
                  <c:v>2065.8000000000002</c:v>
                </c:pt>
                <c:pt idx="492">
                  <c:v>2069.6</c:v>
                </c:pt>
                <c:pt idx="493">
                  <c:v>2073.4</c:v>
                </c:pt>
                <c:pt idx="494">
                  <c:v>2077.1999999999998</c:v>
                </c:pt>
                <c:pt idx="495">
                  <c:v>2081</c:v>
                </c:pt>
                <c:pt idx="496">
                  <c:v>2084.8000000000002</c:v>
                </c:pt>
                <c:pt idx="497">
                  <c:v>2088.6</c:v>
                </c:pt>
                <c:pt idx="498">
                  <c:v>2092.4</c:v>
                </c:pt>
                <c:pt idx="499">
                  <c:v>2096.1999999999998</c:v>
                </c:pt>
                <c:pt idx="500">
                  <c:v>2100</c:v>
                </c:pt>
                <c:pt idx="501">
                  <c:v>2103.8000000000002</c:v>
                </c:pt>
                <c:pt idx="502">
                  <c:v>2107.6</c:v>
                </c:pt>
                <c:pt idx="503">
                  <c:v>2111.4</c:v>
                </c:pt>
                <c:pt idx="504">
                  <c:v>2115.1999999999998</c:v>
                </c:pt>
                <c:pt idx="505">
                  <c:v>2119</c:v>
                </c:pt>
                <c:pt idx="506">
                  <c:v>2122.8000000000002</c:v>
                </c:pt>
                <c:pt idx="507">
                  <c:v>2126.6</c:v>
                </c:pt>
                <c:pt idx="508">
                  <c:v>2130.4</c:v>
                </c:pt>
                <c:pt idx="509">
                  <c:v>2134.1999999999998</c:v>
                </c:pt>
                <c:pt idx="510">
                  <c:v>2138</c:v>
                </c:pt>
                <c:pt idx="511">
                  <c:v>2141.8000000000002</c:v>
                </c:pt>
                <c:pt idx="512">
                  <c:v>2145.6</c:v>
                </c:pt>
                <c:pt idx="513">
                  <c:v>2149.4</c:v>
                </c:pt>
                <c:pt idx="514">
                  <c:v>2153.1999999999998</c:v>
                </c:pt>
                <c:pt idx="515">
                  <c:v>2157</c:v>
                </c:pt>
                <c:pt idx="516">
                  <c:v>2160.8000000000002</c:v>
                </c:pt>
                <c:pt idx="517">
                  <c:v>2164.6</c:v>
                </c:pt>
                <c:pt idx="518">
                  <c:v>2168.4</c:v>
                </c:pt>
                <c:pt idx="519">
                  <c:v>2172.1999999999998</c:v>
                </c:pt>
                <c:pt idx="520">
                  <c:v>2176</c:v>
                </c:pt>
                <c:pt idx="521">
                  <c:v>2179.8000000000002</c:v>
                </c:pt>
                <c:pt idx="522">
                  <c:v>2183.6</c:v>
                </c:pt>
                <c:pt idx="523">
                  <c:v>2187.4</c:v>
                </c:pt>
                <c:pt idx="524">
                  <c:v>2191.1999999999998</c:v>
                </c:pt>
                <c:pt idx="525">
                  <c:v>2195</c:v>
                </c:pt>
                <c:pt idx="526">
                  <c:v>2198.8000000000002</c:v>
                </c:pt>
                <c:pt idx="527">
                  <c:v>2202.6</c:v>
                </c:pt>
                <c:pt idx="528">
                  <c:v>2206.4</c:v>
                </c:pt>
                <c:pt idx="529">
                  <c:v>2210.1999999999998</c:v>
                </c:pt>
                <c:pt idx="530">
                  <c:v>2214</c:v>
                </c:pt>
                <c:pt idx="531">
                  <c:v>2217.8000000000002</c:v>
                </c:pt>
                <c:pt idx="532">
                  <c:v>2221.6</c:v>
                </c:pt>
                <c:pt idx="533">
                  <c:v>2225.4</c:v>
                </c:pt>
                <c:pt idx="534">
                  <c:v>2229.1999999999998</c:v>
                </c:pt>
                <c:pt idx="535">
                  <c:v>2233</c:v>
                </c:pt>
                <c:pt idx="536">
                  <c:v>2236.8000000000002</c:v>
                </c:pt>
                <c:pt idx="537">
                  <c:v>2240.6</c:v>
                </c:pt>
                <c:pt idx="538">
                  <c:v>2244.4</c:v>
                </c:pt>
                <c:pt idx="539">
                  <c:v>2248.1999999999998</c:v>
                </c:pt>
                <c:pt idx="540">
                  <c:v>2252</c:v>
                </c:pt>
                <c:pt idx="541">
                  <c:v>2255.8000000000002</c:v>
                </c:pt>
                <c:pt idx="542">
                  <c:v>2259.6</c:v>
                </c:pt>
                <c:pt idx="543">
                  <c:v>2263.4</c:v>
                </c:pt>
                <c:pt idx="544">
                  <c:v>2267.1999999999998</c:v>
                </c:pt>
                <c:pt idx="545">
                  <c:v>2271</c:v>
                </c:pt>
                <c:pt idx="546">
                  <c:v>2274.8000000000002</c:v>
                </c:pt>
                <c:pt idx="547">
                  <c:v>2278.6</c:v>
                </c:pt>
                <c:pt idx="548">
                  <c:v>2282.4</c:v>
                </c:pt>
                <c:pt idx="549">
                  <c:v>2286.1999999999998</c:v>
                </c:pt>
                <c:pt idx="550">
                  <c:v>2290</c:v>
                </c:pt>
                <c:pt idx="551">
                  <c:v>2293.8000000000002</c:v>
                </c:pt>
                <c:pt idx="552">
                  <c:v>2297.6</c:v>
                </c:pt>
                <c:pt idx="553">
                  <c:v>2301.4</c:v>
                </c:pt>
                <c:pt idx="554">
                  <c:v>2305.1999999999998</c:v>
                </c:pt>
                <c:pt idx="555">
                  <c:v>2309</c:v>
                </c:pt>
                <c:pt idx="556">
                  <c:v>2312.8000000000002</c:v>
                </c:pt>
                <c:pt idx="557">
                  <c:v>2316.6</c:v>
                </c:pt>
                <c:pt idx="558">
                  <c:v>2320.4</c:v>
                </c:pt>
                <c:pt idx="559">
                  <c:v>2324.1999999999998</c:v>
                </c:pt>
                <c:pt idx="560">
                  <c:v>2328</c:v>
                </c:pt>
                <c:pt idx="561">
                  <c:v>2331.8000000000002</c:v>
                </c:pt>
                <c:pt idx="562">
                  <c:v>2335.6</c:v>
                </c:pt>
                <c:pt idx="563">
                  <c:v>2339.4</c:v>
                </c:pt>
                <c:pt idx="564">
                  <c:v>2343.1999999999998</c:v>
                </c:pt>
                <c:pt idx="565">
                  <c:v>2347</c:v>
                </c:pt>
                <c:pt idx="566">
                  <c:v>2350.8000000000002</c:v>
                </c:pt>
                <c:pt idx="567">
                  <c:v>2354.6</c:v>
                </c:pt>
                <c:pt idx="568">
                  <c:v>2358.4</c:v>
                </c:pt>
                <c:pt idx="569">
                  <c:v>2362.1999999999998</c:v>
                </c:pt>
                <c:pt idx="570">
                  <c:v>2366</c:v>
                </c:pt>
                <c:pt idx="571">
                  <c:v>2369.8000000000002</c:v>
                </c:pt>
                <c:pt idx="572">
                  <c:v>2373.6</c:v>
                </c:pt>
                <c:pt idx="573">
                  <c:v>2377.4</c:v>
                </c:pt>
                <c:pt idx="574">
                  <c:v>2381.1999999999998</c:v>
                </c:pt>
                <c:pt idx="575">
                  <c:v>2385</c:v>
                </c:pt>
                <c:pt idx="576">
                  <c:v>2388.8000000000002</c:v>
                </c:pt>
                <c:pt idx="577">
                  <c:v>2392.6</c:v>
                </c:pt>
                <c:pt idx="578">
                  <c:v>2396.4</c:v>
                </c:pt>
                <c:pt idx="579">
                  <c:v>2400.1999999999998</c:v>
                </c:pt>
                <c:pt idx="580">
                  <c:v>2404</c:v>
                </c:pt>
                <c:pt idx="581">
                  <c:v>2407.8000000000002</c:v>
                </c:pt>
                <c:pt idx="582">
                  <c:v>2411.6</c:v>
                </c:pt>
                <c:pt idx="583">
                  <c:v>2415.4</c:v>
                </c:pt>
                <c:pt idx="584">
                  <c:v>2419.1999999999998</c:v>
                </c:pt>
                <c:pt idx="585">
                  <c:v>2423</c:v>
                </c:pt>
                <c:pt idx="586">
                  <c:v>2426.8000000000002</c:v>
                </c:pt>
                <c:pt idx="587">
                  <c:v>2430.6</c:v>
                </c:pt>
                <c:pt idx="588">
                  <c:v>2434.4</c:v>
                </c:pt>
                <c:pt idx="589">
                  <c:v>2438.1999999999998</c:v>
                </c:pt>
                <c:pt idx="590">
                  <c:v>2442</c:v>
                </c:pt>
                <c:pt idx="591">
                  <c:v>2445.8000000000002</c:v>
                </c:pt>
                <c:pt idx="592">
                  <c:v>2449.6</c:v>
                </c:pt>
                <c:pt idx="593">
                  <c:v>2453.4</c:v>
                </c:pt>
                <c:pt idx="594">
                  <c:v>2457.1999999999998</c:v>
                </c:pt>
                <c:pt idx="595">
                  <c:v>2461</c:v>
                </c:pt>
                <c:pt idx="596">
                  <c:v>2464.8000000000002</c:v>
                </c:pt>
                <c:pt idx="597">
                  <c:v>2468.6</c:v>
                </c:pt>
                <c:pt idx="598">
                  <c:v>2472.4</c:v>
                </c:pt>
                <c:pt idx="599">
                  <c:v>2476.1999999999998</c:v>
                </c:pt>
                <c:pt idx="600">
                  <c:v>2480</c:v>
                </c:pt>
                <c:pt idx="601">
                  <c:v>2483.8000000000002</c:v>
                </c:pt>
                <c:pt idx="602">
                  <c:v>2487.6</c:v>
                </c:pt>
                <c:pt idx="603">
                  <c:v>2491.4</c:v>
                </c:pt>
                <c:pt idx="604">
                  <c:v>2495.1999999999998</c:v>
                </c:pt>
                <c:pt idx="605">
                  <c:v>2499</c:v>
                </c:pt>
                <c:pt idx="606">
                  <c:v>2502.8000000000002</c:v>
                </c:pt>
                <c:pt idx="607">
                  <c:v>2506.6</c:v>
                </c:pt>
                <c:pt idx="608">
                  <c:v>2510.4</c:v>
                </c:pt>
                <c:pt idx="609">
                  <c:v>2514.1999999999998</c:v>
                </c:pt>
                <c:pt idx="610">
                  <c:v>2518</c:v>
                </c:pt>
                <c:pt idx="611">
                  <c:v>2521.8000000000002</c:v>
                </c:pt>
                <c:pt idx="612">
                  <c:v>2525.6</c:v>
                </c:pt>
                <c:pt idx="613">
                  <c:v>2529.4</c:v>
                </c:pt>
                <c:pt idx="614">
                  <c:v>2533.1999999999998</c:v>
                </c:pt>
                <c:pt idx="615">
                  <c:v>2537</c:v>
                </c:pt>
                <c:pt idx="616">
                  <c:v>2540.8000000000002</c:v>
                </c:pt>
                <c:pt idx="617">
                  <c:v>2544.6</c:v>
                </c:pt>
                <c:pt idx="618">
                  <c:v>2548.4</c:v>
                </c:pt>
                <c:pt idx="619">
                  <c:v>2552.1999999999998</c:v>
                </c:pt>
                <c:pt idx="620">
                  <c:v>2556</c:v>
                </c:pt>
                <c:pt idx="621">
                  <c:v>2559.8000000000002</c:v>
                </c:pt>
                <c:pt idx="622">
                  <c:v>2563.6</c:v>
                </c:pt>
                <c:pt idx="623">
                  <c:v>2567.4</c:v>
                </c:pt>
                <c:pt idx="624">
                  <c:v>2571.1999999999998</c:v>
                </c:pt>
                <c:pt idx="625">
                  <c:v>2575</c:v>
                </c:pt>
                <c:pt idx="626">
                  <c:v>2578.8000000000002</c:v>
                </c:pt>
                <c:pt idx="627">
                  <c:v>2582.6</c:v>
                </c:pt>
                <c:pt idx="628">
                  <c:v>2586.4</c:v>
                </c:pt>
                <c:pt idx="629">
                  <c:v>2590.1999999999998</c:v>
                </c:pt>
                <c:pt idx="630">
                  <c:v>2594</c:v>
                </c:pt>
                <c:pt idx="631">
                  <c:v>2597.8000000000002</c:v>
                </c:pt>
                <c:pt idx="632">
                  <c:v>2601.6</c:v>
                </c:pt>
                <c:pt idx="633">
                  <c:v>2605.4</c:v>
                </c:pt>
                <c:pt idx="634">
                  <c:v>2609.1999999999998</c:v>
                </c:pt>
                <c:pt idx="635">
                  <c:v>2613</c:v>
                </c:pt>
                <c:pt idx="636">
                  <c:v>2616.8000000000002</c:v>
                </c:pt>
                <c:pt idx="637">
                  <c:v>2620.6</c:v>
                </c:pt>
                <c:pt idx="638">
                  <c:v>2624.4</c:v>
                </c:pt>
                <c:pt idx="639">
                  <c:v>2628.2</c:v>
                </c:pt>
                <c:pt idx="640">
                  <c:v>2632</c:v>
                </c:pt>
                <c:pt idx="641">
                  <c:v>2635.8</c:v>
                </c:pt>
                <c:pt idx="642">
                  <c:v>2639.6</c:v>
                </c:pt>
                <c:pt idx="643">
                  <c:v>2643.4</c:v>
                </c:pt>
                <c:pt idx="644">
                  <c:v>2647.2</c:v>
                </c:pt>
                <c:pt idx="645">
                  <c:v>2651</c:v>
                </c:pt>
                <c:pt idx="646">
                  <c:v>2654.8</c:v>
                </c:pt>
                <c:pt idx="647">
                  <c:v>2658.6</c:v>
                </c:pt>
                <c:pt idx="648">
                  <c:v>2662.4</c:v>
                </c:pt>
                <c:pt idx="649">
                  <c:v>2666.2</c:v>
                </c:pt>
                <c:pt idx="650">
                  <c:v>2670</c:v>
                </c:pt>
                <c:pt idx="651">
                  <c:v>2673.8</c:v>
                </c:pt>
                <c:pt idx="652">
                  <c:v>2677.6</c:v>
                </c:pt>
                <c:pt idx="653">
                  <c:v>2681.4</c:v>
                </c:pt>
                <c:pt idx="654">
                  <c:v>2685.2</c:v>
                </c:pt>
                <c:pt idx="655">
                  <c:v>2689</c:v>
                </c:pt>
                <c:pt idx="656">
                  <c:v>2692.8</c:v>
                </c:pt>
                <c:pt idx="657">
                  <c:v>2696.6</c:v>
                </c:pt>
                <c:pt idx="658">
                  <c:v>2700.4</c:v>
                </c:pt>
                <c:pt idx="659">
                  <c:v>2704.2</c:v>
                </c:pt>
                <c:pt idx="660">
                  <c:v>2708</c:v>
                </c:pt>
                <c:pt idx="661">
                  <c:v>2711.8</c:v>
                </c:pt>
                <c:pt idx="662">
                  <c:v>2715.6</c:v>
                </c:pt>
                <c:pt idx="663">
                  <c:v>2719.4</c:v>
                </c:pt>
                <c:pt idx="664">
                  <c:v>2723.2</c:v>
                </c:pt>
                <c:pt idx="665">
                  <c:v>2727</c:v>
                </c:pt>
                <c:pt idx="666">
                  <c:v>2730.8</c:v>
                </c:pt>
                <c:pt idx="667">
                  <c:v>2734.6</c:v>
                </c:pt>
                <c:pt idx="668">
                  <c:v>2738.4</c:v>
                </c:pt>
                <c:pt idx="669">
                  <c:v>2742.2</c:v>
                </c:pt>
                <c:pt idx="670">
                  <c:v>2746</c:v>
                </c:pt>
                <c:pt idx="671">
                  <c:v>2749.8</c:v>
                </c:pt>
                <c:pt idx="672">
                  <c:v>2753.6</c:v>
                </c:pt>
                <c:pt idx="673">
                  <c:v>2757.4</c:v>
                </c:pt>
                <c:pt idx="674">
                  <c:v>2761.2</c:v>
                </c:pt>
                <c:pt idx="675">
                  <c:v>2765</c:v>
                </c:pt>
                <c:pt idx="676">
                  <c:v>2768.8</c:v>
                </c:pt>
                <c:pt idx="677">
                  <c:v>2772.6</c:v>
                </c:pt>
                <c:pt idx="678">
                  <c:v>2776.4</c:v>
                </c:pt>
                <c:pt idx="679">
                  <c:v>2780.2</c:v>
                </c:pt>
                <c:pt idx="680">
                  <c:v>2784</c:v>
                </c:pt>
                <c:pt idx="681">
                  <c:v>2787.8</c:v>
                </c:pt>
                <c:pt idx="682">
                  <c:v>2791.6</c:v>
                </c:pt>
                <c:pt idx="683">
                  <c:v>2795.4</c:v>
                </c:pt>
                <c:pt idx="684">
                  <c:v>2799.2</c:v>
                </c:pt>
                <c:pt idx="685">
                  <c:v>2803</c:v>
                </c:pt>
                <c:pt idx="686">
                  <c:v>2806.8</c:v>
                </c:pt>
                <c:pt idx="687">
                  <c:v>2810.6</c:v>
                </c:pt>
                <c:pt idx="688">
                  <c:v>2814.4</c:v>
                </c:pt>
                <c:pt idx="689">
                  <c:v>2818.2</c:v>
                </c:pt>
                <c:pt idx="690">
                  <c:v>2822</c:v>
                </c:pt>
                <c:pt idx="691">
                  <c:v>2825.8</c:v>
                </c:pt>
                <c:pt idx="692">
                  <c:v>2829.6</c:v>
                </c:pt>
                <c:pt idx="693">
                  <c:v>2833.4</c:v>
                </c:pt>
                <c:pt idx="694">
                  <c:v>2837.2</c:v>
                </c:pt>
                <c:pt idx="695">
                  <c:v>2841</c:v>
                </c:pt>
                <c:pt idx="696">
                  <c:v>2844.8</c:v>
                </c:pt>
                <c:pt idx="697">
                  <c:v>2848.6</c:v>
                </c:pt>
                <c:pt idx="698">
                  <c:v>2852.4</c:v>
                </c:pt>
                <c:pt idx="699">
                  <c:v>2856.2</c:v>
                </c:pt>
                <c:pt idx="700">
                  <c:v>2860</c:v>
                </c:pt>
                <c:pt idx="701">
                  <c:v>2863.8</c:v>
                </c:pt>
                <c:pt idx="702">
                  <c:v>2867.6</c:v>
                </c:pt>
                <c:pt idx="703">
                  <c:v>2871.4</c:v>
                </c:pt>
                <c:pt idx="704">
                  <c:v>2875.2</c:v>
                </c:pt>
                <c:pt idx="705">
                  <c:v>2879</c:v>
                </c:pt>
                <c:pt idx="706">
                  <c:v>2882.8</c:v>
                </c:pt>
                <c:pt idx="707">
                  <c:v>2886.6</c:v>
                </c:pt>
                <c:pt idx="708">
                  <c:v>2890.4</c:v>
                </c:pt>
                <c:pt idx="709">
                  <c:v>2894.2</c:v>
                </c:pt>
                <c:pt idx="710">
                  <c:v>2898</c:v>
                </c:pt>
                <c:pt idx="711">
                  <c:v>2901.8</c:v>
                </c:pt>
                <c:pt idx="712">
                  <c:v>2905.6</c:v>
                </c:pt>
                <c:pt idx="713">
                  <c:v>2909.4</c:v>
                </c:pt>
                <c:pt idx="714">
                  <c:v>2913.2</c:v>
                </c:pt>
                <c:pt idx="715">
                  <c:v>2917</c:v>
                </c:pt>
                <c:pt idx="716">
                  <c:v>2920.8</c:v>
                </c:pt>
                <c:pt idx="717">
                  <c:v>2924.6</c:v>
                </c:pt>
                <c:pt idx="718">
                  <c:v>2928.4</c:v>
                </c:pt>
                <c:pt idx="719">
                  <c:v>2932.2</c:v>
                </c:pt>
                <c:pt idx="720">
                  <c:v>2936</c:v>
                </c:pt>
                <c:pt idx="721">
                  <c:v>2939.8</c:v>
                </c:pt>
                <c:pt idx="722">
                  <c:v>2943.6</c:v>
                </c:pt>
                <c:pt idx="723">
                  <c:v>2947.4</c:v>
                </c:pt>
                <c:pt idx="724">
                  <c:v>2951.2</c:v>
                </c:pt>
                <c:pt idx="725">
                  <c:v>2955</c:v>
                </c:pt>
                <c:pt idx="726">
                  <c:v>2958.8</c:v>
                </c:pt>
                <c:pt idx="727">
                  <c:v>2962.6</c:v>
                </c:pt>
                <c:pt idx="728">
                  <c:v>2966.4</c:v>
                </c:pt>
                <c:pt idx="729">
                  <c:v>2970.2</c:v>
                </c:pt>
                <c:pt idx="730">
                  <c:v>2974</c:v>
                </c:pt>
                <c:pt idx="731">
                  <c:v>2977.8</c:v>
                </c:pt>
                <c:pt idx="732">
                  <c:v>2981.6</c:v>
                </c:pt>
                <c:pt idx="733">
                  <c:v>2985.4</c:v>
                </c:pt>
                <c:pt idx="734">
                  <c:v>2989.2</c:v>
                </c:pt>
                <c:pt idx="735">
                  <c:v>2993</c:v>
                </c:pt>
                <c:pt idx="736">
                  <c:v>2996.8</c:v>
                </c:pt>
                <c:pt idx="737">
                  <c:v>3000.6</c:v>
                </c:pt>
                <c:pt idx="738">
                  <c:v>3004.4</c:v>
                </c:pt>
                <c:pt idx="739">
                  <c:v>3008.2</c:v>
                </c:pt>
                <c:pt idx="740">
                  <c:v>3012</c:v>
                </c:pt>
                <c:pt idx="741">
                  <c:v>3015.8</c:v>
                </c:pt>
                <c:pt idx="742">
                  <c:v>3019.6</c:v>
                </c:pt>
                <c:pt idx="743">
                  <c:v>3023.4</c:v>
                </c:pt>
                <c:pt idx="744">
                  <c:v>3027.2</c:v>
                </c:pt>
                <c:pt idx="745">
                  <c:v>3031</c:v>
                </c:pt>
                <c:pt idx="746">
                  <c:v>3034.8</c:v>
                </c:pt>
                <c:pt idx="747">
                  <c:v>3038.6</c:v>
                </c:pt>
                <c:pt idx="748">
                  <c:v>3042.4</c:v>
                </c:pt>
                <c:pt idx="749">
                  <c:v>3046.2</c:v>
                </c:pt>
                <c:pt idx="750">
                  <c:v>3050</c:v>
                </c:pt>
                <c:pt idx="751">
                  <c:v>3053.8</c:v>
                </c:pt>
                <c:pt idx="752">
                  <c:v>3057.6</c:v>
                </c:pt>
                <c:pt idx="753">
                  <c:v>3061.4</c:v>
                </c:pt>
                <c:pt idx="754">
                  <c:v>3065.2</c:v>
                </c:pt>
                <c:pt idx="755">
                  <c:v>3069</c:v>
                </c:pt>
                <c:pt idx="756">
                  <c:v>3072.8</c:v>
                </c:pt>
                <c:pt idx="757">
                  <c:v>3076.6</c:v>
                </c:pt>
                <c:pt idx="758">
                  <c:v>3080.4</c:v>
                </c:pt>
                <c:pt idx="759">
                  <c:v>3084.2</c:v>
                </c:pt>
                <c:pt idx="760">
                  <c:v>3088</c:v>
                </c:pt>
                <c:pt idx="761">
                  <c:v>3091.8</c:v>
                </c:pt>
                <c:pt idx="762">
                  <c:v>3095.6</c:v>
                </c:pt>
                <c:pt idx="763">
                  <c:v>3099.4</c:v>
                </c:pt>
                <c:pt idx="764">
                  <c:v>3103.2</c:v>
                </c:pt>
                <c:pt idx="765">
                  <c:v>3107</c:v>
                </c:pt>
                <c:pt idx="766">
                  <c:v>3110.8</c:v>
                </c:pt>
                <c:pt idx="767">
                  <c:v>3114.6</c:v>
                </c:pt>
                <c:pt idx="768">
                  <c:v>3118.4</c:v>
                </c:pt>
                <c:pt idx="769">
                  <c:v>3122.2</c:v>
                </c:pt>
                <c:pt idx="770">
                  <c:v>3126</c:v>
                </c:pt>
                <c:pt idx="771">
                  <c:v>3129.8</c:v>
                </c:pt>
                <c:pt idx="772">
                  <c:v>3133.6</c:v>
                </c:pt>
                <c:pt idx="773">
                  <c:v>3137.4</c:v>
                </c:pt>
                <c:pt idx="774">
                  <c:v>3141.2</c:v>
                </c:pt>
                <c:pt idx="775">
                  <c:v>3145</c:v>
                </c:pt>
                <c:pt idx="776">
                  <c:v>3148.8</c:v>
                </c:pt>
                <c:pt idx="777">
                  <c:v>3152.6</c:v>
                </c:pt>
                <c:pt idx="778">
                  <c:v>3156.4</c:v>
                </c:pt>
                <c:pt idx="779">
                  <c:v>3160.2</c:v>
                </c:pt>
                <c:pt idx="780">
                  <c:v>3164</c:v>
                </c:pt>
                <c:pt idx="781">
                  <c:v>3167.8</c:v>
                </c:pt>
                <c:pt idx="782">
                  <c:v>3171.6</c:v>
                </c:pt>
                <c:pt idx="783">
                  <c:v>3175.4</c:v>
                </c:pt>
                <c:pt idx="784">
                  <c:v>3179.2</c:v>
                </c:pt>
                <c:pt idx="785">
                  <c:v>3183</c:v>
                </c:pt>
                <c:pt idx="786">
                  <c:v>3186.8</c:v>
                </c:pt>
                <c:pt idx="787">
                  <c:v>3190.6</c:v>
                </c:pt>
                <c:pt idx="788">
                  <c:v>3194.4</c:v>
                </c:pt>
                <c:pt idx="789">
                  <c:v>3198.2</c:v>
                </c:pt>
                <c:pt idx="790">
                  <c:v>3202</c:v>
                </c:pt>
                <c:pt idx="791">
                  <c:v>3205.8</c:v>
                </c:pt>
                <c:pt idx="792">
                  <c:v>3209.6</c:v>
                </c:pt>
                <c:pt idx="793">
                  <c:v>3213.4</c:v>
                </c:pt>
                <c:pt idx="794">
                  <c:v>3217.2</c:v>
                </c:pt>
                <c:pt idx="795">
                  <c:v>3221</c:v>
                </c:pt>
                <c:pt idx="796">
                  <c:v>3224.8</c:v>
                </c:pt>
                <c:pt idx="797">
                  <c:v>3228.6</c:v>
                </c:pt>
                <c:pt idx="798">
                  <c:v>3232.4</c:v>
                </c:pt>
                <c:pt idx="799">
                  <c:v>3236.2</c:v>
                </c:pt>
                <c:pt idx="800">
                  <c:v>3240</c:v>
                </c:pt>
                <c:pt idx="801">
                  <c:v>3243.8</c:v>
                </c:pt>
                <c:pt idx="802">
                  <c:v>3247.6</c:v>
                </c:pt>
                <c:pt idx="803">
                  <c:v>3251.4</c:v>
                </c:pt>
                <c:pt idx="804">
                  <c:v>3255.2</c:v>
                </c:pt>
                <c:pt idx="805">
                  <c:v>3259</c:v>
                </c:pt>
                <c:pt idx="806">
                  <c:v>3262.8</c:v>
                </c:pt>
                <c:pt idx="807">
                  <c:v>3266.6</c:v>
                </c:pt>
                <c:pt idx="808">
                  <c:v>3270.4</c:v>
                </c:pt>
                <c:pt idx="809">
                  <c:v>3274.2</c:v>
                </c:pt>
                <c:pt idx="810">
                  <c:v>3278</c:v>
                </c:pt>
                <c:pt idx="811">
                  <c:v>3281.8</c:v>
                </c:pt>
                <c:pt idx="812">
                  <c:v>3285.6</c:v>
                </c:pt>
                <c:pt idx="813">
                  <c:v>3289.4</c:v>
                </c:pt>
                <c:pt idx="814">
                  <c:v>3293.2</c:v>
                </c:pt>
                <c:pt idx="815">
                  <c:v>3297</c:v>
                </c:pt>
                <c:pt idx="816">
                  <c:v>3300.8</c:v>
                </c:pt>
                <c:pt idx="817">
                  <c:v>3304.6</c:v>
                </c:pt>
                <c:pt idx="818">
                  <c:v>3308.4</c:v>
                </c:pt>
                <c:pt idx="819">
                  <c:v>3312.2</c:v>
                </c:pt>
                <c:pt idx="820">
                  <c:v>3316</c:v>
                </c:pt>
                <c:pt idx="821">
                  <c:v>3319.8</c:v>
                </c:pt>
                <c:pt idx="822">
                  <c:v>3323.6</c:v>
                </c:pt>
                <c:pt idx="823">
                  <c:v>3327.4</c:v>
                </c:pt>
                <c:pt idx="824">
                  <c:v>3331.2</c:v>
                </c:pt>
                <c:pt idx="825">
                  <c:v>3335</c:v>
                </c:pt>
                <c:pt idx="826">
                  <c:v>3338.8</c:v>
                </c:pt>
                <c:pt idx="827">
                  <c:v>3342.6</c:v>
                </c:pt>
                <c:pt idx="828">
                  <c:v>3346.4</c:v>
                </c:pt>
                <c:pt idx="829">
                  <c:v>3350.2</c:v>
                </c:pt>
                <c:pt idx="830">
                  <c:v>3354</c:v>
                </c:pt>
                <c:pt idx="831">
                  <c:v>3357.8</c:v>
                </c:pt>
                <c:pt idx="832">
                  <c:v>3361.6</c:v>
                </c:pt>
                <c:pt idx="833">
                  <c:v>3365.4</c:v>
                </c:pt>
                <c:pt idx="834">
                  <c:v>3369.2</c:v>
                </c:pt>
                <c:pt idx="835">
                  <c:v>3373</c:v>
                </c:pt>
                <c:pt idx="836">
                  <c:v>3376.8</c:v>
                </c:pt>
                <c:pt idx="837">
                  <c:v>3380.6</c:v>
                </c:pt>
                <c:pt idx="838">
                  <c:v>3384.4</c:v>
                </c:pt>
                <c:pt idx="839">
                  <c:v>3388.2</c:v>
                </c:pt>
                <c:pt idx="840">
                  <c:v>3392</c:v>
                </c:pt>
                <c:pt idx="841">
                  <c:v>3395.8</c:v>
                </c:pt>
                <c:pt idx="842">
                  <c:v>3399.6</c:v>
                </c:pt>
                <c:pt idx="843">
                  <c:v>3403.4</c:v>
                </c:pt>
                <c:pt idx="844">
                  <c:v>3407.2</c:v>
                </c:pt>
                <c:pt idx="845">
                  <c:v>3411</c:v>
                </c:pt>
                <c:pt idx="846">
                  <c:v>3414.8</c:v>
                </c:pt>
                <c:pt idx="847">
                  <c:v>3418.6</c:v>
                </c:pt>
                <c:pt idx="848">
                  <c:v>3422.4</c:v>
                </c:pt>
                <c:pt idx="849">
                  <c:v>3426.2</c:v>
                </c:pt>
                <c:pt idx="850">
                  <c:v>3430</c:v>
                </c:pt>
                <c:pt idx="851">
                  <c:v>3433.8</c:v>
                </c:pt>
                <c:pt idx="852">
                  <c:v>3437.6</c:v>
                </c:pt>
                <c:pt idx="853">
                  <c:v>3441.4</c:v>
                </c:pt>
                <c:pt idx="854">
                  <c:v>3445.2</c:v>
                </c:pt>
                <c:pt idx="855">
                  <c:v>3449</c:v>
                </c:pt>
                <c:pt idx="856">
                  <c:v>3452.8</c:v>
                </c:pt>
                <c:pt idx="857">
                  <c:v>3456.6</c:v>
                </c:pt>
                <c:pt idx="858">
                  <c:v>3460.4</c:v>
                </c:pt>
                <c:pt idx="859">
                  <c:v>3464.2</c:v>
                </c:pt>
                <c:pt idx="860">
                  <c:v>3468</c:v>
                </c:pt>
                <c:pt idx="861">
                  <c:v>3471.8</c:v>
                </c:pt>
                <c:pt idx="862">
                  <c:v>3475.6</c:v>
                </c:pt>
                <c:pt idx="863">
                  <c:v>3479.4</c:v>
                </c:pt>
                <c:pt idx="864">
                  <c:v>3483.2</c:v>
                </c:pt>
                <c:pt idx="865">
                  <c:v>3487</c:v>
                </c:pt>
                <c:pt idx="866">
                  <c:v>3490.8</c:v>
                </c:pt>
                <c:pt idx="867">
                  <c:v>3494.6</c:v>
                </c:pt>
                <c:pt idx="868">
                  <c:v>3498.4</c:v>
                </c:pt>
                <c:pt idx="869">
                  <c:v>3502.2</c:v>
                </c:pt>
                <c:pt idx="870">
                  <c:v>3506</c:v>
                </c:pt>
                <c:pt idx="871">
                  <c:v>3509.8</c:v>
                </c:pt>
                <c:pt idx="872">
                  <c:v>3513.6</c:v>
                </c:pt>
                <c:pt idx="873">
                  <c:v>3517.4</c:v>
                </c:pt>
                <c:pt idx="874">
                  <c:v>3521.2</c:v>
                </c:pt>
                <c:pt idx="875">
                  <c:v>3525</c:v>
                </c:pt>
                <c:pt idx="876">
                  <c:v>3528.8</c:v>
                </c:pt>
                <c:pt idx="877">
                  <c:v>3532.6</c:v>
                </c:pt>
                <c:pt idx="878">
                  <c:v>3536.4</c:v>
                </c:pt>
                <c:pt idx="879">
                  <c:v>3540.2</c:v>
                </c:pt>
                <c:pt idx="880">
                  <c:v>3544</c:v>
                </c:pt>
                <c:pt idx="881">
                  <c:v>3547.8</c:v>
                </c:pt>
                <c:pt idx="882">
                  <c:v>3551.6</c:v>
                </c:pt>
                <c:pt idx="883">
                  <c:v>3555.4</c:v>
                </c:pt>
                <c:pt idx="884">
                  <c:v>3559.2</c:v>
                </c:pt>
                <c:pt idx="885">
                  <c:v>3563</c:v>
                </c:pt>
                <c:pt idx="886">
                  <c:v>3566.8</c:v>
                </c:pt>
                <c:pt idx="887">
                  <c:v>3570.6</c:v>
                </c:pt>
                <c:pt idx="888">
                  <c:v>3574.4</c:v>
                </c:pt>
                <c:pt idx="889">
                  <c:v>3578.2</c:v>
                </c:pt>
                <c:pt idx="890">
                  <c:v>3582</c:v>
                </c:pt>
                <c:pt idx="891">
                  <c:v>3585.8</c:v>
                </c:pt>
                <c:pt idx="892">
                  <c:v>3589.6</c:v>
                </c:pt>
                <c:pt idx="893">
                  <c:v>3593.4</c:v>
                </c:pt>
                <c:pt idx="894">
                  <c:v>3597.2</c:v>
                </c:pt>
                <c:pt idx="895">
                  <c:v>3601</c:v>
                </c:pt>
                <c:pt idx="896">
                  <c:v>3604.8</c:v>
                </c:pt>
                <c:pt idx="897">
                  <c:v>3608.6</c:v>
                </c:pt>
                <c:pt idx="898">
                  <c:v>3612.4</c:v>
                </c:pt>
                <c:pt idx="899">
                  <c:v>3616.2</c:v>
                </c:pt>
                <c:pt idx="900">
                  <c:v>3620</c:v>
                </c:pt>
                <c:pt idx="901">
                  <c:v>3623.8</c:v>
                </c:pt>
                <c:pt idx="902">
                  <c:v>3627.6</c:v>
                </c:pt>
                <c:pt idx="903">
                  <c:v>3631.4</c:v>
                </c:pt>
                <c:pt idx="904">
                  <c:v>3635.2</c:v>
                </c:pt>
                <c:pt idx="905">
                  <c:v>3639</c:v>
                </c:pt>
                <c:pt idx="906">
                  <c:v>3642.8</c:v>
                </c:pt>
                <c:pt idx="907">
                  <c:v>3646.6</c:v>
                </c:pt>
                <c:pt idx="908">
                  <c:v>3650.4</c:v>
                </c:pt>
                <c:pt idx="909">
                  <c:v>3654.2</c:v>
                </c:pt>
                <c:pt idx="910">
                  <c:v>3658</c:v>
                </c:pt>
                <c:pt idx="911">
                  <c:v>3661.8</c:v>
                </c:pt>
                <c:pt idx="912">
                  <c:v>3665.6</c:v>
                </c:pt>
                <c:pt idx="913">
                  <c:v>3669.4</c:v>
                </c:pt>
                <c:pt idx="914">
                  <c:v>3673.2</c:v>
                </c:pt>
                <c:pt idx="915">
                  <c:v>3677</c:v>
                </c:pt>
                <c:pt idx="916">
                  <c:v>3680.8</c:v>
                </c:pt>
                <c:pt idx="917">
                  <c:v>3684.6</c:v>
                </c:pt>
                <c:pt idx="918">
                  <c:v>3688.4</c:v>
                </c:pt>
                <c:pt idx="919">
                  <c:v>3692.2</c:v>
                </c:pt>
                <c:pt idx="920">
                  <c:v>3696</c:v>
                </c:pt>
                <c:pt idx="921">
                  <c:v>3699.8</c:v>
                </c:pt>
                <c:pt idx="922">
                  <c:v>3703.6</c:v>
                </c:pt>
                <c:pt idx="923">
                  <c:v>3707.4</c:v>
                </c:pt>
                <c:pt idx="924">
                  <c:v>3711.2</c:v>
                </c:pt>
                <c:pt idx="925">
                  <c:v>3715</c:v>
                </c:pt>
                <c:pt idx="926">
                  <c:v>3718.8</c:v>
                </c:pt>
                <c:pt idx="927">
                  <c:v>3722.6</c:v>
                </c:pt>
                <c:pt idx="928">
                  <c:v>3726.4</c:v>
                </c:pt>
                <c:pt idx="929">
                  <c:v>3730.2</c:v>
                </c:pt>
                <c:pt idx="930">
                  <c:v>3734</c:v>
                </c:pt>
                <c:pt idx="931">
                  <c:v>3737.8</c:v>
                </c:pt>
                <c:pt idx="932">
                  <c:v>3741.6</c:v>
                </c:pt>
                <c:pt idx="933">
                  <c:v>3745.4</c:v>
                </c:pt>
                <c:pt idx="934">
                  <c:v>3749.2</c:v>
                </c:pt>
                <c:pt idx="935">
                  <c:v>3753</c:v>
                </c:pt>
                <c:pt idx="936">
                  <c:v>3756.8</c:v>
                </c:pt>
                <c:pt idx="937">
                  <c:v>3760.6</c:v>
                </c:pt>
                <c:pt idx="938">
                  <c:v>3764.4</c:v>
                </c:pt>
                <c:pt idx="939">
                  <c:v>3768.2</c:v>
                </c:pt>
                <c:pt idx="940">
                  <c:v>3772</c:v>
                </c:pt>
                <c:pt idx="941">
                  <c:v>3775.8</c:v>
                </c:pt>
                <c:pt idx="942">
                  <c:v>3779.6</c:v>
                </c:pt>
                <c:pt idx="943">
                  <c:v>3783.4</c:v>
                </c:pt>
                <c:pt idx="944">
                  <c:v>3787.2</c:v>
                </c:pt>
                <c:pt idx="945">
                  <c:v>3791</c:v>
                </c:pt>
                <c:pt idx="946">
                  <c:v>3794.8</c:v>
                </c:pt>
                <c:pt idx="947">
                  <c:v>3798.6</c:v>
                </c:pt>
                <c:pt idx="948">
                  <c:v>3802.4</c:v>
                </c:pt>
                <c:pt idx="949">
                  <c:v>3806.2</c:v>
                </c:pt>
                <c:pt idx="950">
                  <c:v>3810</c:v>
                </c:pt>
                <c:pt idx="951">
                  <c:v>3813.8</c:v>
                </c:pt>
                <c:pt idx="952">
                  <c:v>3817.6</c:v>
                </c:pt>
                <c:pt idx="953">
                  <c:v>3821.4</c:v>
                </c:pt>
                <c:pt idx="954">
                  <c:v>3825.2</c:v>
                </c:pt>
                <c:pt idx="955">
                  <c:v>3829</c:v>
                </c:pt>
                <c:pt idx="956">
                  <c:v>3832.8</c:v>
                </c:pt>
                <c:pt idx="957">
                  <c:v>3836.6</c:v>
                </c:pt>
                <c:pt idx="958">
                  <c:v>3840.4</c:v>
                </c:pt>
                <c:pt idx="959">
                  <c:v>3844.2</c:v>
                </c:pt>
                <c:pt idx="960">
                  <c:v>3848</c:v>
                </c:pt>
                <c:pt idx="961">
                  <c:v>3851.8</c:v>
                </c:pt>
                <c:pt idx="962">
                  <c:v>3855.6</c:v>
                </c:pt>
                <c:pt idx="963">
                  <c:v>3859.4</c:v>
                </c:pt>
                <c:pt idx="964">
                  <c:v>3863.2</c:v>
                </c:pt>
                <c:pt idx="965">
                  <c:v>3867</c:v>
                </c:pt>
                <c:pt idx="966">
                  <c:v>3870.8</c:v>
                </c:pt>
                <c:pt idx="967">
                  <c:v>3874.6</c:v>
                </c:pt>
                <c:pt idx="968">
                  <c:v>3878.4</c:v>
                </c:pt>
                <c:pt idx="969">
                  <c:v>3882.2</c:v>
                </c:pt>
                <c:pt idx="970">
                  <c:v>3886</c:v>
                </c:pt>
                <c:pt idx="971">
                  <c:v>3889.8</c:v>
                </c:pt>
                <c:pt idx="972">
                  <c:v>3893.6</c:v>
                </c:pt>
                <c:pt idx="973">
                  <c:v>3897.4</c:v>
                </c:pt>
                <c:pt idx="974">
                  <c:v>3901.2</c:v>
                </c:pt>
                <c:pt idx="975">
                  <c:v>3905</c:v>
                </c:pt>
                <c:pt idx="976">
                  <c:v>3908.8</c:v>
                </c:pt>
                <c:pt idx="977">
                  <c:v>3912.6</c:v>
                </c:pt>
                <c:pt idx="978">
                  <c:v>3916.4</c:v>
                </c:pt>
                <c:pt idx="979">
                  <c:v>3920.2</c:v>
                </c:pt>
                <c:pt idx="980">
                  <c:v>3924</c:v>
                </c:pt>
                <c:pt idx="981">
                  <c:v>3927.8</c:v>
                </c:pt>
                <c:pt idx="982">
                  <c:v>3931.6</c:v>
                </c:pt>
                <c:pt idx="983">
                  <c:v>3935.4</c:v>
                </c:pt>
                <c:pt idx="984">
                  <c:v>3939.2</c:v>
                </c:pt>
                <c:pt idx="985">
                  <c:v>3943</c:v>
                </c:pt>
                <c:pt idx="986">
                  <c:v>3946.8</c:v>
                </c:pt>
                <c:pt idx="987">
                  <c:v>3950.6</c:v>
                </c:pt>
                <c:pt idx="988">
                  <c:v>3954.4</c:v>
                </c:pt>
                <c:pt idx="989">
                  <c:v>3958.2</c:v>
                </c:pt>
                <c:pt idx="990">
                  <c:v>3962</c:v>
                </c:pt>
                <c:pt idx="991">
                  <c:v>3965.8</c:v>
                </c:pt>
                <c:pt idx="992">
                  <c:v>3969.6</c:v>
                </c:pt>
                <c:pt idx="993">
                  <c:v>3973.4</c:v>
                </c:pt>
                <c:pt idx="994">
                  <c:v>3977.2</c:v>
                </c:pt>
                <c:pt idx="995">
                  <c:v>3981</c:v>
                </c:pt>
                <c:pt idx="996">
                  <c:v>3984.8</c:v>
                </c:pt>
                <c:pt idx="997">
                  <c:v>3988.6</c:v>
                </c:pt>
                <c:pt idx="998">
                  <c:v>3992.4</c:v>
                </c:pt>
                <c:pt idx="999">
                  <c:v>3996.2</c:v>
                </c:pt>
                <c:pt idx="1000">
                  <c:v>4000</c:v>
                </c:pt>
              </c:numCache>
            </c:numRef>
          </c:xVal>
          <c:yVal>
            <c:numRef>
              <c:f>TheoryTheImp!$F$4:$F$1004</c:f>
              <c:numCache>
                <c:formatCode>General</c:formatCode>
                <c:ptCount val="1001"/>
                <c:pt idx="0">
                  <c:v>30.636653998916501</c:v>
                </c:pt>
                <c:pt idx="1">
                  <c:v>30.0683172757074</c:v>
                </c:pt>
                <c:pt idx="2">
                  <c:v>29.5208406923445</c:v>
                </c:pt>
                <c:pt idx="3">
                  <c:v>28.993099356230701</c:v>
                </c:pt>
                <c:pt idx="4">
                  <c:v>28.4840478284355</c:v>
                </c:pt>
                <c:pt idx="5">
                  <c:v>27.992713230453997</c:v>
                </c:pt>
                <c:pt idx="6">
                  <c:v>27.518189056379299</c:v>
                </c:pt>
                <c:pt idx="7">
                  <c:v>27.059629607680801</c:v>
                </c:pt>
                <c:pt idx="8">
                  <c:v>26.616244978706401</c:v>
                </c:pt>
                <c:pt idx="9">
                  <c:v>26.1872965303609</c:v>
                </c:pt>
                <c:pt idx="10">
                  <c:v>25.772092797397399</c:v>
                </c:pt>
                <c:pt idx="11">
                  <c:v>25.369985781622599</c:v>
                </c:pt>
                <c:pt idx="12">
                  <c:v>24.980367589217103</c:v>
                </c:pt>
                <c:pt idx="13">
                  <c:v>24.602667375470901</c:v>
                </c:pt>
                <c:pt idx="14">
                  <c:v>24.236348564636998</c:v>
                </c:pt>
                <c:pt idx="15">
                  <c:v>23.880906316428401</c:v>
                </c:pt>
                <c:pt idx="16">
                  <c:v>23.535865214002502</c:v>
                </c:pt>
                <c:pt idx="17">
                  <c:v>23.200777151166303</c:v>
                </c:pt>
                <c:pt idx="18">
                  <c:v>22.875219399060001</c:v>
                </c:pt>
                <c:pt idx="19">
                  <c:v>22.5587928347774</c:v>
                </c:pt>
                <c:pt idx="20">
                  <c:v>22.251120316319199</c:v>
                </c:pt>
                <c:pt idx="21">
                  <c:v>21.951845189965198</c:v>
                </c:pt>
                <c:pt idx="22">
                  <c:v>21.660629917646403</c:v>
                </c:pt>
                <c:pt idx="23">
                  <c:v>21.377154813210399</c:v>
                </c:pt>
                <c:pt idx="24">
                  <c:v>21.101116877633</c:v>
                </c:pt>
                <c:pt idx="25">
                  <c:v>20.8322287242542</c:v>
                </c:pt>
                <c:pt idx="26">
                  <c:v>20.570217586024299</c:v>
                </c:pt>
                <c:pt idx="27">
                  <c:v>20.3148243975509</c:v>
                </c:pt>
                <c:pt idx="28">
                  <c:v>20.0658029454532</c:v>
                </c:pt>
                <c:pt idx="29">
                  <c:v>19.822919081166003</c:v>
                </c:pt>
                <c:pt idx="30">
                  <c:v>19.585949990903501</c:v>
                </c:pt>
                <c:pt idx="31">
                  <c:v>19.354683517997799</c:v>
                </c:pt>
                <c:pt idx="32">
                  <c:v>19.128917533280699</c:v>
                </c:pt>
                <c:pt idx="33">
                  <c:v>18.908459349581399</c:v>
                </c:pt>
                <c:pt idx="34">
                  <c:v>18.693125176775698</c:v>
                </c:pt>
                <c:pt idx="35">
                  <c:v>18.482739614146499</c:v>
                </c:pt>
                <c:pt idx="36">
                  <c:v>18.277135177109802</c:v>
                </c:pt>
                <c:pt idx="37">
                  <c:v>18.076151855622303</c:v>
                </c:pt>
                <c:pt idx="38">
                  <c:v>17.879636701822701</c:v>
                </c:pt>
                <c:pt idx="39">
                  <c:v>17.6874434446745</c:v>
                </c:pt>
                <c:pt idx="40">
                  <c:v>17.499432129569502</c:v>
                </c:pt>
                <c:pt idx="41">
                  <c:v>17.315468781025601</c:v>
                </c:pt>
                <c:pt idx="42">
                  <c:v>17.135425086770702</c:v>
                </c:pt>
                <c:pt idx="43">
                  <c:v>16.959178101648199</c:v>
                </c:pt>
                <c:pt idx="44">
                  <c:v>16.786609969906198</c:v>
                </c:pt>
                <c:pt idx="45">
                  <c:v>16.617607664555198</c:v>
                </c:pt>
                <c:pt idx="46">
                  <c:v>16.452062742579297</c:v>
                </c:pt>
                <c:pt idx="47">
                  <c:v>16.289871114891099</c:v>
                </c:pt>
                <c:pt idx="48">
                  <c:v>16.1309328300012</c:v>
                </c:pt>
                <c:pt idx="49">
                  <c:v>15.975151870459801</c:v>
                </c:pt>
                <c:pt idx="50">
                  <c:v>15.822435961198501</c:v>
                </c:pt>
                <c:pt idx="51">
                  <c:v>15.672696388968399</c:v>
                </c:pt>
                <c:pt idx="52">
                  <c:v>15.525847832133101</c:v>
                </c:pt>
                <c:pt idx="53">
                  <c:v>15.3818082001285</c:v>
                </c:pt>
                <c:pt idx="54">
                  <c:v>15.2404984819573</c:v>
                </c:pt>
                <c:pt idx="55">
                  <c:v>15.1018426031278</c:v>
                </c:pt>
                <c:pt idx="56">
                  <c:v>14.9657672904957</c:v>
                </c:pt>
                <c:pt idx="57">
                  <c:v>14.832201944502099</c:v>
                </c:pt>
                <c:pt idx="58">
                  <c:v>14.701078518341101</c:v>
                </c:pt>
                <c:pt idx="59">
                  <c:v>14.572331403621199</c:v>
                </c:pt>
                <c:pt idx="60">
                  <c:v>14.4458973221184</c:v>
                </c:pt>
                <c:pt idx="61">
                  <c:v>14.3217152232444</c:v>
                </c:pt>
                <c:pt idx="62">
                  <c:v>14.1997261868823</c:v>
                </c:pt>
                <c:pt idx="63">
                  <c:v>14.0798733312627</c:v>
                </c:pt>
                <c:pt idx="64">
                  <c:v>13.9621017255804</c:v>
                </c:pt>
                <c:pt idx="65">
                  <c:v>13.846358307067399</c:v>
                </c:pt>
                <c:pt idx="66">
                  <c:v>13.732591802260501</c:v>
                </c:pt>
                <c:pt idx="67">
                  <c:v>13.6207526522173</c:v>
                </c:pt>
                <c:pt idx="68">
                  <c:v>13.510792941452101</c:v>
                </c:pt>
                <c:pt idx="69">
                  <c:v>13.402666330377301</c:v>
                </c:pt>
                <c:pt idx="70">
                  <c:v>13.2963279910501</c:v>
                </c:pt>
                <c:pt idx="71">
                  <c:v>13.1917345460375</c:v>
                </c:pt>
                <c:pt idx="72">
                  <c:v>13.088844010224701</c:v>
                </c:pt>
                <c:pt idx="73">
                  <c:v>12.987615735402599</c:v>
                </c:pt>
                <c:pt idx="74">
                  <c:v>12.8880103574804</c:v>
                </c:pt>
                <c:pt idx="75">
                  <c:v>12.7899897461804</c:v>
                </c:pt>
                <c:pt idx="76">
                  <c:v>12.6935169570787</c:v>
                </c:pt>
                <c:pt idx="77">
                  <c:v>12.598556185866201</c:v>
                </c:pt>
                <c:pt idx="78">
                  <c:v>12.505072724710001</c:v>
                </c:pt>
                <c:pt idx="79">
                  <c:v>12.4130329206042</c:v>
                </c:pt>
                <c:pt idx="80">
                  <c:v>12.322404135604801</c:v>
                </c:pt>
                <c:pt idx="81">
                  <c:v>12.233154708849899</c:v>
                </c:pt>
                <c:pt idx="82">
                  <c:v>12.1452539202725</c:v>
                </c:pt>
                <c:pt idx="83">
                  <c:v>12.0586719559189</c:v>
                </c:pt>
                <c:pt idx="84">
                  <c:v>11.973379874789499</c:v>
                </c:pt>
                <c:pt idx="85">
                  <c:v>11.8893495771259</c:v>
                </c:pt>
                <c:pt idx="86">
                  <c:v>11.80655377407</c:v>
                </c:pt>
                <c:pt idx="87">
                  <c:v>11.7249659586268</c:v>
                </c:pt>
                <c:pt idx="88">
                  <c:v>11.644560377866501</c:v>
                </c:pt>
                <c:pt idx="89">
                  <c:v>11.565312006304001</c:v>
                </c:pt>
                <c:pt idx="90">
                  <c:v>11.4871965203982</c:v>
                </c:pt>
                <c:pt idx="91">
                  <c:v>11.410190274116399</c:v>
                </c:pt>
                <c:pt idx="92">
                  <c:v>11.3342702755128</c:v>
                </c:pt>
                <c:pt idx="93">
                  <c:v>11.2594141642716</c:v>
                </c:pt>
                <c:pt idx="94">
                  <c:v>11.1856001901693</c:v>
                </c:pt>
                <c:pt idx="95">
                  <c:v>11.112807192411999</c:v>
                </c:pt>
                <c:pt idx="96">
                  <c:v>11.041014579807101</c:v>
                </c:pt>
                <c:pt idx="97">
                  <c:v>10.970202311730199</c:v>
                </c:pt>
                <c:pt idx="98">
                  <c:v>10.900350879849501</c:v>
                </c:pt>
                <c:pt idx="99">
                  <c:v>10.831441290573999</c:v>
                </c:pt>
                <c:pt idx="100">
                  <c:v>10.763455048191599</c:v>
                </c:pt>
                <c:pt idx="101">
                  <c:v>10.6963741386653</c:v>
                </c:pt>
                <c:pt idx="102">
                  <c:v>10.6301810140586</c:v>
                </c:pt>
                <c:pt idx="103">
                  <c:v>10.5648585775612</c:v>
                </c:pt>
                <c:pt idx="104">
                  <c:v>10.500390169088199</c:v>
                </c:pt>
                <c:pt idx="105">
                  <c:v>10.436759551427301</c:v>
                </c:pt>
                <c:pt idx="106">
                  <c:v>10.373950896910799</c:v>
                </c:pt>
                <c:pt idx="107">
                  <c:v>10.3119487745873</c:v>
                </c:pt>
                <c:pt idx="108">
                  <c:v>10.250738137873501</c:v>
                </c:pt>
                <c:pt idx="109">
                  <c:v>10.1903043126641</c:v>
                </c:pt>
                <c:pt idx="110">
                  <c:v>10.1306329858804</c:v>
                </c:pt>
                <c:pt idx="111">
                  <c:v>10.071710194438699</c:v>
                </c:pt>
                <c:pt idx="112">
                  <c:v>10.013522314620602</c:v>
                </c:pt>
                <c:pt idx="113">
                  <c:v>9.9560560518289698</c:v>
                </c:pt>
                <c:pt idx="114">
                  <c:v>9.8992984307121201</c:v>
                </c:pt>
                <c:pt idx="115">
                  <c:v>9.8432367856417891</c:v>
                </c:pt>
                <c:pt idx="116">
                  <c:v>9.7878587515298197</c:v>
                </c:pt>
                <c:pt idx="117">
                  <c:v>9.7331522549697809</c:v>
                </c:pt>
                <c:pt idx="118">
                  <c:v>9.6791055056899005</c:v>
                </c:pt>
                <c:pt idx="119">
                  <c:v>9.6257069883049695</c:v>
                </c:pt>
                <c:pt idx="120">
                  <c:v>9.5729454543547998</c:v>
                </c:pt>
                <c:pt idx="121">
                  <c:v>9.5208099146178498</c:v>
                </c:pt>
                <c:pt idx="122">
                  <c:v>9.4692896316889499</c:v>
                </c:pt>
                <c:pt idx="123">
                  <c:v>9.4183741128105396</c:v>
                </c:pt>
                <c:pt idx="124">
                  <c:v>9.368053102947469</c:v>
                </c:pt>
                <c:pt idx="125">
                  <c:v>9.3183165780957609</c:v>
                </c:pt>
                <c:pt idx="126">
                  <c:v>9.269154738815951</c:v>
                </c:pt>
                <c:pt idx="127">
                  <c:v>9.22055800398266</c:v>
                </c:pt>
                <c:pt idx="128">
                  <c:v>9.1725170047416196</c:v>
                </c:pt>
                <c:pt idx="129">
                  <c:v>9.1250225786663499</c:v>
                </c:pt>
                <c:pt idx="130">
                  <c:v>9.0780657641068991</c:v>
                </c:pt>
                <c:pt idx="131">
                  <c:v>9.0316377947230908</c:v>
                </c:pt>
                <c:pt idx="132">
                  <c:v>8.9857300941955494</c:v>
                </c:pt>
                <c:pt idx="133">
                  <c:v>8.9403342711076288</c:v>
                </c:pt>
                <c:pt idx="134">
                  <c:v>8.8954421139918587</c:v>
                </c:pt>
                <c:pt idx="135">
                  <c:v>8.8510455865348305</c:v>
                </c:pt>
                <c:pt idx="136">
                  <c:v>8.8071368229346216</c:v>
                </c:pt>
                <c:pt idx="137">
                  <c:v>8.7637081234050402</c:v>
                </c:pt>
                <c:pt idx="138">
                  <c:v>8.720751949821441</c:v>
                </c:pt>
                <c:pt idx="139">
                  <c:v>8.678260921502881</c:v>
                </c:pt>
                <c:pt idx="140">
                  <c:v>8.6362278111255595</c:v>
                </c:pt>
                <c:pt idx="141">
                  <c:v>8.5946455407630005</c:v>
                </c:pt>
                <c:pt idx="142">
                  <c:v>8.5535071780482301</c:v>
                </c:pt>
                <c:pt idx="143">
                  <c:v>8.5128059324536896</c:v>
                </c:pt>
                <c:pt idx="144">
                  <c:v>8.472535151684669</c:v>
                </c:pt>
                <c:pt idx="145">
                  <c:v>8.432688318182219</c:v>
                </c:pt>
                <c:pt idx="146">
                  <c:v>8.3932590457317087</c:v>
                </c:pt>
                <c:pt idx="147">
                  <c:v>8.3542410761733006</c:v>
                </c:pt>
                <c:pt idx="148">
                  <c:v>8.31562827621085</c:v>
                </c:pt>
                <c:pt idx="149">
                  <c:v>8.27741463431569</c:v>
                </c:pt>
                <c:pt idx="150">
                  <c:v>8.2395942577221586</c:v>
                </c:pt>
                <c:pt idx="151">
                  <c:v>8.2021613695116109</c:v>
                </c:pt>
                <c:pt idx="152">
                  <c:v>8.1651103057819707</c:v>
                </c:pt>
                <c:pt idx="153">
                  <c:v>8.1284355128998396</c:v>
                </c:pt>
                <c:pt idx="154">
                  <c:v>8.0921315448324211</c:v>
                </c:pt>
                <c:pt idx="155">
                  <c:v>8.0561930605565095</c:v>
                </c:pt>
                <c:pt idx="156">
                  <c:v>8.0206148215420807</c:v>
                </c:pt>
                <c:pt idx="157">
                  <c:v>7.9853916893077406</c:v>
                </c:pt>
                <c:pt idx="158">
                  <c:v>7.9505186230460403</c:v>
                </c:pt>
                <c:pt idx="159">
                  <c:v>7.9159906773158903</c:v>
                </c:pt>
                <c:pt idx="160">
                  <c:v>7.8818029998002306</c:v>
                </c:pt>
                <c:pt idx="161">
                  <c:v>7.8479508291266802</c:v>
                </c:pt>
                <c:pt idx="162">
                  <c:v>7.8144294927489799</c:v>
                </c:pt>
                <c:pt idx="163">
                  <c:v>7.7812344048875799</c:v>
                </c:pt>
                <c:pt idx="164">
                  <c:v>7.7483610645270904</c:v>
                </c:pt>
                <c:pt idx="165">
                  <c:v>7.7158050534690403</c:v>
                </c:pt>
                <c:pt idx="166">
                  <c:v>7.6835620344380606</c:v>
                </c:pt>
                <c:pt idx="167">
                  <c:v>7.6516277492398004</c:v>
                </c:pt>
                <c:pt idx="168">
                  <c:v>7.6199980169688999</c:v>
                </c:pt>
                <c:pt idx="169">
                  <c:v>7.5886687322655497</c:v>
                </c:pt>
                <c:pt idx="170">
                  <c:v>7.55763586361899</c:v>
                </c:pt>
                <c:pt idx="171">
                  <c:v>7.5268954517165403</c:v>
                </c:pt>
                <c:pt idx="172">
                  <c:v>7.4964436078366994</c:v>
                </c:pt>
                <c:pt idx="173">
                  <c:v>7.4662765122850399</c:v>
                </c:pt>
                <c:pt idx="174">
                  <c:v>7.4363904128714502</c:v>
                </c:pt>
                <c:pt idx="175">
                  <c:v>7.4067816234275599</c:v>
                </c:pt>
                <c:pt idx="176">
                  <c:v>7.3774465223630497</c:v>
                </c:pt>
                <c:pt idx="177">
                  <c:v>7.3483815512596502</c:v>
                </c:pt>
                <c:pt idx="178">
                  <c:v>7.3195832135018302</c:v>
                </c:pt>
                <c:pt idx="179">
                  <c:v>7.2910480729428198</c:v>
                </c:pt>
                <c:pt idx="180">
                  <c:v>7.2627727526051302</c:v>
                </c:pt>
                <c:pt idx="181">
                  <c:v>7.23475393341442</c:v>
                </c:pt>
                <c:pt idx="182">
                  <c:v>7.2069883529657401</c:v>
                </c:pt>
                <c:pt idx="183">
                  <c:v>7.17947280432118</c:v>
                </c:pt>
                <c:pt idx="184">
                  <c:v>7.1522041348380201</c:v>
                </c:pt>
                <c:pt idx="185">
                  <c:v>7.1251792450265006</c:v>
                </c:pt>
                <c:pt idx="186">
                  <c:v>7.0983950874362298</c:v>
                </c:pt>
                <c:pt idx="187">
                  <c:v>7.0718486655705597</c:v>
                </c:pt>
                <c:pt idx="188">
                  <c:v>7.04553703282801</c:v>
                </c:pt>
                <c:pt idx="189">
                  <c:v>7.0194572914698998</c:v>
                </c:pt>
                <c:pt idx="190">
                  <c:v>6.9936065916136601</c:v>
                </c:pt>
                <c:pt idx="191">
                  <c:v>6.9679821302507996</c:v>
                </c:pt>
                <c:pt idx="192">
                  <c:v>6.9425811502890404</c:v>
                </c:pt>
                <c:pt idx="193">
                  <c:v>6.9174009396177798</c:v>
                </c:pt>
                <c:pt idx="194">
                  <c:v>6.8924388301964203</c:v>
                </c:pt>
                <c:pt idx="195">
                  <c:v>6.8676921971646099</c:v>
                </c:pt>
                <c:pt idx="196">
                  <c:v>6.8431584579740798</c:v>
                </c:pt>
                <c:pt idx="197">
                  <c:v>6.8188350715413595</c:v>
                </c:pt>
                <c:pt idx="198">
                  <c:v>6.7947195374206704</c:v>
                </c:pt>
                <c:pt idx="199">
                  <c:v>6.7708093949966299</c:v>
                </c:pt>
                <c:pt idx="200">
                  <c:v>6.7471022226961308</c:v>
                </c:pt>
                <c:pt idx="201">
                  <c:v>6.7235956372187999</c:v>
                </c:pt>
                <c:pt idx="202">
                  <c:v>6.70028729278566</c:v>
                </c:pt>
                <c:pt idx="203">
                  <c:v>6.6771748804053797</c:v>
                </c:pt>
                <c:pt idx="204">
                  <c:v>6.6542561271577094</c:v>
                </c:pt>
                <c:pt idx="205">
                  <c:v>6.6315287954935807</c:v>
                </c:pt>
                <c:pt idx="206">
                  <c:v>6.6089906825514797</c:v>
                </c:pt>
                <c:pt idx="207">
                  <c:v>6.5866396194895795</c:v>
                </c:pt>
                <c:pt idx="208">
                  <c:v>6.5644734708332697</c:v>
                </c:pt>
                <c:pt idx="209">
                  <c:v>6.5424901338376502</c:v>
                </c:pt>
                <c:pt idx="210">
                  <c:v>6.5206875378645801</c:v>
                </c:pt>
                <c:pt idx="211">
                  <c:v>6.49906364377392</c:v>
                </c:pt>
                <c:pt idx="212">
                  <c:v>6.4776164433285501</c:v>
                </c:pt>
                <c:pt idx="213">
                  <c:v>6.4563439586128801</c:v>
                </c:pt>
                <c:pt idx="214">
                  <c:v>6.43524424146438</c:v>
                </c:pt>
                <c:pt idx="215">
                  <c:v>6.4143153729179101</c:v>
                </c:pt>
                <c:pt idx="216">
                  <c:v>6.3935554626624</c:v>
                </c:pt>
                <c:pt idx="217">
                  <c:v>6.3729626485097395</c:v>
                </c:pt>
                <c:pt idx="218">
                  <c:v>6.3525350958752895</c:v>
                </c:pt>
                <c:pt idx="219">
                  <c:v>6.33227099726997</c:v>
                </c:pt>
                <c:pt idx="220">
                  <c:v>6.3121685718035199</c:v>
                </c:pt>
                <c:pt idx="221">
                  <c:v>6.2922260646985899</c:v>
                </c:pt>
                <c:pt idx="222">
                  <c:v>6.2724417468155398</c:v>
                </c:pt>
                <c:pt idx="223">
                  <c:v>6.2528139141875103</c:v>
                </c:pt>
                <c:pt idx="224">
                  <c:v>6.2333408875655998</c:v>
                </c:pt>
                <c:pt idx="225">
                  <c:v>6.2140210119738901</c:v>
                </c:pt>
                <c:pt idx="226">
                  <c:v>6.1948526562740298</c:v>
                </c:pt>
                <c:pt idx="227">
                  <c:v>6.1758342127391694</c:v>
                </c:pt>
                <c:pt idx="228">
                  <c:v>6.1569640966370196</c:v>
                </c:pt>
                <c:pt idx="229">
                  <c:v>6.1382407458217703</c:v>
                </c:pt>
                <c:pt idx="230">
                  <c:v>6.1196626203347</c:v>
                </c:pt>
                <c:pt idx="231">
                  <c:v>6.1012282020132096</c:v>
                </c:pt>
                <c:pt idx="232">
                  <c:v>6.0829359941081202</c:v>
                </c:pt>
                <c:pt idx="233">
                  <c:v>6.0647845209089599</c:v>
                </c:pt>
                <c:pt idx="234">
                  <c:v>6.0467723273771901</c:v>
                </c:pt>
                <c:pt idx="235">
                  <c:v>6.0288979787870201</c:v>
                </c:pt>
                <c:pt idx="236">
                  <c:v>6.0111600603736601</c:v>
                </c:pt>
                <c:pt idx="237">
                  <c:v>5.9935571769889302</c:v>
                </c:pt>
                <c:pt idx="238">
                  <c:v>5.9760879527639199</c:v>
                </c:pt>
                <c:pt idx="239">
                  <c:v>5.9587510307786795</c:v>
                </c:pt>
                <c:pt idx="240">
                  <c:v>5.9415450727385499</c:v>
                </c:pt>
                <c:pt idx="241">
                  <c:v>5.9244687586572198</c:v>
                </c:pt>
                <c:pt idx="242">
                  <c:v>5.9075207865461996</c:v>
                </c:pt>
                <c:pt idx="243">
                  <c:v>5.8906998721105905</c:v>
                </c:pt>
                <c:pt idx="244">
                  <c:v>5.8740047484509894</c:v>
                </c:pt>
                <c:pt idx="245">
                  <c:v>5.8574341657715001</c:v>
                </c:pt>
                <c:pt idx="246">
                  <c:v>5.8409868910934604</c:v>
                </c:pt>
                <c:pt idx="247">
                  <c:v>5.8246617079750207</c:v>
                </c:pt>
                <c:pt idx="248">
                  <c:v>5.8084574162362994</c:v>
                </c:pt>
                <c:pt idx="249">
                  <c:v>5.7923728316899599</c:v>
                </c:pt>
                <c:pt idx="250">
                  <c:v>5.7764067858771595</c:v>
                </c:pt>
                <c:pt idx="251">
                  <c:v>5.7605581258087408</c:v>
                </c:pt>
                <c:pt idx="252">
                  <c:v>5.7448257137114993</c:v>
                </c:pt>
                <c:pt idx="253">
                  <c:v>5.7292084267793895</c:v>
                </c:pt>
                <c:pt idx="254">
                  <c:v>5.7137051569296897</c:v>
                </c:pt>
                <c:pt idx="255">
                  <c:v>5.6983148105638506</c:v>
                </c:pt>
                <c:pt idx="256">
                  <c:v>5.6830363083330102</c:v>
                </c:pt>
                <c:pt idx="257">
                  <c:v>5.6678685849080903</c:v>
                </c:pt>
                <c:pt idx="258">
                  <c:v>5.6528105887542894</c:v>
                </c:pt>
                <c:pt idx="259">
                  <c:v>5.6378612819099301</c:v>
                </c:pt>
                <c:pt idx="260">
                  <c:v>5.6230196397695797</c:v>
                </c:pt>
                <c:pt idx="261">
                  <c:v>5.6082846508712603</c:v>
                </c:pt>
                <c:pt idx="262">
                  <c:v>5.5936553166877898</c:v>
                </c:pt>
                <c:pt idx="263">
                  <c:v>5.5791306514220294</c:v>
                </c:pt>
                <c:pt idx="264">
                  <c:v>5.5647096818060602</c:v>
                </c:pt>
                <c:pt idx="265">
                  <c:v>5.5503914469040998</c:v>
                </c:pt>
                <c:pt idx="266">
                  <c:v>5.5361749979192103</c:v>
                </c:pt>
                <c:pt idx="267">
                  <c:v>5.52205939800354</c:v>
                </c:pt>
                <c:pt idx="268">
                  <c:v>5.5080437220721894</c:v>
                </c:pt>
                <c:pt idx="269">
                  <c:v>5.4941270566205302</c:v>
                </c:pt>
                <c:pt idx="270">
                  <c:v>5.4803084995448899</c:v>
                </c:pt>
                <c:pt idx="271">
                  <c:v>5.4665871599666094</c:v>
                </c:pt>
                <c:pt idx="272">
                  <c:v>5.4529621580593606</c:v>
                </c:pt>
                <c:pt idx="273">
                  <c:v>5.4394326248795499</c:v>
                </c:pt>
                <c:pt idx="274">
                  <c:v>5.4259977021999601</c:v>
                </c:pt>
                <c:pt idx="275">
                  <c:v>5.4126565423463902</c:v>
                </c:pt>
                <c:pt idx="276">
                  <c:v>5.3994083080372404</c:v>
                </c:pt>
                <c:pt idx="277">
                  <c:v>5.3862521722260697</c:v>
                </c:pt>
                <c:pt idx="278">
                  <c:v>5.373187317947</c:v>
                </c:pt>
                <c:pt idx="279">
                  <c:v>5.3602129381629204</c:v>
                </c:pt>
                <c:pt idx="280">
                  <c:v>5.3473282356163798</c:v>
                </c:pt>
                <c:pt idx="281">
                  <c:v>5.3345324226832602</c:v>
                </c:pt>
                <c:pt idx="282">
                  <c:v>5.3218247212289702</c:v>
                </c:pt>
                <c:pt idx="283">
                  <c:v>5.3092043624672893</c:v>
                </c:pt>
                <c:pt idx="284">
                  <c:v>5.2966705868216808</c:v>
                </c:pt>
                <c:pt idx="285">
                  <c:v>5.2842226437891107</c:v>
                </c:pt>
                <c:pt idx="286">
                  <c:v>5.2718597918062198</c:v>
                </c:pt>
                <c:pt idx="287">
                  <c:v>5.2595812981179293</c:v>
                </c:pt>
                <c:pt idx="288">
                  <c:v>5.2473864386483005</c:v>
                </c:pt>
                <c:pt idx="289">
                  <c:v>5.2352744978737498</c:v>
                </c:pt>
                <c:pt idx="290">
                  <c:v>5.2232447686983399</c:v>
                </c:pt>
                <c:pt idx="291">
                  <c:v>5.2112965523314196</c:v>
                </c:pt>
                <c:pt idx="292">
                  <c:v>5.1994291581672698</c:v>
                </c:pt>
                <c:pt idx="293">
                  <c:v>5.1876419036668899</c:v>
                </c:pt>
                <c:pt idx="294">
                  <c:v>5.1759341142418194</c:v>
                </c:pt>
                <c:pt idx="295">
                  <c:v>5.1643051231399806</c:v>
                </c:pt>
                <c:pt idx="296">
                  <c:v>5.1527542713334595</c:v>
                </c:pt>
                <c:pt idx="297">
                  <c:v>5.1412809074082695</c:v>
                </c:pt>
                <c:pt idx="298">
                  <c:v>5.1298843874558795</c:v>
                </c:pt>
                <c:pt idx="299">
                  <c:v>5.1185640749667698</c:v>
                </c:pt>
                <c:pt idx="300">
                  <c:v>5.1073193407256605</c:v>
                </c:pt>
                <c:pt idx="301">
                  <c:v>5.0961495627085398</c:v>
                </c:pt>
                <c:pt idx="302">
                  <c:v>5.0850541259815198</c:v>
                </c:pt>
                <c:pt idx="303">
                  <c:v>5.0740324226012898</c:v>
                </c:pt>
                <c:pt idx="304">
                  <c:v>5.0630838515173302</c:v>
                </c:pt>
                <c:pt idx="305">
                  <c:v>5.0522078184756802</c:v>
                </c:pt>
                <c:pt idx="306">
                  <c:v>5.0414037359244501</c:v>
                </c:pt>
                <c:pt idx="307">
                  <c:v>5.0306710229207399</c:v>
                </c:pt>
                <c:pt idx="308">
                  <c:v>5.0200091050392599</c:v>
                </c:pt>
                <c:pt idx="309">
                  <c:v>5.0094174142823906</c:v>
                </c:pt>
                <c:pt idx="310">
                  <c:v>4.9988953889917198</c:v>
                </c:pt>
                <c:pt idx="311">
                  <c:v>4.98844247376109</c:v>
                </c:pt>
                <c:pt idx="312">
                  <c:v>4.9780581193510498</c:v>
                </c:pt>
                <c:pt idx="313">
                  <c:v>4.9677417826047305</c:v>
                </c:pt>
                <c:pt idx="314">
                  <c:v>4.95749292636504</c:v>
                </c:pt>
                <c:pt idx="315">
                  <c:v>4.9473110193932701</c:v>
                </c:pt>
                <c:pt idx="316">
                  <c:v>4.93719553628907</c:v>
                </c:pt>
                <c:pt idx="317">
                  <c:v>4.9271459574115397</c:v>
                </c:pt>
                <c:pt idx="318">
                  <c:v>4.9171617688018596</c:v>
                </c:pt>
                <c:pt idx="319">
                  <c:v>4.9072424621069199</c:v>
                </c:pt>
                <c:pt idx="320">
                  <c:v>4.89738753450436</c:v>
                </c:pt>
                <c:pt idx="321">
                  <c:v>4.8875964886287404</c:v>
                </c:pt>
                <c:pt idx="322">
                  <c:v>4.8778688324988595</c:v>
                </c:pt>
                <c:pt idx="323">
                  <c:v>4.8682040794463504</c:v>
                </c:pt>
                <c:pt idx="324">
                  <c:v>4.8586017480452606</c:v>
                </c:pt>
                <c:pt idx="325">
                  <c:v>4.8490613620429004</c:v>
                </c:pt>
                <c:pt idx="326">
                  <c:v>4.8395824502916804</c:v>
                </c:pt>
                <c:pt idx="327">
                  <c:v>4.8301645466820897</c:v>
                </c:pt>
                <c:pt idx="328">
                  <c:v>4.8208071900766898</c:v>
                </c:pt>
                <c:pt idx="329">
                  <c:v>4.8115099242451898</c:v>
                </c:pt>
                <c:pt idx="330">
                  <c:v>4.8022722978004806</c:v>
                </c:pt>
                <c:pt idx="331">
                  <c:v>4.7930938641357397</c:v>
                </c:pt>
                <c:pt idx="332">
                  <c:v>4.7839741813624892</c:v>
                </c:pt>
                <c:pt idx="333">
                  <c:v>4.7749128122495801</c:v>
                </c:pt>
                <c:pt idx="334">
                  <c:v>4.7659093241631796</c:v>
                </c:pt>
                <c:pt idx="335">
                  <c:v>4.7569632890076798</c:v>
                </c:pt>
                <c:pt idx="336">
                  <c:v>4.7480742831674601</c:v>
                </c:pt>
                <c:pt idx="337">
                  <c:v>4.7392418874496496</c:v>
                </c:pt>
                <c:pt idx="338">
                  <c:v>4.7304656870276807</c:v>
                </c:pt>
                <c:pt idx="339">
                  <c:v>4.72174527138574</c:v>
                </c:pt>
                <c:pt idx="340">
                  <c:v>4.7130802342640896</c:v>
                </c:pt>
                <c:pt idx="341">
                  <c:v>4.7044701736051806</c:v>
                </c:pt>
                <c:pt idx="342">
                  <c:v>4.69591469150064</c:v>
                </c:pt>
                <c:pt idx="343">
                  <c:v>4.6874133941389804</c:v>
                </c:pt>
                <c:pt idx="344">
                  <c:v>4.6789658917542001</c:v>
                </c:pt>
                <c:pt idx="345">
                  <c:v>4.6705717985751001</c:v>
                </c:pt>
                <c:pt idx="346">
                  <c:v>4.6622307327753596</c:v>
                </c:pt>
                <c:pt idx="347">
                  <c:v>4.6539423164244003</c:v>
                </c:pt>
                <c:pt idx="348">
                  <c:v>4.6457061754389395</c:v>
                </c:pt>
                <c:pt idx="349">
                  <c:v>4.6375219395353495</c:v>
                </c:pt>
                <c:pt idx="350">
                  <c:v>4.6293892421825804</c:v>
                </c:pt>
                <c:pt idx="351">
                  <c:v>4.62130772055598</c:v>
                </c:pt>
                <c:pt idx="352">
                  <c:v>4.6132770154916098</c:v>
                </c:pt>
                <c:pt idx="353">
                  <c:v>4.6052967714413802</c:v>
                </c:pt>
                <c:pt idx="354">
                  <c:v>4.5973666364287604</c:v>
                </c:pt>
                <c:pt idx="355">
                  <c:v>4.5894862620051695</c:v>
                </c:pt>
                <c:pt idx="356">
                  <c:v>4.5816553032070395</c:v>
                </c:pt>
                <c:pt idx="357">
                  <c:v>4.5738734185134602</c:v>
                </c:pt>
                <c:pt idx="358">
                  <c:v>4.5661402698044506</c:v>
                </c:pt>
                <c:pt idx="359">
                  <c:v>4.5584555223198704</c:v>
                </c:pt>
                <c:pt idx="360">
                  <c:v>4.5508188446188997</c:v>
                </c:pt>
                <c:pt idx="361">
                  <c:v>4.5432299085401597</c:v>
                </c:pt>
                <c:pt idx="362">
                  <c:v>4.5356883891622903</c:v>
                </c:pt>
                <c:pt idx="363">
                  <c:v>4.5281939647652498</c:v>
                </c:pt>
                <c:pt idx="364">
                  <c:v>4.5207463167920698</c:v>
                </c:pt>
                <c:pt idx="365">
                  <c:v>4.5133451298112002</c:v>
                </c:pt>
                <c:pt idx="366">
                  <c:v>4.5059900914793598</c:v>
                </c:pt>
                <c:pt idx="367">
                  <c:v>4.4986808925049999</c:v>
                </c:pt>
                <c:pt idx="368">
                  <c:v>4.4914172266121897</c:v>
                </c:pt>
                <c:pt idx="369">
                  <c:v>4.48419879050505</c:v>
                </c:pt>
                <c:pt idx="370">
                  <c:v>4.47702528383277</c:v>
                </c:pt>
                <c:pt idx="371">
                  <c:v>4.4698964091549698</c:v>
                </c:pt>
                <c:pt idx="372">
                  <c:v>4.4628118719077206</c:v>
                </c:pt>
                <c:pt idx="373">
                  <c:v>4.4557713803698995</c:v>
                </c:pt>
                <c:pt idx="374">
                  <c:v>4.4487746456300998</c:v>
                </c:pt>
                <c:pt idx="375">
                  <c:v>4.4418213815540204</c:v>
                </c:pt>
                <c:pt idx="376">
                  <c:v>4.4349113047522097</c:v>
                </c:pt>
                <c:pt idx="377">
                  <c:v>4.4280441345484194</c:v>
                </c:pt>
                <c:pt idx="378">
                  <c:v>4.4212195929482299</c:v>
                </c:pt>
                <c:pt idx="379">
                  <c:v>4.4144374046082406</c:v>
                </c:pt>
                <c:pt idx="380">
                  <c:v>4.4076972968056394</c:v>
                </c:pt>
                <c:pt idx="381">
                  <c:v>4.4009989994081797</c:v>
                </c:pt>
                <c:pt idx="382">
                  <c:v>4.3943422448445997</c:v>
                </c:pt>
                <c:pt idx="383">
                  <c:v>4.3877267680754306</c:v>
                </c:pt>
                <c:pt idx="384">
                  <c:v>4.3811523065642399</c:v>
                </c:pt>
                <c:pt idx="385">
                  <c:v>4.37461860024922</c:v>
                </c:pt>
                <c:pt idx="386">
                  <c:v>4.3681253915152203</c:v>
                </c:pt>
                <c:pt idx="387">
                  <c:v>4.3616724251660797</c:v>
                </c:pt>
                <c:pt idx="388">
                  <c:v>4.3552594483974598</c:v>
                </c:pt>
                <c:pt idx="389">
                  <c:v>4.3488862107699493</c:v>
                </c:pt>
                <c:pt idx="390">
                  <c:v>4.3425524641825399</c:v>
                </c:pt>
                <c:pt idx="391">
                  <c:v>4.3362579628465303</c:v>
                </c:pt>
                <c:pt idx="392">
                  <c:v>4.3300024632596896</c:v>
                </c:pt>
                <c:pt idx="393">
                  <c:v>4.3237857241808593</c:v>
                </c:pt>
                <c:pt idx="394">
                  <c:v>4.31760750660486</c:v>
                </c:pt>
                <c:pt idx="395">
                  <c:v>4.31146757373768</c:v>
                </c:pt>
                <c:pt idx="396">
                  <c:v>4.3053656909721001</c:v>
                </c:pt>
                <c:pt idx="397">
                  <c:v>4.2993016258635697</c:v>
                </c:pt>
                <c:pt idx="398">
                  <c:v>4.2932751481064395</c:v>
                </c:pt>
                <c:pt idx="399">
                  <c:v>4.2872860295104802</c:v>
                </c:pt>
                <c:pt idx="400">
                  <c:v>4.2813340439777505</c:v>
                </c:pt>
                <c:pt idx="401">
                  <c:v>4.2754189674797498</c:v>
                </c:pt>
                <c:pt idx="402">
                  <c:v>4.2695405780348699</c:v>
                </c:pt>
                <c:pt idx="403">
                  <c:v>4.2636986556861807</c:v>
                </c:pt>
                <c:pt idx="404">
                  <c:v>4.2578929824794107</c:v>
                </c:pt>
                <c:pt idx="405">
                  <c:v>4.2521233424413802</c:v>
                </c:pt>
                <c:pt idx="406">
                  <c:v>4.2463895215585499</c:v>
                </c:pt>
                <c:pt idx="407">
                  <c:v>4.2406913077559505</c:v>
                </c:pt>
                <c:pt idx="408">
                  <c:v>4.2350284908763598</c:v>
                </c:pt>
                <c:pt idx="409">
                  <c:v>4.2294008626597694</c:v>
                </c:pt>
                <c:pt idx="410">
                  <c:v>4.2238082167230795</c:v>
                </c:pt>
                <c:pt idx="411">
                  <c:v>4.21825034854007</c:v>
                </c:pt>
                <c:pt idx="412">
                  <c:v>4.21272705542167</c:v>
                </c:pt>
                <c:pt idx="413">
                  <c:v>4.20723813649645</c:v>
                </c:pt>
                <c:pt idx="414">
                  <c:v>4.2017833926913504</c:v>
                </c:pt>
                <c:pt idx="415">
                  <c:v>4.1963626267126699</c:v>
                </c:pt>
                <c:pt idx="416">
                  <c:v>4.1909756430273504</c:v>
                </c:pt>
                <c:pt idx="417">
                  <c:v>4.1856222478444094</c:v>
                </c:pt>
                <c:pt idx="418">
                  <c:v>4.1803022490966892</c:v>
                </c:pt>
                <c:pt idx="419">
                  <c:v>4.1750154564227797</c:v>
                </c:pt>
                <c:pt idx="420">
                  <c:v>4.1697616811492102</c:v>
                </c:pt>
                <c:pt idx="421">
                  <c:v>4.1645407362728699</c:v>
                </c:pt>
                <c:pt idx="422">
                  <c:v>4.1593524364436396</c:v>
                </c:pt>
                <c:pt idx="423">
                  <c:v>4.1541965979472</c:v>
                </c:pt>
                <c:pt idx="424">
                  <c:v>4.1490730386881598</c:v>
                </c:pt>
                <c:pt idx="425">
                  <c:v>4.1439815781732694</c:v>
                </c:pt>
                <c:pt idx="426">
                  <c:v>4.1389220374949902</c:v>
                </c:pt>
                <c:pt idx="427">
                  <c:v>4.1338942393151301</c:v>
                </c:pt>
                <c:pt idx="428">
                  <c:v>4.1288980078487603</c:v>
                </c:pt>
                <c:pt idx="429">
                  <c:v>4.1239331688483496</c:v>
                </c:pt>
                <c:pt idx="430">
                  <c:v>4.1189995495880307</c:v>
                </c:pt>
                <c:pt idx="431">
                  <c:v>4.1140969788481199</c:v>
                </c:pt>
                <c:pt idx="432">
                  <c:v>4.1092252868998003</c:v>
                </c:pt>
                <c:pt idx="433">
                  <c:v>4.1043843054900098</c:v>
                </c:pt>
                <c:pt idx="434">
                  <c:v>4.0995738678264999</c:v>
                </c:pt>
                <c:pt idx="435">
                  <c:v>4.0947938085631099</c:v>
                </c:pt>
                <c:pt idx="436">
                  <c:v>4.0900439637851598</c:v>
                </c:pt>
                <c:pt idx="437">
                  <c:v>4.08532417099513</c:v>
                </c:pt>
                <c:pt idx="438">
                  <c:v>4.0806342690983799</c:v>
                </c:pt>
                <c:pt idx="439">
                  <c:v>4.0759740983891906</c:v>
                </c:pt>
                <c:pt idx="440">
                  <c:v>4.0713435005368304</c:v>
                </c:pt>
                <c:pt idx="441">
                  <c:v>4.0667423185719001</c:v>
                </c:pt>
                <c:pt idx="442">
                  <c:v>4.0621703968728102</c:v>
                </c:pt>
                <c:pt idx="443">
                  <c:v>4.0576275811524098</c:v>
                </c:pt>
                <c:pt idx="444">
                  <c:v>4.0531137184447896</c:v>
                </c:pt>
                <c:pt idx="445">
                  <c:v>4.0486286570922498</c:v>
                </c:pt>
                <c:pt idx="446">
                  <c:v>4.0441722467323897</c:v>
                </c:pt>
                <c:pt idx="447">
                  <c:v>4.0397443382854297</c:v>
                </c:pt>
                <c:pt idx="448">
                  <c:v>4.0353447839416097</c:v>
                </c:pt>
                <c:pt idx="449">
                  <c:v>4.03097343714877</c:v>
                </c:pt>
                <c:pt idx="450">
                  <c:v>4.0266301526000801</c:v>
                </c:pt>
                <c:pt idx="451">
                  <c:v>4.0223147862219397</c:v>
                </c:pt>
                <c:pt idx="452">
                  <c:v>4.0180271951619506</c:v>
                </c:pt>
                <c:pt idx="453">
                  <c:v>4.0137672377771301</c:v>
                </c:pt>
                <c:pt idx="454">
                  <c:v>4.0095347736221898</c:v>
                </c:pt>
                <c:pt idx="455">
                  <c:v>4.0053296634379896</c:v>
                </c:pt>
                <c:pt idx="456">
                  <c:v>4.0011517691401099</c:v>
                </c:pt>
                <c:pt idx="457">
                  <c:v>3.9970009538075599</c:v>
                </c:pt>
                <c:pt idx="458">
                  <c:v>3.9928770816716801</c:v>
                </c:pt>
                <c:pt idx="459">
                  <c:v>3.9887800181050501</c:v>
                </c:pt>
                <c:pt idx="460">
                  <c:v>3.9847096296106601</c:v>
                </c:pt>
                <c:pt idx="461">
                  <c:v>3.9806657838111099</c:v>
                </c:pt>
                <c:pt idx="462">
                  <c:v>3.9766483494379998</c:v>
                </c:pt>
                <c:pt idx="463">
                  <c:v>3.9726571963214399</c:v>
                </c:pt>
                <c:pt idx="464">
                  <c:v>3.9686921953795999</c:v>
                </c:pt>
                <c:pt idx="465">
                  <c:v>3.9647532186085201</c:v>
                </c:pt>
                <c:pt idx="466">
                  <c:v>3.9608401390719199</c:v>
                </c:pt>
                <c:pt idx="467">
                  <c:v>3.9569528308911699</c:v>
                </c:pt>
                <c:pt idx="468">
                  <c:v>3.9530911692354196</c:v>
                </c:pt>
                <c:pt idx="469">
                  <c:v>3.9492550303117602</c:v>
                </c:pt>
                <c:pt idx="470">
                  <c:v>3.9454442913555798</c:v>
                </c:pt>
                <c:pt idx="471">
                  <c:v>3.9416588306209501</c:v>
                </c:pt>
                <c:pt idx="472">
                  <c:v>3.9378985273712099</c:v>
                </c:pt>
                <c:pt idx="473">
                  <c:v>3.9341632618695899</c:v>
                </c:pt>
                <c:pt idx="474">
                  <c:v>3.9304529153700001</c:v>
                </c:pt>
                <c:pt idx="475">
                  <c:v>3.9267673701078203</c:v>
                </c:pt>
                <c:pt idx="476">
                  <c:v>3.92310650929097</c:v>
                </c:pt>
                <c:pt idx="477">
                  <c:v>3.9194702170908999</c:v>
                </c:pt>
                <c:pt idx="478">
                  <c:v>3.9158583786337897</c:v>
                </c:pt>
                <c:pt idx="479">
                  <c:v>3.9122708799918402</c:v>
                </c:pt>
                <c:pt idx="480">
                  <c:v>3.9087076081746202</c:v>
                </c:pt>
                <c:pt idx="481">
                  <c:v>3.90516845112055</c:v>
                </c:pt>
                <c:pt idx="482">
                  <c:v>3.9016532976884699</c:v>
                </c:pt>
                <c:pt idx="483">
                  <c:v>3.89816203764929</c:v>
                </c:pt>
                <c:pt idx="484">
                  <c:v>3.8946945616777797</c:v>
                </c:pt>
                <c:pt idx="485">
                  <c:v>3.8912507613443799</c:v>
                </c:pt>
                <c:pt idx="486">
                  <c:v>3.8878305291071702</c:v>
                </c:pt>
                <c:pt idx="487">
                  <c:v>3.8844337583038802</c:v>
                </c:pt>
                <c:pt idx="488">
                  <c:v>3.88106034314404</c:v>
                </c:pt>
                <c:pt idx="489">
                  <c:v>3.8777101787011703</c:v>
                </c:pt>
                <c:pt idx="490">
                  <c:v>3.8743831609050798</c:v>
                </c:pt>
                <c:pt idx="491">
                  <c:v>3.8710791865342697</c:v>
                </c:pt>
                <c:pt idx="492">
                  <c:v>3.8677981532083701</c:v>
                </c:pt>
                <c:pt idx="493">
                  <c:v>3.8645399593807102</c:v>
                </c:pt>
                <c:pt idx="494">
                  <c:v>3.8613045043309699</c:v>
                </c:pt>
                <c:pt idx="495">
                  <c:v>3.8580916881578502</c:v>
                </c:pt>
                <c:pt idx="496">
                  <c:v>3.8549014117719298</c:v>
                </c:pt>
                <c:pt idx="497">
                  <c:v>3.8517335768884902</c:v>
                </c:pt>
                <c:pt idx="498">
                  <c:v>3.8485880860205102</c:v>
                </c:pt>
                <c:pt idx="499">
                  <c:v>3.8454648424716602</c:v>
                </c:pt>
                <c:pt idx="500">
                  <c:v>3.8423637503294499</c:v>
                </c:pt>
                <c:pt idx="501">
                  <c:v>3.8392847144583997</c:v>
                </c:pt>
                <c:pt idx="502">
                  <c:v>3.83622764049329</c:v>
                </c:pt>
                <c:pt idx="503">
                  <c:v>3.8331924348325099</c:v>
                </c:pt>
                <c:pt idx="504">
                  <c:v>3.8301790046314701</c:v>
                </c:pt>
                <c:pt idx="505">
                  <c:v>3.8271872577960497</c:v>
                </c:pt>
                <c:pt idx="506">
                  <c:v>3.8242171029761898</c:v>
                </c:pt>
                <c:pt idx="507">
                  <c:v>3.8212684495594798</c:v>
                </c:pt>
                <c:pt idx="508">
                  <c:v>3.81834120766487</c:v>
                </c:pt>
                <c:pt idx="509">
                  <c:v>3.8154352881364</c:v>
                </c:pt>
                <c:pt idx="510">
                  <c:v>3.8125506025370801</c:v>
                </c:pt>
                <c:pt idx="511">
                  <c:v>3.80968706314271</c:v>
                </c:pt>
                <c:pt idx="512">
                  <c:v>3.8068445829358999</c:v>
                </c:pt>
                <c:pt idx="513">
                  <c:v>3.8040230756000599</c:v>
                </c:pt>
                <c:pt idx="514">
                  <c:v>3.8012224555134999</c:v>
                </c:pt>
                <c:pt idx="515">
                  <c:v>3.7984426377435798</c:v>
                </c:pt>
                <c:pt idx="516">
                  <c:v>3.7956835380409202</c:v>
                </c:pt>
                <c:pt idx="517">
                  <c:v>3.7929450728336902</c:v>
                </c:pt>
                <c:pt idx="518">
                  <c:v>3.7902271592219199</c:v>
                </c:pt>
                <c:pt idx="519">
                  <c:v>3.78752971497194</c:v>
                </c:pt>
                <c:pt idx="520">
                  <c:v>3.78485265851078</c:v>
                </c:pt>
                <c:pt idx="521">
                  <c:v>3.7821959089207597</c:v>
                </c:pt>
                <c:pt idx="522">
                  <c:v>3.7795593859340002</c:v>
                </c:pt>
                <c:pt idx="523">
                  <c:v>3.7769430099270798</c:v>
                </c:pt>
                <c:pt idx="524">
                  <c:v>3.77434670191573</c:v>
                </c:pt>
                <c:pt idx="525">
                  <c:v>3.7717703835495802</c:v>
                </c:pt>
                <c:pt idx="526">
                  <c:v>3.7692139771069599</c:v>
                </c:pt>
                <c:pt idx="527">
                  <c:v>3.7666774054897298</c:v>
                </c:pt>
                <c:pt idx="528">
                  <c:v>3.76416059221823</c:v>
                </c:pt>
                <c:pt idx="529">
                  <c:v>3.7616634614262199</c:v>
                </c:pt>
                <c:pt idx="530">
                  <c:v>3.75918593785592</c:v>
                </c:pt>
                <c:pt idx="531">
                  <c:v>3.7567279468530401</c:v>
                </c:pt>
                <c:pt idx="532">
                  <c:v>3.7542894143619403</c:v>
                </c:pt>
                <c:pt idx="533">
                  <c:v>3.75187026692078</c:v>
                </c:pt>
                <c:pt idx="534">
                  <c:v>3.74947043165677</c:v>
                </c:pt>
                <c:pt idx="535">
                  <c:v>3.74708983628138</c:v>
                </c:pt>
                <c:pt idx="536">
                  <c:v>3.74472840908575</c:v>
                </c:pt>
                <c:pt idx="537">
                  <c:v>3.74238607893599</c:v>
                </c:pt>
                <c:pt idx="538">
                  <c:v>3.7400627752686302</c:v>
                </c:pt>
                <c:pt idx="539">
                  <c:v>3.7377584280860803</c:v>
                </c:pt>
                <c:pt idx="540">
                  <c:v>3.7354729679521501</c:v>
                </c:pt>
                <c:pt idx="541">
                  <c:v>3.7332063259875898</c:v>
                </c:pt>
                <c:pt idx="542">
                  <c:v>3.7309584338657302</c:v>
                </c:pt>
                <c:pt idx="543">
                  <c:v>3.72872922380808</c:v>
                </c:pt>
                <c:pt idx="544">
                  <c:v>3.7265186285800902</c:v>
                </c:pt>
                <c:pt idx="545">
                  <c:v>3.72432658148684</c:v>
                </c:pt>
                <c:pt idx="546">
                  <c:v>3.7221530163688499</c:v>
                </c:pt>
                <c:pt idx="547">
                  <c:v>3.7199978675978702</c:v>
                </c:pt>
                <c:pt idx="548">
                  <c:v>3.7178610700728201</c:v>
                </c:pt>
                <c:pt idx="549">
                  <c:v>3.7157425592156401</c:v>
                </c:pt>
                <c:pt idx="550">
                  <c:v>3.7136422709672701</c:v>
                </c:pt>
                <c:pt idx="551">
                  <c:v>3.7115601417836301</c:v>
                </c:pt>
                <c:pt idx="552">
                  <c:v>3.7094961086316998</c:v>
                </c:pt>
                <c:pt idx="553">
                  <c:v>3.7074501089855199</c:v>
                </c:pt>
                <c:pt idx="554">
                  <c:v>3.7054220808223901</c:v>
                </c:pt>
                <c:pt idx="555">
                  <c:v>3.7034119626189899</c:v>
                </c:pt>
                <c:pt idx="556">
                  <c:v>3.7014196933475398</c:v>
                </c:pt>
                <c:pt idx="557">
                  <c:v>3.6994452124721002</c:v>
                </c:pt>
                <c:pt idx="558">
                  <c:v>3.6974884599448101</c:v>
                </c:pt>
                <c:pt idx="559">
                  <c:v>3.6955493762021803</c:v>
                </c:pt>
                <c:pt idx="560">
                  <c:v>3.6936279021614902</c:v>
                </c:pt>
                <c:pt idx="561">
                  <c:v>3.6917239792171199</c:v>
                </c:pt>
                <c:pt idx="562">
                  <c:v>3.6898375492370001</c:v>
                </c:pt>
                <c:pt idx="563">
                  <c:v>3.6879685545590601</c:v>
                </c:pt>
                <c:pt idx="564">
                  <c:v>3.6861169379877201</c:v>
                </c:pt>
                <c:pt idx="565">
                  <c:v>3.68428264279044</c:v>
                </c:pt>
                <c:pt idx="566">
                  <c:v>3.6824656126942399</c:v>
                </c:pt>
                <c:pt idx="567">
                  <c:v>3.68066579188234</c:v>
                </c:pt>
                <c:pt idx="568">
                  <c:v>3.6788831249907399</c:v>
                </c:pt>
                <c:pt idx="569">
                  <c:v>3.6771175571049599</c:v>
                </c:pt>
                <c:pt idx="570">
                  <c:v>3.6753690337566698</c:v>
                </c:pt>
                <c:pt idx="571">
                  <c:v>3.6736375009204396</c:v>
                </c:pt>
                <c:pt idx="572">
                  <c:v>3.6719229050105202</c:v>
                </c:pt>
                <c:pt idx="573">
                  <c:v>3.6702251928776302</c:v>
                </c:pt>
                <c:pt idx="574">
                  <c:v>3.6685443118057703</c:v>
                </c:pt>
                <c:pt idx="575">
                  <c:v>3.66688020950911</c:v>
                </c:pt>
                <c:pt idx="576">
                  <c:v>3.6652328341288398</c:v>
                </c:pt>
                <c:pt idx="577">
                  <c:v>3.6636021342301399</c:v>
                </c:pt>
                <c:pt idx="578">
                  <c:v>3.6619880587990901</c:v>
                </c:pt>
                <c:pt idx="579">
                  <c:v>3.66039055723967</c:v>
                </c:pt>
                <c:pt idx="580">
                  <c:v>3.65880957937078</c:v>
                </c:pt>
                <c:pt idx="581">
                  <c:v>3.6572450754232602</c:v>
                </c:pt>
                <c:pt idx="582">
                  <c:v>3.6556969960369803</c:v>
                </c:pt>
                <c:pt idx="583">
                  <c:v>3.65416529225794</c:v>
                </c:pt>
                <c:pt idx="584">
                  <c:v>3.65264991553537</c:v>
                </c:pt>
                <c:pt idx="585">
                  <c:v>3.65115081771892</c:v>
                </c:pt>
                <c:pt idx="586">
                  <c:v>3.6496679510558403</c:v>
                </c:pt>
                <c:pt idx="587">
                  <c:v>3.6482012681881502</c:v>
                </c:pt>
                <c:pt idx="588">
                  <c:v>3.6467507221499598</c:v>
                </c:pt>
                <c:pt idx="589">
                  <c:v>3.6453162663646399</c:v>
                </c:pt>
                <c:pt idx="590">
                  <c:v>3.6438978546422001</c:v>
                </c:pt>
                <c:pt idx="591">
                  <c:v>3.64249544117654</c:v>
                </c:pt>
                <c:pt idx="592">
                  <c:v>3.6411089805428603</c:v>
                </c:pt>
                <c:pt idx="593">
                  <c:v>3.63973842769497</c:v>
                </c:pt>
                <c:pt idx="594">
                  <c:v>3.6383837379627399</c:v>
                </c:pt>
                <c:pt idx="595">
                  <c:v>3.6370448670494802</c:v>
                </c:pt>
                <c:pt idx="596">
                  <c:v>3.6357217710294201</c:v>
                </c:pt>
                <c:pt idx="597">
                  <c:v>3.6344144063451598</c:v>
                </c:pt>
                <c:pt idx="598">
                  <c:v>3.6331227298051898</c:v>
                </c:pt>
                <c:pt idx="599">
                  <c:v>3.6318466985813704</c:v>
                </c:pt>
                <c:pt idx="600">
                  <c:v>3.6305862702065603</c:v>
                </c:pt>
                <c:pt idx="601">
                  <c:v>3.6293414025720701</c:v>
                </c:pt>
                <c:pt idx="602">
                  <c:v>3.6281120539253702</c:v>
                </c:pt>
                <c:pt idx="603">
                  <c:v>3.6268981828676101</c:v>
                </c:pt>
                <c:pt idx="604">
                  <c:v>3.6256997483513502</c:v>
                </c:pt>
                <c:pt idx="605">
                  <c:v>3.6245167096781201</c:v>
                </c:pt>
                <c:pt idx="606">
                  <c:v>3.6233490264962103</c:v>
                </c:pt>
                <c:pt idx="607">
                  <c:v>3.6221966587983001</c:v>
                </c:pt>
                <c:pt idx="608">
                  <c:v>3.6210595669192398</c:v>
                </c:pt>
                <c:pt idx="609">
                  <c:v>3.6199377115337401</c:v>
                </c:pt>
                <c:pt idx="610">
                  <c:v>3.6188310536542199</c:v>
                </c:pt>
                <c:pt idx="611">
                  <c:v>3.61773955462855</c:v>
                </c:pt>
                <c:pt idx="612">
                  <c:v>3.6166631761378798</c:v>
                </c:pt>
                <c:pt idx="613">
                  <c:v>3.61560188019447</c:v>
                </c:pt>
                <c:pt idx="614">
                  <c:v>3.6145556291395899</c:v>
                </c:pt>
                <c:pt idx="615">
                  <c:v>3.6135243856413197</c:v>
                </c:pt>
                <c:pt idx="616">
                  <c:v>3.6125081126925203</c:v>
                </c:pt>
                <c:pt idx="617">
                  <c:v>3.6115067736087099</c:v>
                </c:pt>
                <c:pt idx="618">
                  <c:v>3.61052033202603</c:v>
                </c:pt>
                <c:pt idx="619">
                  <c:v>3.6095487518991698</c:v>
                </c:pt>
                <c:pt idx="620">
                  <c:v>3.6085919974993801</c:v>
                </c:pt>
                <c:pt idx="621">
                  <c:v>3.6076500334124497</c:v>
                </c:pt>
                <c:pt idx="622">
                  <c:v>3.60672282453673</c:v>
                </c:pt>
                <c:pt idx="623">
                  <c:v>3.6058103360811602</c:v>
                </c:pt>
                <c:pt idx="624">
                  <c:v>3.6049125335633296</c:v>
                </c:pt>
                <c:pt idx="625">
                  <c:v>3.6040293828075503</c:v>
                </c:pt>
                <c:pt idx="626">
                  <c:v>3.6031608499429497</c:v>
                </c:pt>
                <c:pt idx="627">
                  <c:v>3.6023069014015801</c:v>
                </c:pt>
                <c:pt idx="628">
                  <c:v>3.60146750391654</c:v>
                </c:pt>
                <c:pt idx="629">
                  <c:v>3.60064262452011</c:v>
                </c:pt>
                <c:pt idx="630">
                  <c:v>3.5998322305419501</c:v>
                </c:pt>
                <c:pt idx="631">
                  <c:v>3.5990362896072501</c:v>
                </c:pt>
                <c:pt idx="632">
                  <c:v>3.5982547696349401</c:v>
                </c:pt>
                <c:pt idx="633">
                  <c:v>3.5974876388358696</c:v>
                </c:pt>
                <c:pt idx="634">
                  <c:v>3.59673486571113</c:v>
                </c:pt>
                <c:pt idx="635">
                  <c:v>3.5959964190502003</c:v>
                </c:pt>
                <c:pt idx="636">
                  <c:v>3.5952722679292601</c:v>
                </c:pt>
                <c:pt idx="637">
                  <c:v>3.5945623817094901</c:v>
                </c:pt>
                <c:pt idx="638">
                  <c:v>3.5938667300353297</c:v>
                </c:pt>
                <c:pt idx="639">
                  <c:v>3.5931852828328101</c:v>
                </c:pt>
                <c:pt idx="640">
                  <c:v>3.5925180103079102</c:v>
                </c:pt>
                <c:pt idx="641">
                  <c:v>3.5918648829448498</c:v>
                </c:pt>
                <c:pt idx="642">
                  <c:v>3.5912258715044798</c:v>
                </c:pt>
                <c:pt idx="643">
                  <c:v>3.5906009470226801</c:v>
                </c:pt>
                <c:pt idx="644">
                  <c:v>3.5899900808087302</c:v>
                </c:pt>
                <c:pt idx="645">
                  <c:v>3.58939324444369</c:v>
                </c:pt>
                <c:pt idx="646">
                  <c:v>3.58881040977889</c:v>
                </c:pt>
                <c:pt idx="647">
                  <c:v>3.5882415489343198</c:v>
                </c:pt>
                <c:pt idx="648">
                  <c:v>3.5876866342970701</c:v>
                </c:pt>
                <c:pt idx="649">
                  <c:v>3.5871456385198699</c:v>
                </c:pt>
                <c:pt idx="650">
                  <c:v>3.5866185345194799</c:v>
                </c:pt>
                <c:pt idx="651">
                  <c:v>3.5861052954752601</c:v>
                </c:pt>
                <c:pt idx="652">
                  <c:v>3.5856058948276499</c:v>
                </c:pt>
                <c:pt idx="653">
                  <c:v>3.5851203062766799</c:v>
                </c:pt>
                <c:pt idx="654">
                  <c:v>3.5846485037805502</c:v>
                </c:pt>
                <c:pt idx="655">
                  <c:v>3.58419046155415</c:v>
                </c:pt>
                <c:pt idx="656">
                  <c:v>3.5837461540676401</c:v>
                </c:pt>
                <c:pt idx="657">
                  <c:v>3.5833155560450201</c:v>
                </c:pt>
                <c:pt idx="658">
                  <c:v>3.5828986424627502</c:v>
                </c:pt>
                <c:pt idx="659">
                  <c:v>3.5824953885483102</c:v>
                </c:pt>
                <c:pt idx="660">
                  <c:v>3.5821057697788801</c:v>
                </c:pt>
                <c:pt idx="661">
                  <c:v>3.5817297618799198</c:v>
                </c:pt>
                <c:pt idx="662">
                  <c:v>3.58136734082386</c:v>
                </c:pt>
                <c:pt idx="663">
                  <c:v>3.5810184828287102</c:v>
                </c:pt>
                <c:pt idx="664">
                  <c:v>3.58068316435679</c:v>
                </c:pt>
                <c:pt idx="665">
                  <c:v>3.5803613621133601</c:v>
                </c:pt>
                <c:pt idx="666">
                  <c:v>3.5800530530453698</c:v>
                </c:pt>
                <c:pt idx="667">
                  <c:v>3.5797582143401199</c:v>
                </c:pt>
                <c:pt idx="668">
                  <c:v>3.5794768234240002</c:v>
                </c:pt>
                <c:pt idx="669">
                  <c:v>3.5792088579612602</c:v>
                </c:pt>
                <c:pt idx="670">
                  <c:v>3.5789542958526899</c:v>
                </c:pt>
                <c:pt idx="671">
                  <c:v>3.57871311523443</c:v>
                </c:pt>
                <c:pt idx="672">
                  <c:v>3.57848529447672</c:v>
                </c:pt>
                <c:pt idx="673">
                  <c:v>3.5782708121826698</c:v>
                </c:pt>
                <c:pt idx="674">
                  <c:v>3.5780696471870903</c:v>
                </c:pt>
                <c:pt idx="675">
                  <c:v>3.5778817785552501</c:v>
                </c:pt>
                <c:pt idx="676">
                  <c:v>3.5777071855817297</c:v>
                </c:pt>
                <c:pt idx="677">
                  <c:v>3.5775458477892399</c:v>
                </c:pt>
                <c:pt idx="678">
                  <c:v>3.5773977449274197</c:v>
                </c:pt>
                <c:pt idx="679">
                  <c:v>3.5772628569717697</c:v>
                </c:pt>
                <c:pt idx="680">
                  <c:v>3.57714116412243</c:v>
                </c:pt>
                <c:pt idx="681">
                  <c:v>3.5770326468031</c:v>
                </c:pt>
                <c:pt idx="682">
                  <c:v>3.5769372856599002</c:v>
                </c:pt>
                <c:pt idx="683">
                  <c:v>3.5768550615602699</c:v>
                </c:pt>
                <c:pt idx="684">
                  <c:v>3.5767859555918999</c:v>
                </c:pt>
                <c:pt idx="685">
                  <c:v>3.57672994906157</c:v>
                </c:pt>
                <c:pt idx="686">
                  <c:v>3.5766870234941699</c:v>
                </c:pt>
                <c:pt idx="687">
                  <c:v>3.57665716063156</c:v>
                </c:pt>
                <c:pt idx="688">
                  <c:v>3.57664034243155</c:v>
                </c:pt>
                <c:pt idx="689">
                  <c:v>3.5766365510668603</c:v>
                </c:pt>
                <c:pt idx="690">
                  <c:v>3.5766457689240503</c:v>
                </c:pt>
                <c:pt idx="691">
                  <c:v>3.5766679786025501</c:v>
                </c:pt>
                <c:pt idx="692">
                  <c:v>3.5767031629135899</c:v>
                </c:pt>
                <c:pt idx="693">
                  <c:v>3.5767513048792399</c:v>
                </c:pt>
                <c:pt idx="694">
                  <c:v>3.57681238773137</c:v>
                </c:pt>
                <c:pt idx="695">
                  <c:v>3.5768863949107099</c:v>
                </c:pt>
                <c:pt idx="696">
                  <c:v>3.5769733100658399</c:v>
                </c:pt>
                <c:pt idx="697">
                  <c:v>3.5770731170522501</c:v>
                </c:pt>
                <c:pt idx="698">
                  <c:v>3.5771857999313603</c:v>
                </c:pt>
                <c:pt idx="699">
                  <c:v>3.5773113429695802</c:v>
                </c:pt>
                <c:pt idx="700">
                  <c:v>3.5774497306373703</c:v>
                </c:pt>
                <c:pt idx="701">
                  <c:v>3.5776009476083401</c:v>
                </c:pt>
                <c:pt idx="702">
                  <c:v>3.5777649787582599</c:v>
                </c:pt>
                <c:pt idx="703">
                  <c:v>3.5779418091642303</c:v>
                </c:pt>
                <c:pt idx="704">
                  <c:v>3.5781314241037099</c:v>
                </c:pt>
                <c:pt idx="705">
                  <c:v>3.5783338090536798</c:v>
                </c:pt>
                <c:pt idx="706">
                  <c:v>3.57854894968971</c:v>
                </c:pt>
                <c:pt idx="707">
                  <c:v>3.5787768318851101</c:v>
                </c:pt>
                <c:pt idx="708">
                  <c:v>3.5790174417100604</c:v>
                </c:pt>
                <c:pt idx="709">
                  <c:v>3.5792707654307501</c:v>
                </c:pt>
                <c:pt idx="710">
                  <c:v>3.5795367895085199</c:v>
                </c:pt>
                <c:pt idx="711">
                  <c:v>3.57981550059902</c:v>
                </c:pt>
                <c:pt idx="712">
                  <c:v>3.5801068855514</c:v>
                </c:pt>
                <c:pt idx="713">
                  <c:v>3.5804109314074397</c:v>
                </c:pt>
                <c:pt idx="714">
                  <c:v>3.58072762540078</c:v>
                </c:pt>
                <c:pt idx="715">
                  <c:v>3.5810569549560802</c:v>
                </c:pt>
                <c:pt idx="716">
                  <c:v>3.5813989076882198</c:v>
                </c:pt>
                <c:pt idx="717">
                  <c:v>3.58175347140152</c:v>
                </c:pt>
                <c:pt idx="718">
                  <c:v>3.5821206340889398</c:v>
                </c:pt>
                <c:pt idx="719">
                  <c:v>3.5825003839313401</c:v>
                </c:pt>
                <c:pt idx="720">
                  <c:v>3.5828927092966403</c:v>
                </c:pt>
                <c:pt idx="721">
                  <c:v>3.5832975987391302</c:v>
                </c:pt>
                <c:pt idx="722">
                  <c:v>3.5837150409986798</c:v>
                </c:pt>
                <c:pt idx="723">
                  <c:v>3.58414502499999</c:v>
                </c:pt>
                <c:pt idx="724">
                  <c:v>3.5845875398518703</c:v>
                </c:pt>
                <c:pt idx="725">
                  <c:v>3.58504257484649</c:v>
                </c:pt>
                <c:pt idx="726">
                  <c:v>3.58551011945866</c:v>
                </c:pt>
                <c:pt idx="727">
                  <c:v>3.5859901633451399</c:v>
                </c:pt>
                <c:pt idx="728">
                  <c:v>3.5864826963438801</c:v>
                </c:pt>
                <c:pt idx="729">
                  <c:v>3.5869877084733699</c:v>
                </c:pt>
                <c:pt idx="730">
                  <c:v>3.5875051899319002</c:v>
                </c:pt>
                <c:pt idx="731">
                  <c:v>3.5880351310969099</c:v>
                </c:pt>
                <c:pt idx="732">
                  <c:v>3.58857752252427</c:v>
                </c:pt>
                <c:pt idx="733">
                  <c:v>3.5891323549476701</c:v>
                </c:pt>
                <c:pt idx="734">
                  <c:v>3.5896996192778601</c:v>
                </c:pt>
                <c:pt idx="735">
                  <c:v>3.5902793066020902</c:v>
                </c:pt>
                <c:pt idx="736">
                  <c:v>3.5908714081833701</c:v>
                </c:pt>
                <c:pt idx="737">
                  <c:v>3.5914759154598901</c:v>
                </c:pt>
                <c:pt idx="738">
                  <c:v>3.5920928200443298</c:v>
                </c:pt>
                <c:pt idx="739">
                  <c:v>3.5927221137232799</c:v>
                </c:pt>
                <c:pt idx="740">
                  <c:v>3.5933637884565601</c:v>
                </c:pt>
                <c:pt idx="741">
                  <c:v>3.59401783637664</c:v>
                </c:pt>
                <c:pt idx="742">
                  <c:v>3.5946842497880103</c:v>
                </c:pt>
                <c:pt idx="743">
                  <c:v>3.5953630211665599</c:v>
                </c:pt>
                <c:pt idx="744">
                  <c:v>3.59605414315903</c:v>
                </c:pt>
                <c:pt idx="745">
                  <c:v>3.5967576085823398</c:v>
                </c:pt>
                <c:pt idx="746">
                  <c:v>3.5974734104230901</c:v>
                </c:pt>
                <c:pt idx="747">
                  <c:v>3.59820154183691</c:v>
                </c:pt>
                <c:pt idx="748">
                  <c:v>3.5989419961479099</c:v>
                </c:pt>
                <c:pt idx="749">
                  <c:v>3.5996947668481196</c:v>
                </c:pt>
                <c:pt idx="750">
                  <c:v>3.6004598475969201</c:v>
                </c:pt>
                <c:pt idx="751">
                  <c:v>3.60123723222048</c:v>
                </c:pt>
                <c:pt idx="752">
                  <c:v>3.6020269147112201</c:v>
                </c:pt>
                <c:pt idx="753">
                  <c:v>3.6028288892272498</c:v>
                </c:pt>
                <c:pt idx="754">
                  <c:v>3.6036431500918602</c:v>
                </c:pt>
                <c:pt idx="755">
                  <c:v>3.60446969179295</c:v>
                </c:pt>
                <c:pt idx="756">
                  <c:v>3.6053085089825401</c:v>
                </c:pt>
                <c:pt idx="757">
                  <c:v>3.6061595964762301</c:v>
                </c:pt>
                <c:pt idx="758">
                  <c:v>3.60702294925269</c:v>
                </c:pt>
                <c:pt idx="759">
                  <c:v>3.6078985624531503</c:v>
                </c:pt>
                <c:pt idx="760">
                  <c:v>3.6087864313808899</c:v>
                </c:pt>
                <c:pt idx="761">
                  <c:v>3.6096865515007797</c:v>
                </c:pt>
                <c:pt idx="762">
                  <c:v>3.6105989184387197</c:v>
                </c:pt>
                <c:pt idx="763">
                  <c:v>3.6115235279812401</c:v>
                </c:pt>
                <c:pt idx="764">
                  <c:v>3.6124603760749299</c:v>
                </c:pt>
                <c:pt idx="765">
                  <c:v>3.6134094588260299</c:v>
                </c:pt>
                <c:pt idx="766">
                  <c:v>3.6143707724999499</c:v>
                </c:pt>
                <c:pt idx="767">
                  <c:v>3.6153443135207799</c:v>
                </c:pt>
                <c:pt idx="768">
                  <c:v>3.6163300784708499</c:v>
                </c:pt>
                <c:pt idx="769">
                  <c:v>3.6173280640902798</c:v>
                </c:pt>
                <c:pt idx="770">
                  <c:v>3.6183382672765201</c:v>
                </c:pt>
                <c:pt idx="771">
                  <c:v>3.6193606850839299</c:v>
                </c:pt>
                <c:pt idx="772">
                  <c:v>3.6203953147233201</c:v>
                </c:pt>
                <c:pt idx="773">
                  <c:v>3.6214421535615102</c:v>
                </c:pt>
                <c:pt idx="774">
                  <c:v>3.6225011991209399</c:v>
                </c:pt>
                <c:pt idx="775">
                  <c:v>3.6235724490792198</c:v>
                </c:pt>
                <c:pt idx="776">
                  <c:v>3.6246559012687301</c:v>
                </c:pt>
                <c:pt idx="777">
                  <c:v>3.62575155367619</c:v>
                </c:pt>
                <c:pt idx="778">
                  <c:v>3.62685940444227</c:v>
                </c:pt>
                <c:pt idx="779">
                  <c:v>3.6279794518611701</c:v>
                </c:pt>
                <c:pt idx="780">
                  <c:v>3.6291116943802697</c:v>
                </c:pt>
                <c:pt idx="781">
                  <c:v>3.6302561305996601</c:v>
                </c:pt>
                <c:pt idx="782">
                  <c:v>3.6314127592718402</c:v>
                </c:pt>
                <c:pt idx="783">
                  <c:v>3.6325815793012897</c:v>
                </c:pt>
                <c:pt idx="784">
                  <c:v>3.63376258974407</c:v>
                </c:pt>
                <c:pt idx="785">
                  <c:v>3.6349557898075302</c:v>
                </c:pt>
                <c:pt idx="786">
                  <c:v>3.6361611788498598</c:v>
                </c:pt>
                <c:pt idx="787">
                  <c:v>3.6373787563797602</c:v>
                </c:pt>
                <c:pt idx="788">
                  <c:v>3.63860852205611</c:v>
                </c:pt>
                <c:pt idx="789">
                  <c:v>3.6398504756875698</c:v>
                </c:pt>
                <c:pt idx="790">
                  <c:v>3.6411046172322599</c:v>
                </c:pt>
                <c:pt idx="791">
                  <c:v>3.6423709467974099</c:v>
                </c:pt>
                <c:pt idx="792">
                  <c:v>3.6436494646390201</c:v>
                </c:pt>
                <c:pt idx="793">
                  <c:v>3.6449401711615299</c:v>
                </c:pt>
                <c:pt idx="794">
                  <c:v>3.6462430669174899</c:v>
                </c:pt>
                <c:pt idx="795">
                  <c:v>3.64755815260723</c:v>
                </c:pt>
                <c:pt idx="796">
                  <c:v>3.6488854290785397</c:v>
                </c:pt>
                <c:pt idx="797">
                  <c:v>3.6502248973263698</c:v>
                </c:pt>
                <c:pt idx="798">
                  <c:v>3.6515765584924904</c:v>
                </c:pt>
                <c:pt idx="799">
                  <c:v>3.6529404138652097</c:v>
                </c:pt>
                <c:pt idx="800">
                  <c:v>3.6543164648790598</c:v>
                </c:pt>
                <c:pt idx="801">
                  <c:v>3.65570471311448</c:v>
                </c:pt>
                <c:pt idx="802">
                  <c:v>3.6571051602975899</c:v>
                </c:pt>
                <c:pt idx="803">
                  <c:v>3.6585178082997998</c:v>
                </c:pt>
                <c:pt idx="804">
                  <c:v>3.6599426591376201</c:v>
                </c:pt>
                <c:pt idx="805">
                  <c:v>3.66137971497231</c:v>
                </c:pt>
                <c:pt idx="806">
                  <c:v>3.6628289781096401</c:v>
                </c:pt>
                <c:pt idx="807">
                  <c:v>3.6642904509996201</c:v>
                </c:pt>
                <c:pt idx="808">
                  <c:v>3.6657641362361999</c:v>
                </c:pt>
                <c:pt idx="809">
                  <c:v>3.6672500365570397</c:v>
                </c:pt>
                <c:pt idx="810">
                  <c:v>3.6687481548432204</c:v>
                </c:pt>
                <c:pt idx="811">
                  <c:v>3.6702584941190199</c:v>
                </c:pt>
                <c:pt idx="812">
                  <c:v>3.6717810575516201</c:v>
                </c:pt>
                <c:pt idx="813">
                  <c:v>3.6733158484509101</c:v>
                </c:pt>
                <c:pt idx="814">
                  <c:v>3.6748628702691799</c:v>
                </c:pt>
                <c:pt idx="815">
                  <c:v>3.67642212660096</c:v>
                </c:pt>
                <c:pt idx="816">
                  <c:v>3.67799362118271</c:v>
                </c:pt>
                <c:pt idx="817">
                  <c:v>3.6795773578926099</c:v>
                </c:pt>
                <c:pt idx="818">
                  <c:v>3.6811733407503797</c:v>
                </c:pt>
                <c:pt idx="819">
                  <c:v>3.6827815739169703</c:v>
                </c:pt>
                <c:pt idx="820">
                  <c:v>3.68440206169443</c:v>
                </c:pt>
                <c:pt idx="821">
                  <c:v>3.6860348085256303</c:v>
                </c:pt>
                <c:pt idx="822">
                  <c:v>3.6876798189940598</c:v>
                </c:pt>
                <c:pt idx="823">
                  <c:v>3.6893370978236399</c:v>
                </c:pt>
                <c:pt idx="824">
                  <c:v>3.6910066498785201</c:v>
                </c:pt>
                <c:pt idx="825">
                  <c:v>3.6926884801628597</c:v>
                </c:pt>
                <c:pt idx="826">
                  <c:v>3.6943825938206101</c:v>
                </c:pt>
                <c:pt idx="827">
                  <c:v>3.69608899613538</c:v>
                </c:pt>
                <c:pt idx="828">
                  <c:v>3.6978076925302097</c:v>
                </c:pt>
                <c:pt idx="829">
                  <c:v>3.6995386885673702</c:v>
                </c:pt>
                <c:pt idx="830">
                  <c:v>3.7012819899482401</c:v>
                </c:pt>
                <c:pt idx="831">
                  <c:v>3.70303760251306</c:v>
                </c:pt>
                <c:pt idx="832">
                  <c:v>3.7048055322407798</c:v>
                </c:pt>
                <c:pt idx="833">
                  <c:v>3.7065857852489197</c:v>
                </c:pt>
                <c:pt idx="834">
                  <c:v>3.7083783677933702</c:v>
                </c:pt>
                <c:pt idx="835">
                  <c:v>3.71018328626824</c:v>
                </c:pt>
                <c:pt idx="836">
                  <c:v>3.7120005472056699</c:v>
                </c:pt>
                <c:pt idx="837">
                  <c:v>3.7138301572757402</c:v>
                </c:pt>
                <c:pt idx="838">
                  <c:v>3.7156721232862502</c:v>
                </c:pt>
                <c:pt idx="839">
                  <c:v>3.7175264521826001</c:v>
                </c:pt>
                <c:pt idx="840">
                  <c:v>3.7193931510476399</c:v>
                </c:pt>
                <c:pt idx="841">
                  <c:v>3.7212722271015402</c:v>
                </c:pt>
                <c:pt idx="842">
                  <c:v>3.7231636877016401</c:v>
                </c:pt>
                <c:pt idx="843">
                  <c:v>3.7250675403423101</c:v>
                </c:pt>
                <c:pt idx="844">
                  <c:v>3.7269837926548099</c:v>
                </c:pt>
                <c:pt idx="845">
                  <c:v>3.7289124524072199</c:v>
                </c:pt>
                <c:pt idx="846">
                  <c:v>3.7308535275042201</c:v>
                </c:pt>
                <c:pt idx="847">
                  <c:v>3.7328070259870501</c:v>
                </c:pt>
                <c:pt idx="848">
                  <c:v>3.73477295603336</c:v>
                </c:pt>
                <c:pt idx="849">
                  <c:v>3.7367513259570901</c:v>
                </c:pt>
                <c:pt idx="850">
                  <c:v>3.7387421442083801</c:v>
                </c:pt>
                <c:pt idx="851">
                  <c:v>3.74074541937342</c:v>
                </c:pt>
                <c:pt idx="852">
                  <c:v>3.74276116017441</c:v>
                </c:pt>
                <c:pt idx="853">
                  <c:v>3.7447893754693902</c:v>
                </c:pt>
                <c:pt idx="854">
                  <c:v>3.7468300742522103</c:v>
                </c:pt>
                <c:pt idx="855">
                  <c:v>3.7488832656523798</c:v>
                </c:pt>
                <c:pt idx="856">
                  <c:v>3.750948958935</c:v>
                </c:pt>
                <c:pt idx="857">
                  <c:v>3.75302716350068</c:v>
                </c:pt>
                <c:pt idx="858">
                  <c:v>3.75511788888543</c:v>
                </c:pt>
                <c:pt idx="859">
                  <c:v>3.7572211447606301</c:v>
                </c:pt>
                <c:pt idx="860">
                  <c:v>3.7593369409328896</c:v>
                </c:pt>
                <c:pt idx="861">
                  <c:v>3.7614652873440102</c:v>
                </c:pt>
                <c:pt idx="862">
                  <c:v>3.7636061940709</c:v>
                </c:pt>
                <c:pt idx="863">
                  <c:v>3.7657596713255299</c:v>
                </c:pt>
                <c:pt idx="864">
                  <c:v>3.7679257294548201</c:v>
                </c:pt>
                <c:pt idx="865">
                  <c:v>3.7701043789406299</c:v>
                </c:pt>
                <c:pt idx="866">
                  <c:v>3.77229563039967</c:v>
                </c:pt>
                <c:pt idx="867">
                  <c:v>3.77449949458344</c:v>
                </c:pt>
                <c:pt idx="868">
                  <c:v>3.7767159823781999</c:v>
                </c:pt>
                <c:pt idx="869">
                  <c:v>3.7789451048049001</c:v>
                </c:pt>
                <c:pt idx="870">
                  <c:v>3.7811868730191698</c:v>
                </c:pt>
                <c:pt idx="871">
                  <c:v>3.7834412983112</c:v>
                </c:pt>
                <c:pt idx="872">
                  <c:v>3.7857083921058003</c:v>
                </c:pt>
                <c:pt idx="873">
                  <c:v>3.78798816596229</c:v>
                </c:pt>
                <c:pt idx="874">
                  <c:v>3.7902806315744701</c:v>
                </c:pt>
                <c:pt idx="875">
                  <c:v>3.7925858007706403</c:v>
                </c:pt>
                <c:pt idx="876">
                  <c:v>3.7949036855135199</c:v>
                </c:pt>
                <c:pt idx="877">
                  <c:v>3.79723429790024</c:v>
                </c:pt>
                <c:pt idx="878">
                  <c:v>3.7995776501623402</c:v>
                </c:pt>
                <c:pt idx="879">
                  <c:v>3.8019337546657299</c:v>
                </c:pt>
                <c:pt idx="880">
                  <c:v>3.8043026239106599</c:v>
                </c:pt>
                <c:pt idx="881">
                  <c:v>3.8066842705317399</c:v>
                </c:pt>
                <c:pt idx="882">
                  <c:v>3.80907870729791</c:v>
                </c:pt>
                <c:pt idx="883">
                  <c:v>3.81148594711245</c:v>
                </c:pt>
                <c:pt idx="884">
                  <c:v>3.8139060030129497</c:v>
                </c:pt>
                <c:pt idx="885">
                  <c:v>3.8163388881713098</c:v>
                </c:pt>
                <c:pt idx="886">
                  <c:v>3.8187846158937999</c:v>
                </c:pt>
                <c:pt idx="887">
                  <c:v>3.8212431996209797</c:v>
                </c:pt>
                <c:pt idx="888">
                  <c:v>3.8237146529277601</c:v>
                </c:pt>
                <c:pt idx="889">
                  <c:v>3.8261989895234101</c:v>
                </c:pt>
                <c:pt idx="890">
                  <c:v>3.8286962232515398</c:v>
                </c:pt>
                <c:pt idx="891">
                  <c:v>3.83120636809016</c:v>
                </c:pt>
                <c:pt idx="892">
                  <c:v>3.83372943815167</c:v>
                </c:pt>
                <c:pt idx="893">
                  <c:v>3.8362654476828997</c:v>
                </c:pt>
                <c:pt idx="894">
                  <c:v>3.8388144110651101</c:v>
                </c:pt>
                <c:pt idx="895">
                  <c:v>3.8413763428140499</c:v>
                </c:pt>
                <c:pt idx="896">
                  <c:v>3.8439512575799601</c:v>
                </c:pt>
                <c:pt idx="897">
                  <c:v>3.8465391701476399</c:v>
                </c:pt>
                <c:pt idx="898">
                  <c:v>3.8491400954364599</c:v>
                </c:pt>
                <c:pt idx="899">
                  <c:v>3.85175404850039</c:v>
                </c:pt>
                <c:pt idx="900">
                  <c:v>3.8543810445280799</c:v>
                </c:pt>
                <c:pt idx="901">
                  <c:v>3.8570210988428699</c:v>
                </c:pt>
                <c:pt idx="902">
                  <c:v>3.8596742269028499</c:v>
                </c:pt>
                <c:pt idx="903">
                  <c:v>3.8623404443009299</c:v>
                </c:pt>
                <c:pt idx="904">
                  <c:v>3.86501976676487</c:v>
                </c:pt>
                <c:pt idx="905">
                  <c:v>3.86771221015732</c:v>
                </c:pt>
                <c:pt idx="906">
                  <c:v>3.87041779047594</c:v>
                </c:pt>
                <c:pt idx="907">
                  <c:v>3.8731365238533901</c:v>
                </c:pt>
                <c:pt idx="908">
                  <c:v>3.8758684265574503</c:v>
                </c:pt>
                <c:pt idx="909">
                  <c:v>3.8786135149910601</c:v>
                </c:pt>
                <c:pt idx="910">
                  <c:v>3.8813718056923898</c:v>
                </c:pt>
                <c:pt idx="911">
                  <c:v>3.8841433153349398</c:v>
                </c:pt>
                <c:pt idx="912">
                  <c:v>3.88692806072758</c:v>
                </c:pt>
                <c:pt idx="913">
                  <c:v>3.8897260588146398</c:v>
                </c:pt>
                <c:pt idx="914">
                  <c:v>3.8925373266760199</c:v>
                </c:pt>
                <c:pt idx="915">
                  <c:v>3.89536188152722</c:v>
                </c:pt>
                <c:pt idx="916">
                  <c:v>3.8981997407194799</c:v>
                </c:pt>
                <c:pt idx="917">
                  <c:v>3.9010509217398397</c:v>
                </c:pt>
                <c:pt idx="918">
                  <c:v>3.9039154422112303</c:v>
                </c:pt>
                <c:pt idx="919">
                  <c:v>3.9067933198925999</c:v>
                </c:pt>
                <c:pt idx="920">
                  <c:v>3.90968457267895</c:v>
                </c:pt>
                <c:pt idx="921">
                  <c:v>3.9125892186015196</c:v>
                </c:pt>
                <c:pt idx="922">
                  <c:v>3.9155072758278102</c:v>
                </c:pt>
                <c:pt idx="923">
                  <c:v>3.9184387626617299</c:v>
                </c:pt>
                <c:pt idx="924">
                  <c:v>3.92138369754371</c:v>
                </c:pt>
                <c:pt idx="925">
                  <c:v>3.9243420990507998</c:v>
                </c:pt>
                <c:pt idx="926">
                  <c:v>3.9273139858967703</c:v>
                </c:pt>
                <c:pt idx="927">
                  <c:v>3.9302993769322501</c:v>
                </c:pt>
                <c:pt idx="928">
                  <c:v>3.93329829114484</c:v>
                </c:pt>
                <c:pt idx="929">
                  <c:v>3.9363107476592498</c:v>
                </c:pt>
                <c:pt idx="930">
                  <c:v>3.9393367657373801</c:v>
                </c:pt>
                <c:pt idx="931">
                  <c:v>3.9423763647784797</c:v>
                </c:pt>
                <c:pt idx="932">
                  <c:v>3.9454295643193</c:v>
                </c:pt>
                <c:pt idx="933">
                  <c:v>3.9484963840341702</c:v>
                </c:pt>
                <c:pt idx="934">
                  <c:v>3.9515768437351699</c:v>
                </c:pt>
                <c:pt idx="935">
                  <c:v>3.9546709633722599</c:v>
                </c:pt>
                <c:pt idx="936">
                  <c:v>3.95777876303343</c:v>
                </c:pt>
                <c:pt idx="937">
                  <c:v>3.9609002629448202</c:v>
                </c:pt>
                <c:pt idx="938">
                  <c:v>3.9640354834708802</c:v>
                </c:pt>
                <c:pt idx="939">
                  <c:v>3.9671844451145399</c:v>
                </c:pt>
                <c:pt idx="940">
                  <c:v>3.9703471685173097</c:v>
                </c:pt>
                <c:pt idx="941">
                  <c:v>3.97352367445948</c:v>
                </c:pt>
                <c:pt idx="942">
                  <c:v>3.9767139838602503</c:v>
                </c:pt>
                <c:pt idx="943">
                  <c:v>3.9799181177779199</c:v>
                </c:pt>
                <c:pt idx="944">
                  <c:v>3.9831360974099996</c:v>
                </c:pt>
                <c:pt idx="945">
                  <c:v>3.9863679440934301</c:v>
                </c:pt>
                <c:pt idx="946">
                  <c:v>3.9896136793046897</c:v>
                </c:pt>
                <c:pt idx="947">
                  <c:v>3.9928733246600401</c:v>
                </c:pt>
                <c:pt idx="948">
                  <c:v>3.9961469019156204</c:v>
                </c:pt>
                <c:pt idx="949">
                  <c:v>3.9994344329676701</c:v>
                </c:pt>
                <c:pt idx="950">
                  <c:v>4.0027359398526805</c:v>
                </c:pt>
                <c:pt idx="951">
                  <c:v>4.0060514447476194</c:v>
                </c:pt>
                <c:pt idx="952">
                  <c:v>4.0093809699700405</c:v>
                </c:pt>
                <c:pt idx="953">
                  <c:v>4.0127245379783396</c:v>
                </c:pt>
                <c:pt idx="954">
                  <c:v>4.0160821713718997</c:v>
                </c:pt>
                <c:pt idx="955">
                  <c:v>4.0194538928912795</c:v>
                </c:pt>
                <c:pt idx="956">
                  <c:v>4.02283972541845</c:v>
                </c:pt>
                <c:pt idx="957">
                  <c:v>4.0262396919769294</c:v>
                </c:pt>
                <c:pt idx="958">
                  <c:v>4.0296538157320301</c:v>
                </c:pt>
                <c:pt idx="959">
                  <c:v>4.0330821199910405</c:v>
                </c:pt>
                <c:pt idx="960">
                  <c:v>4.0365246282034297</c:v>
                </c:pt>
                <c:pt idx="961">
                  <c:v>4.0399813639610205</c:v>
                </c:pt>
                <c:pt idx="962">
                  <c:v>4.0434523509982903</c:v>
                </c:pt>
                <c:pt idx="963">
                  <c:v>4.0469376131924504</c:v>
                </c:pt>
                <c:pt idx="964">
                  <c:v>4.0504371745637897</c:v>
                </c:pt>
                <c:pt idx="965">
                  <c:v>4.0539510592758106</c:v>
                </c:pt>
                <c:pt idx="966">
                  <c:v>4.0574792916354498</c:v>
                </c:pt>
                <c:pt idx="967">
                  <c:v>4.0610218960933402</c:v>
                </c:pt>
                <c:pt idx="968">
                  <c:v>4.0645788972440098</c:v>
                </c:pt>
                <c:pt idx="969">
                  <c:v>4.0681503198261</c:v>
                </c:pt>
                <c:pt idx="970">
                  <c:v>4.07173618872263</c:v>
                </c:pt>
                <c:pt idx="971">
                  <c:v>4.0753365289611798</c:v>
                </c:pt>
                <c:pt idx="972">
                  <c:v>4.0789513657141603</c:v>
                </c:pt>
                <c:pt idx="973">
                  <c:v>4.0825807242990404</c:v>
                </c:pt>
                <c:pt idx="974">
                  <c:v>4.0862246301785703</c:v>
                </c:pt>
                <c:pt idx="975">
                  <c:v>4.0898831089610699</c:v>
                </c:pt>
                <c:pt idx="976">
                  <c:v>4.09355618640061</c:v>
                </c:pt>
                <c:pt idx="977">
                  <c:v>4.0972438883973004</c:v>
                </c:pt>
                <c:pt idx="978">
                  <c:v>4.1009462409975406</c:v>
                </c:pt>
                <c:pt idx="979">
                  <c:v>4.1046632703942496</c:v>
                </c:pt>
                <c:pt idx="980">
                  <c:v>4.1083950029271401</c:v>
                </c:pt>
                <c:pt idx="981">
                  <c:v>4.1121414650829697</c:v>
                </c:pt>
                <c:pt idx="982">
                  <c:v>4.1159026834957908</c:v>
                </c:pt>
                <c:pt idx="983">
                  <c:v>4.1196786849472398</c:v>
                </c:pt>
                <c:pt idx="984">
                  <c:v>4.12346949636677</c:v>
                </c:pt>
                <c:pt idx="985">
                  <c:v>4.1272751448319402</c:v>
                </c:pt>
                <c:pt idx="986">
                  <c:v>4.1310956575686797</c:v>
                </c:pt>
                <c:pt idx="987">
                  <c:v>4.1349310619515602</c:v>
                </c:pt>
                <c:pt idx="988">
                  <c:v>4.13878138550408</c:v>
                </c:pt>
                <c:pt idx="989">
                  <c:v>4.1426466558989299</c:v>
                </c:pt>
                <c:pt idx="990">
                  <c:v>4.1465269009582801</c:v>
                </c:pt>
                <c:pt idx="991">
                  <c:v>4.1504221486540498</c:v>
                </c:pt>
                <c:pt idx="992">
                  <c:v>4.15433242710822</c:v>
                </c:pt>
                <c:pt idx="993">
                  <c:v>4.1582577645931194</c:v>
                </c:pt>
                <c:pt idx="994">
                  <c:v>4.1621981895316802</c:v>
                </c:pt>
                <c:pt idx="995">
                  <c:v>4.1661537304977605</c:v>
                </c:pt>
                <c:pt idx="996">
                  <c:v>4.1701244162164599</c:v>
                </c:pt>
                <c:pt idx="997">
                  <c:v>4.1741102755643595</c:v>
                </c:pt>
                <c:pt idx="998">
                  <c:v>4.17811133756988</c:v>
                </c:pt>
                <c:pt idx="999">
                  <c:v>4.1821276314135707</c:v>
                </c:pt>
                <c:pt idx="1000">
                  <c:v>4.18615918642839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9E78-428D-8DC4-5200522A66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3683984"/>
        <c:axId val="387135728"/>
      </c:scatterChart>
      <c:valAx>
        <c:axId val="583683984"/>
        <c:scaling>
          <c:orientation val="minMax"/>
          <c:max val="4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i="1"/>
                  <a:t>f</a:t>
                </a:r>
                <a:r>
                  <a:rPr lang="en-US"/>
                  <a:t> (MHz)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387135728"/>
        <c:crossesAt val="1.0000000000000002E-3"/>
        <c:crossBetween val="midCat"/>
      </c:valAx>
      <c:valAx>
        <c:axId val="387135728"/>
        <c:scaling>
          <c:logBase val="10"/>
          <c:orientation val="minMax"/>
          <c:max val="10000"/>
          <c:min val="1.0000000000000002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i="1"/>
                  <a:t>Z</a:t>
                </a:r>
                <a:r>
                  <a:rPr lang="en-US" i="1" baseline="-25000"/>
                  <a:t>L</a:t>
                </a:r>
                <a:r>
                  <a:rPr lang="en-US"/>
                  <a:t> (k</a:t>
                </a:r>
                <a:r>
                  <a:rPr lang="el-GR"/>
                  <a:t>Ω</a:t>
                </a:r>
                <a:r>
                  <a:rPr lang="en-US"/>
                  <a:t>)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8368398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2463713429464331"/>
          <c:y val="5.6544458258507159E-2"/>
          <c:w val="0.40694838573051234"/>
          <c:h val="0.3555411889303311"/>
        </c:manualLayout>
      </c:layout>
      <c:overlay val="1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811298222758651"/>
          <c:y val="2.8098757941270102E-2"/>
          <c:w val="0.80322521728579543"/>
          <c:h val="0.80742448040817116"/>
        </c:manualLayout>
      </c:layout>
      <c:scatterChart>
        <c:scatterStyle val="lineMarker"/>
        <c:varyColors val="0"/>
        <c:ser>
          <c:idx val="0"/>
          <c:order val="0"/>
          <c:tx>
            <c:v>基频腔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Sheet1!$A$20:$A$33</c:f>
              <c:numCache>
                <c:formatCode>General</c:formatCode>
                <c:ptCount val="14"/>
                <c:pt idx="0">
                  <c:v>350.28</c:v>
                </c:pt>
                <c:pt idx="1">
                  <c:v>638.76</c:v>
                </c:pt>
                <c:pt idx="2">
                  <c:v>664.55</c:v>
                </c:pt>
                <c:pt idx="3">
                  <c:v>869.83</c:v>
                </c:pt>
                <c:pt idx="4">
                  <c:v>915.19</c:v>
                </c:pt>
                <c:pt idx="5">
                  <c:v>1103.21</c:v>
                </c:pt>
                <c:pt idx="6">
                  <c:v>1502.61</c:v>
                </c:pt>
                <c:pt idx="7">
                  <c:v>1526.35</c:v>
                </c:pt>
                <c:pt idx="8">
                  <c:v>1573.17</c:v>
                </c:pt>
                <c:pt idx="9">
                  <c:v>1752.1</c:v>
                </c:pt>
                <c:pt idx="10">
                  <c:v>1969.11</c:v>
                </c:pt>
                <c:pt idx="11">
                  <c:v>2001.07</c:v>
                </c:pt>
                <c:pt idx="12">
                  <c:v>2060.36</c:v>
                </c:pt>
                <c:pt idx="13">
                  <c:v>2464.39</c:v>
                </c:pt>
              </c:numCache>
            </c:numRef>
          </c:xVal>
          <c:yVal>
            <c:numRef>
              <c:f>Sheet1!$D$20:$D$33</c:f>
              <c:numCache>
                <c:formatCode>General</c:formatCode>
                <c:ptCount val="14"/>
                <c:pt idx="0">
                  <c:v>7.58</c:v>
                </c:pt>
                <c:pt idx="1">
                  <c:v>17.3</c:v>
                </c:pt>
                <c:pt idx="2">
                  <c:v>0.3</c:v>
                </c:pt>
                <c:pt idx="3">
                  <c:v>64.61</c:v>
                </c:pt>
                <c:pt idx="4">
                  <c:v>0.82</c:v>
                </c:pt>
                <c:pt idx="5">
                  <c:v>2.84</c:v>
                </c:pt>
                <c:pt idx="6">
                  <c:v>61.34</c:v>
                </c:pt>
                <c:pt idx="7">
                  <c:v>13.67</c:v>
                </c:pt>
                <c:pt idx="8">
                  <c:v>364.59</c:v>
                </c:pt>
                <c:pt idx="9">
                  <c:v>1576.62</c:v>
                </c:pt>
                <c:pt idx="10">
                  <c:v>3.31</c:v>
                </c:pt>
                <c:pt idx="11">
                  <c:v>36.46</c:v>
                </c:pt>
                <c:pt idx="12">
                  <c:v>4.54</c:v>
                </c:pt>
                <c:pt idx="13">
                  <c:v>23.75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62C-4519-A40B-CE2E0BD4B3AA}"/>
            </c:ext>
          </c:extLst>
        </c:ser>
        <c:ser>
          <c:idx val="1"/>
          <c:order val="1"/>
          <c:tx>
            <c:v>三次谐波腔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Sheet1!$F$20:$F$34</c:f>
              <c:numCache>
                <c:formatCode>General</c:formatCode>
                <c:ptCount val="15"/>
                <c:pt idx="0">
                  <c:v>584.01</c:v>
                </c:pt>
                <c:pt idx="1">
                  <c:v>603.38</c:v>
                </c:pt>
                <c:pt idx="2">
                  <c:v>610.52</c:v>
                </c:pt>
                <c:pt idx="3">
                  <c:v>614.61</c:v>
                </c:pt>
                <c:pt idx="4">
                  <c:v>1049.06</c:v>
                </c:pt>
                <c:pt idx="5">
                  <c:v>1772.8</c:v>
                </c:pt>
                <c:pt idx="6">
                  <c:v>1877.06</c:v>
                </c:pt>
                <c:pt idx="7">
                  <c:v>2018.32</c:v>
                </c:pt>
                <c:pt idx="8">
                  <c:v>2151.5100000000002</c:v>
                </c:pt>
                <c:pt idx="9">
                  <c:v>2539.92</c:v>
                </c:pt>
                <c:pt idx="10">
                  <c:v>2711.05</c:v>
                </c:pt>
                <c:pt idx="11">
                  <c:v>3033.41</c:v>
                </c:pt>
                <c:pt idx="12">
                  <c:v>3164.2</c:v>
                </c:pt>
                <c:pt idx="13">
                  <c:v>3409.01</c:v>
                </c:pt>
                <c:pt idx="14">
                  <c:v>3817.75</c:v>
                </c:pt>
              </c:numCache>
            </c:numRef>
          </c:xVal>
          <c:yVal>
            <c:numRef>
              <c:f>Sheet1!$I$20:$I$34</c:f>
              <c:numCache>
                <c:formatCode>General</c:formatCode>
                <c:ptCount val="15"/>
                <c:pt idx="0">
                  <c:v>0.17</c:v>
                </c:pt>
                <c:pt idx="1">
                  <c:v>0.16</c:v>
                </c:pt>
                <c:pt idx="2">
                  <c:v>0.15</c:v>
                </c:pt>
                <c:pt idx="3">
                  <c:v>0.15</c:v>
                </c:pt>
                <c:pt idx="4">
                  <c:v>11.78</c:v>
                </c:pt>
                <c:pt idx="5">
                  <c:v>0.74</c:v>
                </c:pt>
                <c:pt idx="6">
                  <c:v>29.27</c:v>
                </c:pt>
                <c:pt idx="7">
                  <c:v>0.41</c:v>
                </c:pt>
                <c:pt idx="8">
                  <c:v>77.06</c:v>
                </c:pt>
                <c:pt idx="9">
                  <c:v>3969.26</c:v>
                </c:pt>
                <c:pt idx="10">
                  <c:v>0.78</c:v>
                </c:pt>
                <c:pt idx="11">
                  <c:v>14.05</c:v>
                </c:pt>
                <c:pt idx="12">
                  <c:v>6.38</c:v>
                </c:pt>
                <c:pt idx="13">
                  <c:v>7.89</c:v>
                </c:pt>
                <c:pt idx="14">
                  <c:v>428.53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62C-4519-A40B-CE2E0BD4B3AA}"/>
            </c:ext>
          </c:extLst>
        </c:ser>
        <c:ser>
          <c:idx val="2"/>
          <c:order val="2"/>
          <c:tx>
            <c:v>阈值 w/o FB</c:v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TheoryTheImp!$A$4:$A$1004</c:f>
              <c:numCache>
                <c:formatCode>General</c:formatCode>
                <c:ptCount val="1001"/>
                <c:pt idx="0">
                  <c:v>200</c:v>
                </c:pt>
                <c:pt idx="1">
                  <c:v>203.8</c:v>
                </c:pt>
                <c:pt idx="2">
                  <c:v>207.6</c:v>
                </c:pt>
                <c:pt idx="3">
                  <c:v>211.4</c:v>
                </c:pt>
                <c:pt idx="4">
                  <c:v>215.2</c:v>
                </c:pt>
                <c:pt idx="5">
                  <c:v>219</c:v>
                </c:pt>
                <c:pt idx="6">
                  <c:v>222.8</c:v>
                </c:pt>
                <c:pt idx="7">
                  <c:v>226.6</c:v>
                </c:pt>
                <c:pt idx="8">
                  <c:v>230.4</c:v>
                </c:pt>
                <c:pt idx="9">
                  <c:v>234.2</c:v>
                </c:pt>
                <c:pt idx="10">
                  <c:v>238</c:v>
                </c:pt>
                <c:pt idx="11">
                  <c:v>241.8</c:v>
                </c:pt>
                <c:pt idx="12">
                  <c:v>245.6</c:v>
                </c:pt>
                <c:pt idx="13">
                  <c:v>249.4</c:v>
                </c:pt>
                <c:pt idx="14">
                  <c:v>253.2</c:v>
                </c:pt>
                <c:pt idx="15">
                  <c:v>257</c:v>
                </c:pt>
                <c:pt idx="16">
                  <c:v>260.8</c:v>
                </c:pt>
                <c:pt idx="17">
                  <c:v>264.60000000000002</c:v>
                </c:pt>
                <c:pt idx="18">
                  <c:v>268.39999999999998</c:v>
                </c:pt>
                <c:pt idx="19">
                  <c:v>272.2</c:v>
                </c:pt>
                <c:pt idx="20">
                  <c:v>276</c:v>
                </c:pt>
                <c:pt idx="21">
                  <c:v>279.8</c:v>
                </c:pt>
                <c:pt idx="22">
                  <c:v>283.60000000000002</c:v>
                </c:pt>
                <c:pt idx="23">
                  <c:v>287.39999999999998</c:v>
                </c:pt>
                <c:pt idx="24">
                  <c:v>291.2</c:v>
                </c:pt>
                <c:pt idx="25">
                  <c:v>295</c:v>
                </c:pt>
                <c:pt idx="26">
                  <c:v>298.8</c:v>
                </c:pt>
                <c:pt idx="27">
                  <c:v>302.60000000000002</c:v>
                </c:pt>
                <c:pt idx="28">
                  <c:v>306.39999999999998</c:v>
                </c:pt>
                <c:pt idx="29">
                  <c:v>310.2</c:v>
                </c:pt>
                <c:pt idx="30">
                  <c:v>314</c:v>
                </c:pt>
                <c:pt idx="31">
                  <c:v>317.8</c:v>
                </c:pt>
                <c:pt idx="32">
                  <c:v>321.60000000000002</c:v>
                </c:pt>
                <c:pt idx="33">
                  <c:v>325.39999999999998</c:v>
                </c:pt>
                <c:pt idx="34">
                  <c:v>329.2</c:v>
                </c:pt>
                <c:pt idx="35">
                  <c:v>333</c:v>
                </c:pt>
                <c:pt idx="36">
                  <c:v>336.8</c:v>
                </c:pt>
                <c:pt idx="37">
                  <c:v>340.6</c:v>
                </c:pt>
                <c:pt idx="38">
                  <c:v>344.4</c:v>
                </c:pt>
                <c:pt idx="39">
                  <c:v>348.2</c:v>
                </c:pt>
                <c:pt idx="40">
                  <c:v>352</c:v>
                </c:pt>
                <c:pt idx="41">
                  <c:v>355.8</c:v>
                </c:pt>
                <c:pt idx="42">
                  <c:v>359.6</c:v>
                </c:pt>
                <c:pt idx="43">
                  <c:v>363.4</c:v>
                </c:pt>
                <c:pt idx="44">
                  <c:v>367.2</c:v>
                </c:pt>
                <c:pt idx="45">
                  <c:v>371</c:v>
                </c:pt>
                <c:pt idx="46">
                  <c:v>374.8</c:v>
                </c:pt>
                <c:pt idx="47">
                  <c:v>378.6</c:v>
                </c:pt>
                <c:pt idx="48">
                  <c:v>382.4</c:v>
                </c:pt>
                <c:pt idx="49">
                  <c:v>386.2</c:v>
                </c:pt>
                <c:pt idx="50">
                  <c:v>390</c:v>
                </c:pt>
                <c:pt idx="51">
                  <c:v>393.8</c:v>
                </c:pt>
                <c:pt idx="52">
                  <c:v>397.6</c:v>
                </c:pt>
                <c:pt idx="53">
                  <c:v>401.4</c:v>
                </c:pt>
                <c:pt idx="54">
                  <c:v>405.2</c:v>
                </c:pt>
                <c:pt idx="55">
                  <c:v>409</c:v>
                </c:pt>
                <c:pt idx="56">
                  <c:v>412.8</c:v>
                </c:pt>
                <c:pt idx="57">
                  <c:v>416.6</c:v>
                </c:pt>
                <c:pt idx="58">
                  <c:v>420.4</c:v>
                </c:pt>
                <c:pt idx="59">
                  <c:v>424.2</c:v>
                </c:pt>
                <c:pt idx="60">
                  <c:v>428</c:v>
                </c:pt>
                <c:pt idx="61">
                  <c:v>431.8</c:v>
                </c:pt>
                <c:pt idx="62">
                  <c:v>435.6</c:v>
                </c:pt>
                <c:pt idx="63">
                  <c:v>439.4</c:v>
                </c:pt>
                <c:pt idx="64">
                  <c:v>443.2</c:v>
                </c:pt>
                <c:pt idx="65">
                  <c:v>447</c:v>
                </c:pt>
                <c:pt idx="66">
                  <c:v>450.8</c:v>
                </c:pt>
                <c:pt idx="67">
                  <c:v>454.6</c:v>
                </c:pt>
                <c:pt idx="68">
                  <c:v>458.4</c:v>
                </c:pt>
                <c:pt idx="69">
                  <c:v>462.2</c:v>
                </c:pt>
                <c:pt idx="70">
                  <c:v>466</c:v>
                </c:pt>
                <c:pt idx="71">
                  <c:v>469.8</c:v>
                </c:pt>
                <c:pt idx="72">
                  <c:v>473.6</c:v>
                </c:pt>
                <c:pt idx="73">
                  <c:v>477.4</c:v>
                </c:pt>
                <c:pt idx="74">
                  <c:v>481.2</c:v>
                </c:pt>
                <c:pt idx="75">
                  <c:v>485</c:v>
                </c:pt>
                <c:pt idx="76">
                  <c:v>488.8</c:v>
                </c:pt>
                <c:pt idx="77">
                  <c:v>492.6</c:v>
                </c:pt>
                <c:pt idx="78">
                  <c:v>496.4</c:v>
                </c:pt>
                <c:pt idx="79">
                  <c:v>500.2</c:v>
                </c:pt>
                <c:pt idx="80">
                  <c:v>504</c:v>
                </c:pt>
                <c:pt idx="81">
                  <c:v>507.8</c:v>
                </c:pt>
                <c:pt idx="82">
                  <c:v>511.6</c:v>
                </c:pt>
                <c:pt idx="83">
                  <c:v>515.4</c:v>
                </c:pt>
                <c:pt idx="84">
                  <c:v>519.20000000000005</c:v>
                </c:pt>
                <c:pt idx="85">
                  <c:v>523</c:v>
                </c:pt>
                <c:pt idx="86">
                  <c:v>526.79999999999995</c:v>
                </c:pt>
                <c:pt idx="87">
                  <c:v>530.6</c:v>
                </c:pt>
                <c:pt idx="88">
                  <c:v>534.4</c:v>
                </c:pt>
                <c:pt idx="89">
                  <c:v>538.20000000000005</c:v>
                </c:pt>
                <c:pt idx="90">
                  <c:v>542</c:v>
                </c:pt>
                <c:pt idx="91">
                  <c:v>545.79999999999995</c:v>
                </c:pt>
                <c:pt idx="92">
                  <c:v>549.6</c:v>
                </c:pt>
                <c:pt idx="93">
                  <c:v>553.4</c:v>
                </c:pt>
                <c:pt idx="94">
                  <c:v>557.20000000000005</c:v>
                </c:pt>
                <c:pt idx="95">
                  <c:v>561</c:v>
                </c:pt>
                <c:pt idx="96">
                  <c:v>564.79999999999995</c:v>
                </c:pt>
                <c:pt idx="97">
                  <c:v>568.6</c:v>
                </c:pt>
                <c:pt idx="98">
                  <c:v>572.4</c:v>
                </c:pt>
                <c:pt idx="99">
                  <c:v>576.20000000000005</c:v>
                </c:pt>
                <c:pt idx="100">
                  <c:v>580</c:v>
                </c:pt>
                <c:pt idx="101">
                  <c:v>583.79999999999995</c:v>
                </c:pt>
                <c:pt idx="102">
                  <c:v>587.6</c:v>
                </c:pt>
                <c:pt idx="103">
                  <c:v>591.4</c:v>
                </c:pt>
                <c:pt idx="104">
                  <c:v>595.20000000000005</c:v>
                </c:pt>
                <c:pt idx="105">
                  <c:v>599</c:v>
                </c:pt>
                <c:pt idx="106">
                  <c:v>602.79999999999995</c:v>
                </c:pt>
                <c:pt idx="107">
                  <c:v>606.6</c:v>
                </c:pt>
                <c:pt idx="108">
                  <c:v>610.4</c:v>
                </c:pt>
                <c:pt idx="109">
                  <c:v>614.20000000000005</c:v>
                </c:pt>
                <c:pt idx="110">
                  <c:v>618</c:v>
                </c:pt>
                <c:pt idx="111">
                  <c:v>621.79999999999995</c:v>
                </c:pt>
                <c:pt idx="112">
                  <c:v>625.6</c:v>
                </c:pt>
                <c:pt idx="113">
                  <c:v>629.4</c:v>
                </c:pt>
                <c:pt idx="114">
                  <c:v>633.20000000000005</c:v>
                </c:pt>
                <c:pt idx="115">
                  <c:v>637</c:v>
                </c:pt>
                <c:pt idx="116">
                  <c:v>640.79999999999995</c:v>
                </c:pt>
                <c:pt idx="117">
                  <c:v>644.6</c:v>
                </c:pt>
                <c:pt idx="118">
                  <c:v>648.4</c:v>
                </c:pt>
                <c:pt idx="119">
                  <c:v>652.20000000000005</c:v>
                </c:pt>
                <c:pt idx="120">
                  <c:v>656</c:v>
                </c:pt>
                <c:pt idx="121">
                  <c:v>659.8</c:v>
                </c:pt>
                <c:pt idx="122">
                  <c:v>663.6</c:v>
                </c:pt>
                <c:pt idx="123">
                  <c:v>667.4</c:v>
                </c:pt>
                <c:pt idx="124">
                  <c:v>671.2</c:v>
                </c:pt>
                <c:pt idx="125">
                  <c:v>675</c:v>
                </c:pt>
                <c:pt idx="126">
                  <c:v>678.8</c:v>
                </c:pt>
                <c:pt idx="127">
                  <c:v>682.6</c:v>
                </c:pt>
                <c:pt idx="128">
                  <c:v>686.4</c:v>
                </c:pt>
                <c:pt idx="129">
                  <c:v>690.2</c:v>
                </c:pt>
                <c:pt idx="130">
                  <c:v>694</c:v>
                </c:pt>
                <c:pt idx="131">
                  <c:v>697.8</c:v>
                </c:pt>
                <c:pt idx="132">
                  <c:v>701.6</c:v>
                </c:pt>
                <c:pt idx="133">
                  <c:v>705.4</c:v>
                </c:pt>
                <c:pt idx="134">
                  <c:v>709.2</c:v>
                </c:pt>
                <c:pt idx="135">
                  <c:v>713</c:v>
                </c:pt>
                <c:pt idx="136">
                  <c:v>716.8</c:v>
                </c:pt>
                <c:pt idx="137">
                  <c:v>720.6</c:v>
                </c:pt>
                <c:pt idx="138">
                  <c:v>724.4</c:v>
                </c:pt>
                <c:pt idx="139">
                  <c:v>728.2</c:v>
                </c:pt>
                <c:pt idx="140">
                  <c:v>732</c:v>
                </c:pt>
                <c:pt idx="141">
                  <c:v>735.8</c:v>
                </c:pt>
                <c:pt idx="142">
                  <c:v>739.6</c:v>
                </c:pt>
                <c:pt idx="143">
                  <c:v>743.4</c:v>
                </c:pt>
                <c:pt idx="144">
                  <c:v>747.2</c:v>
                </c:pt>
                <c:pt idx="145">
                  <c:v>751</c:v>
                </c:pt>
                <c:pt idx="146">
                  <c:v>754.8</c:v>
                </c:pt>
                <c:pt idx="147">
                  <c:v>758.6</c:v>
                </c:pt>
                <c:pt idx="148">
                  <c:v>762.4</c:v>
                </c:pt>
                <c:pt idx="149">
                  <c:v>766.2</c:v>
                </c:pt>
                <c:pt idx="150">
                  <c:v>770</c:v>
                </c:pt>
                <c:pt idx="151">
                  <c:v>773.8</c:v>
                </c:pt>
                <c:pt idx="152">
                  <c:v>777.6</c:v>
                </c:pt>
                <c:pt idx="153">
                  <c:v>781.4</c:v>
                </c:pt>
                <c:pt idx="154">
                  <c:v>785.2</c:v>
                </c:pt>
                <c:pt idx="155">
                  <c:v>789</c:v>
                </c:pt>
                <c:pt idx="156">
                  <c:v>792.8</c:v>
                </c:pt>
                <c:pt idx="157">
                  <c:v>796.6</c:v>
                </c:pt>
                <c:pt idx="158">
                  <c:v>800.4</c:v>
                </c:pt>
                <c:pt idx="159">
                  <c:v>804.2</c:v>
                </c:pt>
                <c:pt idx="160">
                  <c:v>808</c:v>
                </c:pt>
                <c:pt idx="161">
                  <c:v>811.8</c:v>
                </c:pt>
                <c:pt idx="162">
                  <c:v>815.6</c:v>
                </c:pt>
                <c:pt idx="163">
                  <c:v>819.4</c:v>
                </c:pt>
                <c:pt idx="164">
                  <c:v>823.2</c:v>
                </c:pt>
                <c:pt idx="165">
                  <c:v>827</c:v>
                </c:pt>
                <c:pt idx="166">
                  <c:v>830.8</c:v>
                </c:pt>
                <c:pt idx="167">
                  <c:v>834.6</c:v>
                </c:pt>
                <c:pt idx="168">
                  <c:v>838.4</c:v>
                </c:pt>
                <c:pt idx="169">
                  <c:v>842.2</c:v>
                </c:pt>
                <c:pt idx="170">
                  <c:v>846</c:v>
                </c:pt>
                <c:pt idx="171">
                  <c:v>849.8</c:v>
                </c:pt>
                <c:pt idx="172">
                  <c:v>853.6</c:v>
                </c:pt>
                <c:pt idx="173">
                  <c:v>857.4</c:v>
                </c:pt>
                <c:pt idx="174">
                  <c:v>861.2</c:v>
                </c:pt>
                <c:pt idx="175">
                  <c:v>865</c:v>
                </c:pt>
                <c:pt idx="176">
                  <c:v>868.8</c:v>
                </c:pt>
                <c:pt idx="177">
                  <c:v>872.6</c:v>
                </c:pt>
                <c:pt idx="178">
                  <c:v>876.4</c:v>
                </c:pt>
                <c:pt idx="179">
                  <c:v>880.2</c:v>
                </c:pt>
                <c:pt idx="180">
                  <c:v>884</c:v>
                </c:pt>
                <c:pt idx="181">
                  <c:v>887.8</c:v>
                </c:pt>
                <c:pt idx="182">
                  <c:v>891.6</c:v>
                </c:pt>
                <c:pt idx="183">
                  <c:v>895.4</c:v>
                </c:pt>
                <c:pt idx="184">
                  <c:v>899.2</c:v>
                </c:pt>
                <c:pt idx="185">
                  <c:v>903</c:v>
                </c:pt>
                <c:pt idx="186">
                  <c:v>906.8</c:v>
                </c:pt>
                <c:pt idx="187">
                  <c:v>910.6</c:v>
                </c:pt>
                <c:pt idx="188">
                  <c:v>914.4</c:v>
                </c:pt>
                <c:pt idx="189">
                  <c:v>918.2</c:v>
                </c:pt>
                <c:pt idx="190">
                  <c:v>922</c:v>
                </c:pt>
                <c:pt idx="191">
                  <c:v>925.8</c:v>
                </c:pt>
                <c:pt idx="192">
                  <c:v>929.6</c:v>
                </c:pt>
                <c:pt idx="193">
                  <c:v>933.4</c:v>
                </c:pt>
                <c:pt idx="194">
                  <c:v>937.2</c:v>
                </c:pt>
                <c:pt idx="195">
                  <c:v>941</c:v>
                </c:pt>
                <c:pt idx="196">
                  <c:v>944.8</c:v>
                </c:pt>
                <c:pt idx="197">
                  <c:v>948.6</c:v>
                </c:pt>
                <c:pt idx="198">
                  <c:v>952.4</c:v>
                </c:pt>
                <c:pt idx="199">
                  <c:v>956.2</c:v>
                </c:pt>
                <c:pt idx="200">
                  <c:v>960</c:v>
                </c:pt>
                <c:pt idx="201">
                  <c:v>963.8</c:v>
                </c:pt>
                <c:pt idx="202">
                  <c:v>967.6</c:v>
                </c:pt>
                <c:pt idx="203">
                  <c:v>971.4</c:v>
                </c:pt>
                <c:pt idx="204">
                  <c:v>975.2</c:v>
                </c:pt>
                <c:pt idx="205">
                  <c:v>979</c:v>
                </c:pt>
                <c:pt idx="206">
                  <c:v>982.8</c:v>
                </c:pt>
                <c:pt idx="207">
                  <c:v>986.6</c:v>
                </c:pt>
                <c:pt idx="208">
                  <c:v>990.4</c:v>
                </c:pt>
                <c:pt idx="209">
                  <c:v>994.2</c:v>
                </c:pt>
                <c:pt idx="210">
                  <c:v>998</c:v>
                </c:pt>
                <c:pt idx="211">
                  <c:v>1001.8</c:v>
                </c:pt>
                <c:pt idx="212">
                  <c:v>1005.6</c:v>
                </c:pt>
                <c:pt idx="213">
                  <c:v>1009.4</c:v>
                </c:pt>
                <c:pt idx="214">
                  <c:v>1013.2</c:v>
                </c:pt>
                <c:pt idx="215">
                  <c:v>1017</c:v>
                </c:pt>
                <c:pt idx="216">
                  <c:v>1020.8</c:v>
                </c:pt>
                <c:pt idx="217">
                  <c:v>1024.5999999999999</c:v>
                </c:pt>
                <c:pt idx="218">
                  <c:v>1028.4000000000001</c:v>
                </c:pt>
                <c:pt idx="219">
                  <c:v>1032.2</c:v>
                </c:pt>
                <c:pt idx="220">
                  <c:v>1036</c:v>
                </c:pt>
                <c:pt idx="221">
                  <c:v>1039.8</c:v>
                </c:pt>
                <c:pt idx="222">
                  <c:v>1043.5999999999999</c:v>
                </c:pt>
                <c:pt idx="223">
                  <c:v>1047.4000000000001</c:v>
                </c:pt>
                <c:pt idx="224">
                  <c:v>1051.2</c:v>
                </c:pt>
                <c:pt idx="225">
                  <c:v>1055</c:v>
                </c:pt>
                <c:pt idx="226">
                  <c:v>1058.8</c:v>
                </c:pt>
                <c:pt idx="227">
                  <c:v>1062.5999999999999</c:v>
                </c:pt>
                <c:pt idx="228">
                  <c:v>1066.4000000000001</c:v>
                </c:pt>
                <c:pt idx="229">
                  <c:v>1070.2</c:v>
                </c:pt>
                <c:pt idx="230">
                  <c:v>1074</c:v>
                </c:pt>
                <c:pt idx="231">
                  <c:v>1077.8</c:v>
                </c:pt>
                <c:pt idx="232">
                  <c:v>1081.5999999999999</c:v>
                </c:pt>
                <c:pt idx="233">
                  <c:v>1085.4000000000001</c:v>
                </c:pt>
                <c:pt idx="234">
                  <c:v>1089.2</c:v>
                </c:pt>
                <c:pt idx="235">
                  <c:v>1093</c:v>
                </c:pt>
                <c:pt idx="236">
                  <c:v>1096.8</c:v>
                </c:pt>
                <c:pt idx="237">
                  <c:v>1100.5999999999999</c:v>
                </c:pt>
                <c:pt idx="238">
                  <c:v>1104.4000000000001</c:v>
                </c:pt>
                <c:pt idx="239">
                  <c:v>1108.2</c:v>
                </c:pt>
                <c:pt idx="240">
                  <c:v>1112</c:v>
                </c:pt>
                <c:pt idx="241">
                  <c:v>1115.8</c:v>
                </c:pt>
                <c:pt idx="242">
                  <c:v>1119.5999999999999</c:v>
                </c:pt>
                <c:pt idx="243">
                  <c:v>1123.4000000000001</c:v>
                </c:pt>
                <c:pt idx="244">
                  <c:v>1127.2</c:v>
                </c:pt>
                <c:pt idx="245">
                  <c:v>1131</c:v>
                </c:pt>
                <c:pt idx="246">
                  <c:v>1134.8</c:v>
                </c:pt>
                <c:pt idx="247">
                  <c:v>1138.5999999999999</c:v>
                </c:pt>
                <c:pt idx="248">
                  <c:v>1142.4000000000001</c:v>
                </c:pt>
                <c:pt idx="249">
                  <c:v>1146.2</c:v>
                </c:pt>
                <c:pt idx="250">
                  <c:v>1150</c:v>
                </c:pt>
                <c:pt idx="251">
                  <c:v>1153.8</c:v>
                </c:pt>
                <c:pt idx="252">
                  <c:v>1157.5999999999999</c:v>
                </c:pt>
                <c:pt idx="253">
                  <c:v>1161.4000000000001</c:v>
                </c:pt>
                <c:pt idx="254">
                  <c:v>1165.2</c:v>
                </c:pt>
                <c:pt idx="255">
                  <c:v>1169</c:v>
                </c:pt>
                <c:pt idx="256">
                  <c:v>1172.8</c:v>
                </c:pt>
                <c:pt idx="257">
                  <c:v>1176.5999999999999</c:v>
                </c:pt>
                <c:pt idx="258">
                  <c:v>1180.4000000000001</c:v>
                </c:pt>
                <c:pt idx="259">
                  <c:v>1184.2</c:v>
                </c:pt>
                <c:pt idx="260">
                  <c:v>1188</c:v>
                </c:pt>
                <c:pt idx="261">
                  <c:v>1191.8</c:v>
                </c:pt>
                <c:pt idx="262">
                  <c:v>1195.5999999999999</c:v>
                </c:pt>
                <c:pt idx="263">
                  <c:v>1199.4000000000001</c:v>
                </c:pt>
                <c:pt idx="264">
                  <c:v>1203.2</c:v>
                </c:pt>
                <c:pt idx="265">
                  <c:v>1207</c:v>
                </c:pt>
                <c:pt idx="266">
                  <c:v>1210.8</c:v>
                </c:pt>
                <c:pt idx="267">
                  <c:v>1214.5999999999999</c:v>
                </c:pt>
                <c:pt idx="268">
                  <c:v>1218.4000000000001</c:v>
                </c:pt>
                <c:pt idx="269">
                  <c:v>1222.2</c:v>
                </c:pt>
                <c:pt idx="270">
                  <c:v>1226</c:v>
                </c:pt>
                <c:pt idx="271">
                  <c:v>1229.8</c:v>
                </c:pt>
                <c:pt idx="272">
                  <c:v>1233.5999999999999</c:v>
                </c:pt>
                <c:pt idx="273">
                  <c:v>1237.4000000000001</c:v>
                </c:pt>
                <c:pt idx="274">
                  <c:v>1241.2</c:v>
                </c:pt>
                <c:pt idx="275">
                  <c:v>1245</c:v>
                </c:pt>
                <c:pt idx="276">
                  <c:v>1248.8</c:v>
                </c:pt>
                <c:pt idx="277">
                  <c:v>1252.5999999999999</c:v>
                </c:pt>
                <c:pt idx="278">
                  <c:v>1256.4000000000001</c:v>
                </c:pt>
                <c:pt idx="279">
                  <c:v>1260.2</c:v>
                </c:pt>
                <c:pt idx="280">
                  <c:v>1264</c:v>
                </c:pt>
                <c:pt idx="281">
                  <c:v>1267.8</c:v>
                </c:pt>
                <c:pt idx="282">
                  <c:v>1271.5999999999999</c:v>
                </c:pt>
                <c:pt idx="283">
                  <c:v>1275.4000000000001</c:v>
                </c:pt>
                <c:pt idx="284">
                  <c:v>1279.2</c:v>
                </c:pt>
                <c:pt idx="285">
                  <c:v>1283</c:v>
                </c:pt>
                <c:pt idx="286">
                  <c:v>1286.8</c:v>
                </c:pt>
                <c:pt idx="287">
                  <c:v>1290.5999999999999</c:v>
                </c:pt>
                <c:pt idx="288">
                  <c:v>1294.4000000000001</c:v>
                </c:pt>
                <c:pt idx="289">
                  <c:v>1298.2</c:v>
                </c:pt>
                <c:pt idx="290">
                  <c:v>1302</c:v>
                </c:pt>
                <c:pt idx="291">
                  <c:v>1305.8</c:v>
                </c:pt>
                <c:pt idx="292">
                  <c:v>1309.5999999999999</c:v>
                </c:pt>
                <c:pt idx="293">
                  <c:v>1313.4</c:v>
                </c:pt>
                <c:pt idx="294">
                  <c:v>1317.2</c:v>
                </c:pt>
                <c:pt idx="295">
                  <c:v>1321</c:v>
                </c:pt>
                <c:pt idx="296">
                  <c:v>1324.8</c:v>
                </c:pt>
                <c:pt idx="297">
                  <c:v>1328.6</c:v>
                </c:pt>
                <c:pt idx="298">
                  <c:v>1332.4</c:v>
                </c:pt>
                <c:pt idx="299">
                  <c:v>1336.2</c:v>
                </c:pt>
                <c:pt idx="300">
                  <c:v>1340</c:v>
                </c:pt>
                <c:pt idx="301">
                  <c:v>1343.8</c:v>
                </c:pt>
                <c:pt idx="302">
                  <c:v>1347.6</c:v>
                </c:pt>
                <c:pt idx="303">
                  <c:v>1351.4</c:v>
                </c:pt>
                <c:pt idx="304">
                  <c:v>1355.2</c:v>
                </c:pt>
                <c:pt idx="305">
                  <c:v>1359</c:v>
                </c:pt>
                <c:pt idx="306">
                  <c:v>1362.8</c:v>
                </c:pt>
                <c:pt idx="307">
                  <c:v>1366.6</c:v>
                </c:pt>
                <c:pt idx="308">
                  <c:v>1370.4</c:v>
                </c:pt>
                <c:pt idx="309">
                  <c:v>1374.2</c:v>
                </c:pt>
                <c:pt idx="310">
                  <c:v>1378</c:v>
                </c:pt>
                <c:pt idx="311">
                  <c:v>1381.8</c:v>
                </c:pt>
                <c:pt idx="312">
                  <c:v>1385.6</c:v>
                </c:pt>
                <c:pt idx="313">
                  <c:v>1389.4</c:v>
                </c:pt>
                <c:pt idx="314">
                  <c:v>1393.2</c:v>
                </c:pt>
                <c:pt idx="315">
                  <c:v>1397</c:v>
                </c:pt>
                <c:pt idx="316">
                  <c:v>1400.8</c:v>
                </c:pt>
                <c:pt idx="317">
                  <c:v>1404.6</c:v>
                </c:pt>
                <c:pt idx="318">
                  <c:v>1408.4</c:v>
                </c:pt>
                <c:pt idx="319">
                  <c:v>1412.2</c:v>
                </c:pt>
                <c:pt idx="320">
                  <c:v>1416</c:v>
                </c:pt>
                <c:pt idx="321">
                  <c:v>1419.8</c:v>
                </c:pt>
                <c:pt idx="322">
                  <c:v>1423.6</c:v>
                </c:pt>
                <c:pt idx="323">
                  <c:v>1427.4</c:v>
                </c:pt>
                <c:pt idx="324">
                  <c:v>1431.2</c:v>
                </c:pt>
                <c:pt idx="325">
                  <c:v>1435</c:v>
                </c:pt>
                <c:pt idx="326">
                  <c:v>1438.8</c:v>
                </c:pt>
                <c:pt idx="327">
                  <c:v>1442.6</c:v>
                </c:pt>
                <c:pt idx="328">
                  <c:v>1446.4</c:v>
                </c:pt>
                <c:pt idx="329">
                  <c:v>1450.2</c:v>
                </c:pt>
                <c:pt idx="330">
                  <c:v>1454</c:v>
                </c:pt>
                <c:pt idx="331">
                  <c:v>1457.8</c:v>
                </c:pt>
                <c:pt idx="332">
                  <c:v>1461.6</c:v>
                </c:pt>
                <c:pt idx="333">
                  <c:v>1465.4</c:v>
                </c:pt>
                <c:pt idx="334">
                  <c:v>1469.2</c:v>
                </c:pt>
                <c:pt idx="335">
                  <c:v>1473</c:v>
                </c:pt>
                <c:pt idx="336">
                  <c:v>1476.8</c:v>
                </c:pt>
                <c:pt idx="337">
                  <c:v>1480.6</c:v>
                </c:pt>
                <c:pt idx="338">
                  <c:v>1484.4</c:v>
                </c:pt>
                <c:pt idx="339">
                  <c:v>1488.2</c:v>
                </c:pt>
                <c:pt idx="340">
                  <c:v>1492</c:v>
                </c:pt>
                <c:pt idx="341">
                  <c:v>1495.8</c:v>
                </c:pt>
                <c:pt idx="342">
                  <c:v>1499.6</c:v>
                </c:pt>
                <c:pt idx="343">
                  <c:v>1503.4</c:v>
                </c:pt>
                <c:pt idx="344">
                  <c:v>1507.2</c:v>
                </c:pt>
                <c:pt idx="345">
                  <c:v>1511</c:v>
                </c:pt>
                <c:pt idx="346">
                  <c:v>1514.8</c:v>
                </c:pt>
                <c:pt idx="347">
                  <c:v>1518.6</c:v>
                </c:pt>
                <c:pt idx="348">
                  <c:v>1522.4</c:v>
                </c:pt>
                <c:pt idx="349">
                  <c:v>1526.2</c:v>
                </c:pt>
                <c:pt idx="350">
                  <c:v>1530</c:v>
                </c:pt>
                <c:pt idx="351">
                  <c:v>1533.8</c:v>
                </c:pt>
                <c:pt idx="352">
                  <c:v>1537.6</c:v>
                </c:pt>
                <c:pt idx="353">
                  <c:v>1541.4</c:v>
                </c:pt>
                <c:pt idx="354">
                  <c:v>1545.2</c:v>
                </c:pt>
                <c:pt idx="355">
                  <c:v>1549</c:v>
                </c:pt>
                <c:pt idx="356">
                  <c:v>1552.8</c:v>
                </c:pt>
                <c:pt idx="357">
                  <c:v>1556.6</c:v>
                </c:pt>
                <c:pt idx="358">
                  <c:v>1560.4</c:v>
                </c:pt>
                <c:pt idx="359">
                  <c:v>1564.2</c:v>
                </c:pt>
                <c:pt idx="360">
                  <c:v>1568</c:v>
                </c:pt>
                <c:pt idx="361">
                  <c:v>1571.8</c:v>
                </c:pt>
                <c:pt idx="362">
                  <c:v>1575.6</c:v>
                </c:pt>
                <c:pt idx="363">
                  <c:v>1579.4</c:v>
                </c:pt>
                <c:pt idx="364">
                  <c:v>1583.2</c:v>
                </c:pt>
                <c:pt idx="365">
                  <c:v>1587</c:v>
                </c:pt>
                <c:pt idx="366">
                  <c:v>1590.8</c:v>
                </c:pt>
                <c:pt idx="367">
                  <c:v>1594.6</c:v>
                </c:pt>
                <c:pt idx="368">
                  <c:v>1598.4</c:v>
                </c:pt>
                <c:pt idx="369">
                  <c:v>1602.2</c:v>
                </c:pt>
                <c:pt idx="370">
                  <c:v>1606</c:v>
                </c:pt>
                <c:pt idx="371">
                  <c:v>1609.8</c:v>
                </c:pt>
                <c:pt idx="372">
                  <c:v>1613.6</c:v>
                </c:pt>
                <c:pt idx="373">
                  <c:v>1617.4</c:v>
                </c:pt>
                <c:pt idx="374">
                  <c:v>1621.2</c:v>
                </c:pt>
                <c:pt idx="375">
                  <c:v>1625</c:v>
                </c:pt>
                <c:pt idx="376">
                  <c:v>1628.8</c:v>
                </c:pt>
                <c:pt idx="377">
                  <c:v>1632.6</c:v>
                </c:pt>
                <c:pt idx="378">
                  <c:v>1636.4</c:v>
                </c:pt>
                <c:pt idx="379">
                  <c:v>1640.2</c:v>
                </c:pt>
                <c:pt idx="380">
                  <c:v>1644</c:v>
                </c:pt>
                <c:pt idx="381">
                  <c:v>1647.8</c:v>
                </c:pt>
                <c:pt idx="382">
                  <c:v>1651.6</c:v>
                </c:pt>
                <c:pt idx="383">
                  <c:v>1655.4</c:v>
                </c:pt>
                <c:pt idx="384">
                  <c:v>1659.2</c:v>
                </c:pt>
                <c:pt idx="385">
                  <c:v>1663</c:v>
                </c:pt>
                <c:pt idx="386">
                  <c:v>1666.8</c:v>
                </c:pt>
                <c:pt idx="387">
                  <c:v>1670.6</c:v>
                </c:pt>
                <c:pt idx="388">
                  <c:v>1674.4</c:v>
                </c:pt>
                <c:pt idx="389">
                  <c:v>1678.2</c:v>
                </c:pt>
                <c:pt idx="390">
                  <c:v>1682</c:v>
                </c:pt>
                <c:pt idx="391">
                  <c:v>1685.8</c:v>
                </c:pt>
                <c:pt idx="392">
                  <c:v>1689.6</c:v>
                </c:pt>
                <c:pt idx="393">
                  <c:v>1693.4</c:v>
                </c:pt>
                <c:pt idx="394">
                  <c:v>1697.2</c:v>
                </c:pt>
                <c:pt idx="395">
                  <c:v>1701</c:v>
                </c:pt>
                <c:pt idx="396">
                  <c:v>1704.8</c:v>
                </c:pt>
                <c:pt idx="397">
                  <c:v>1708.6</c:v>
                </c:pt>
                <c:pt idx="398">
                  <c:v>1712.4</c:v>
                </c:pt>
                <c:pt idx="399">
                  <c:v>1716.2</c:v>
                </c:pt>
                <c:pt idx="400">
                  <c:v>1720</c:v>
                </c:pt>
                <c:pt idx="401">
                  <c:v>1723.8</c:v>
                </c:pt>
                <c:pt idx="402">
                  <c:v>1727.6</c:v>
                </c:pt>
                <c:pt idx="403">
                  <c:v>1731.4</c:v>
                </c:pt>
                <c:pt idx="404">
                  <c:v>1735.2</c:v>
                </c:pt>
                <c:pt idx="405">
                  <c:v>1739</c:v>
                </c:pt>
                <c:pt idx="406">
                  <c:v>1742.8</c:v>
                </c:pt>
                <c:pt idx="407">
                  <c:v>1746.6</c:v>
                </c:pt>
                <c:pt idx="408">
                  <c:v>1750.4</c:v>
                </c:pt>
                <c:pt idx="409">
                  <c:v>1754.2</c:v>
                </c:pt>
                <c:pt idx="410">
                  <c:v>1758</c:v>
                </c:pt>
                <c:pt idx="411">
                  <c:v>1761.8</c:v>
                </c:pt>
                <c:pt idx="412">
                  <c:v>1765.6</c:v>
                </c:pt>
                <c:pt idx="413">
                  <c:v>1769.4</c:v>
                </c:pt>
                <c:pt idx="414">
                  <c:v>1773.2</c:v>
                </c:pt>
                <c:pt idx="415">
                  <c:v>1777</c:v>
                </c:pt>
                <c:pt idx="416">
                  <c:v>1780.8</c:v>
                </c:pt>
                <c:pt idx="417">
                  <c:v>1784.6</c:v>
                </c:pt>
                <c:pt idx="418">
                  <c:v>1788.4</c:v>
                </c:pt>
                <c:pt idx="419">
                  <c:v>1792.2</c:v>
                </c:pt>
                <c:pt idx="420">
                  <c:v>1796</c:v>
                </c:pt>
                <c:pt idx="421">
                  <c:v>1799.8</c:v>
                </c:pt>
                <c:pt idx="422">
                  <c:v>1803.6</c:v>
                </c:pt>
                <c:pt idx="423">
                  <c:v>1807.4</c:v>
                </c:pt>
                <c:pt idx="424">
                  <c:v>1811.2</c:v>
                </c:pt>
                <c:pt idx="425">
                  <c:v>1815</c:v>
                </c:pt>
                <c:pt idx="426">
                  <c:v>1818.8</c:v>
                </c:pt>
                <c:pt idx="427">
                  <c:v>1822.6</c:v>
                </c:pt>
                <c:pt idx="428">
                  <c:v>1826.4</c:v>
                </c:pt>
                <c:pt idx="429">
                  <c:v>1830.2</c:v>
                </c:pt>
                <c:pt idx="430">
                  <c:v>1834</c:v>
                </c:pt>
                <c:pt idx="431">
                  <c:v>1837.8</c:v>
                </c:pt>
                <c:pt idx="432">
                  <c:v>1841.6</c:v>
                </c:pt>
                <c:pt idx="433">
                  <c:v>1845.4</c:v>
                </c:pt>
                <c:pt idx="434">
                  <c:v>1849.2</c:v>
                </c:pt>
                <c:pt idx="435">
                  <c:v>1853</c:v>
                </c:pt>
                <c:pt idx="436">
                  <c:v>1856.8</c:v>
                </c:pt>
                <c:pt idx="437">
                  <c:v>1860.6</c:v>
                </c:pt>
                <c:pt idx="438">
                  <c:v>1864.4</c:v>
                </c:pt>
                <c:pt idx="439">
                  <c:v>1868.2</c:v>
                </c:pt>
                <c:pt idx="440">
                  <c:v>1872</c:v>
                </c:pt>
                <c:pt idx="441">
                  <c:v>1875.8</c:v>
                </c:pt>
                <c:pt idx="442">
                  <c:v>1879.6</c:v>
                </c:pt>
                <c:pt idx="443">
                  <c:v>1883.4</c:v>
                </c:pt>
                <c:pt idx="444">
                  <c:v>1887.2</c:v>
                </c:pt>
                <c:pt idx="445">
                  <c:v>1891</c:v>
                </c:pt>
                <c:pt idx="446">
                  <c:v>1894.8</c:v>
                </c:pt>
                <c:pt idx="447">
                  <c:v>1898.6</c:v>
                </c:pt>
                <c:pt idx="448">
                  <c:v>1902.4</c:v>
                </c:pt>
                <c:pt idx="449">
                  <c:v>1906.2</c:v>
                </c:pt>
                <c:pt idx="450">
                  <c:v>1910</c:v>
                </c:pt>
                <c:pt idx="451">
                  <c:v>1913.8</c:v>
                </c:pt>
                <c:pt idx="452">
                  <c:v>1917.6</c:v>
                </c:pt>
                <c:pt idx="453">
                  <c:v>1921.4</c:v>
                </c:pt>
                <c:pt idx="454">
                  <c:v>1925.2</c:v>
                </c:pt>
                <c:pt idx="455">
                  <c:v>1929</c:v>
                </c:pt>
                <c:pt idx="456">
                  <c:v>1932.8</c:v>
                </c:pt>
                <c:pt idx="457">
                  <c:v>1936.6</c:v>
                </c:pt>
                <c:pt idx="458">
                  <c:v>1940.4</c:v>
                </c:pt>
                <c:pt idx="459">
                  <c:v>1944.2</c:v>
                </c:pt>
                <c:pt idx="460">
                  <c:v>1948</c:v>
                </c:pt>
                <c:pt idx="461">
                  <c:v>1951.8</c:v>
                </c:pt>
                <c:pt idx="462">
                  <c:v>1955.6</c:v>
                </c:pt>
                <c:pt idx="463">
                  <c:v>1959.4</c:v>
                </c:pt>
                <c:pt idx="464">
                  <c:v>1963.2</c:v>
                </c:pt>
                <c:pt idx="465">
                  <c:v>1967</c:v>
                </c:pt>
                <c:pt idx="466">
                  <c:v>1970.8</c:v>
                </c:pt>
                <c:pt idx="467">
                  <c:v>1974.6</c:v>
                </c:pt>
                <c:pt idx="468">
                  <c:v>1978.4</c:v>
                </c:pt>
                <c:pt idx="469">
                  <c:v>1982.2</c:v>
                </c:pt>
                <c:pt idx="470">
                  <c:v>1986</c:v>
                </c:pt>
                <c:pt idx="471">
                  <c:v>1989.8</c:v>
                </c:pt>
                <c:pt idx="472">
                  <c:v>1993.6</c:v>
                </c:pt>
                <c:pt idx="473">
                  <c:v>1997.4</c:v>
                </c:pt>
                <c:pt idx="474">
                  <c:v>2001.2</c:v>
                </c:pt>
                <c:pt idx="475">
                  <c:v>2005</c:v>
                </c:pt>
                <c:pt idx="476">
                  <c:v>2008.8</c:v>
                </c:pt>
                <c:pt idx="477">
                  <c:v>2012.6</c:v>
                </c:pt>
                <c:pt idx="478">
                  <c:v>2016.4</c:v>
                </c:pt>
                <c:pt idx="479">
                  <c:v>2020.2</c:v>
                </c:pt>
                <c:pt idx="480">
                  <c:v>2024</c:v>
                </c:pt>
                <c:pt idx="481">
                  <c:v>2027.8</c:v>
                </c:pt>
                <c:pt idx="482">
                  <c:v>2031.6</c:v>
                </c:pt>
                <c:pt idx="483">
                  <c:v>2035.4</c:v>
                </c:pt>
                <c:pt idx="484">
                  <c:v>2039.2</c:v>
                </c:pt>
                <c:pt idx="485">
                  <c:v>2043</c:v>
                </c:pt>
                <c:pt idx="486">
                  <c:v>2046.8</c:v>
                </c:pt>
                <c:pt idx="487">
                  <c:v>2050.6</c:v>
                </c:pt>
                <c:pt idx="488">
                  <c:v>2054.4</c:v>
                </c:pt>
                <c:pt idx="489">
                  <c:v>2058.1999999999998</c:v>
                </c:pt>
                <c:pt idx="490">
                  <c:v>2062</c:v>
                </c:pt>
                <c:pt idx="491">
                  <c:v>2065.8000000000002</c:v>
                </c:pt>
                <c:pt idx="492">
                  <c:v>2069.6</c:v>
                </c:pt>
                <c:pt idx="493">
                  <c:v>2073.4</c:v>
                </c:pt>
                <c:pt idx="494">
                  <c:v>2077.1999999999998</c:v>
                </c:pt>
                <c:pt idx="495">
                  <c:v>2081</c:v>
                </c:pt>
                <c:pt idx="496">
                  <c:v>2084.8000000000002</c:v>
                </c:pt>
                <c:pt idx="497">
                  <c:v>2088.6</c:v>
                </c:pt>
                <c:pt idx="498">
                  <c:v>2092.4</c:v>
                </c:pt>
                <c:pt idx="499">
                  <c:v>2096.1999999999998</c:v>
                </c:pt>
                <c:pt idx="500">
                  <c:v>2100</c:v>
                </c:pt>
                <c:pt idx="501">
                  <c:v>2103.8000000000002</c:v>
                </c:pt>
                <c:pt idx="502">
                  <c:v>2107.6</c:v>
                </c:pt>
                <c:pt idx="503">
                  <c:v>2111.4</c:v>
                </c:pt>
                <c:pt idx="504">
                  <c:v>2115.1999999999998</c:v>
                </c:pt>
                <c:pt idx="505">
                  <c:v>2119</c:v>
                </c:pt>
                <c:pt idx="506">
                  <c:v>2122.8000000000002</c:v>
                </c:pt>
                <c:pt idx="507">
                  <c:v>2126.6</c:v>
                </c:pt>
                <c:pt idx="508">
                  <c:v>2130.4</c:v>
                </c:pt>
                <c:pt idx="509">
                  <c:v>2134.1999999999998</c:v>
                </c:pt>
                <c:pt idx="510">
                  <c:v>2138</c:v>
                </c:pt>
                <c:pt idx="511">
                  <c:v>2141.8000000000002</c:v>
                </c:pt>
                <c:pt idx="512">
                  <c:v>2145.6</c:v>
                </c:pt>
                <c:pt idx="513">
                  <c:v>2149.4</c:v>
                </c:pt>
                <c:pt idx="514">
                  <c:v>2153.1999999999998</c:v>
                </c:pt>
                <c:pt idx="515">
                  <c:v>2157</c:v>
                </c:pt>
                <c:pt idx="516">
                  <c:v>2160.8000000000002</c:v>
                </c:pt>
                <c:pt idx="517">
                  <c:v>2164.6</c:v>
                </c:pt>
                <c:pt idx="518">
                  <c:v>2168.4</c:v>
                </c:pt>
                <c:pt idx="519">
                  <c:v>2172.1999999999998</c:v>
                </c:pt>
                <c:pt idx="520">
                  <c:v>2176</c:v>
                </c:pt>
                <c:pt idx="521">
                  <c:v>2179.8000000000002</c:v>
                </c:pt>
                <c:pt idx="522">
                  <c:v>2183.6</c:v>
                </c:pt>
                <c:pt idx="523">
                  <c:v>2187.4</c:v>
                </c:pt>
                <c:pt idx="524">
                  <c:v>2191.1999999999998</c:v>
                </c:pt>
                <c:pt idx="525">
                  <c:v>2195</c:v>
                </c:pt>
                <c:pt idx="526">
                  <c:v>2198.8000000000002</c:v>
                </c:pt>
                <c:pt idx="527">
                  <c:v>2202.6</c:v>
                </c:pt>
                <c:pt idx="528">
                  <c:v>2206.4</c:v>
                </c:pt>
                <c:pt idx="529">
                  <c:v>2210.1999999999998</c:v>
                </c:pt>
                <c:pt idx="530">
                  <c:v>2214</c:v>
                </c:pt>
                <c:pt idx="531">
                  <c:v>2217.8000000000002</c:v>
                </c:pt>
                <c:pt idx="532">
                  <c:v>2221.6</c:v>
                </c:pt>
                <c:pt idx="533">
                  <c:v>2225.4</c:v>
                </c:pt>
                <c:pt idx="534">
                  <c:v>2229.1999999999998</c:v>
                </c:pt>
                <c:pt idx="535">
                  <c:v>2233</c:v>
                </c:pt>
                <c:pt idx="536">
                  <c:v>2236.8000000000002</c:v>
                </c:pt>
                <c:pt idx="537">
                  <c:v>2240.6</c:v>
                </c:pt>
                <c:pt idx="538">
                  <c:v>2244.4</c:v>
                </c:pt>
                <c:pt idx="539">
                  <c:v>2248.1999999999998</c:v>
                </c:pt>
                <c:pt idx="540">
                  <c:v>2252</c:v>
                </c:pt>
                <c:pt idx="541">
                  <c:v>2255.8000000000002</c:v>
                </c:pt>
                <c:pt idx="542">
                  <c:v>2259.6</c:v>
                </c:pt>
                <c:pt idx="543">
                  <c:v>2263.4</c:v>
                </c:pt>
                <c:pt idx="544">
                  <c:v>2267.1999999999998</c:v>
                </c:pt>
                <c:pt idx="545">
                  <c:v>2271</c:v>
                </c:pt>
                <c:pt idx="546">
                  <c:v>2274.8000000000002</c:v>
                </c:pt>
                <c:pt idx="547">
                  <c:v>2278.6</c:v>
                </c:pt>
                <c:pt idx="548">
                  <c:v>2282.4</c:v>
                </c:pt>
                <c:pt idx="549">
                  <c:v>2286.1999999999998</c:v>
                </c:pt>
                <c:pt idx="550">
                  <c:v>2290</c:v>
                </c:pt>
                <c:pt idx="551">
                  <c:v>2293.8000000000002</c:v>
                </c:pt>
                <c:pt idx="552">
                  <c:v>2297.6</c:v>
                </c:pt>
                <c:pt idx="553">
                  <c:v>2301.4</c:v>
                </c:pt>
                <c:pt idx="554">
                  <c:v>2305.1999999999998</c:v>
                </c:pt>
                <c:pt idx="555">
                  <c:v>2309</c:v>
                </c:pt>
                <c:pt idx="556">
                  <c:v>2312.8000000000002</c:v>
                </c:pt>
                <c:pt idx="557">
                  <c:v>2316.6</c:v>
                </c:pt>
                <c:pt idx="558">
                  <c:v>2320.4</c:v>
                </c:pt>
                <c:pt idx="559">
                  <c:v>2324.1999999999998</c:v>
                </c:pt>
                <c:pt idx="560">
                  <c:v>2328</c:v>
                </c:pt>
                <c:pt idx="561">
                  <c:v>2331.8000000000002</c:v>
                </c:pt>
                <c:pt idx="562">
                  <c:v>2335.6</c:v>
                </c:pt>
                <c:pt idx="563">
                  <c:v>2339.4</c:v>
                </c:pt>
                <c:pt idx="564">
                  <c:v>2343.1999999999998</c:v>
                </c:pt>
                <c:pt idx="565">
                  <c:v>2347</c:v>
                </c:pt>
                <c:pt idx="566">
                  <c:v>2350.8000000000002</c:v>
                </c:pt>
                <c:pt idx="567">
                  <c:v>2354.6</c:v>
                </c:pt>
                <c:pt idx="568">
                  <c:v>2358.4</c:v>
                </c:pt>
                <c:pt idx="569">
                  <c:v>2362.1999999999998</c:v>
                </c:pt>
                <c:pt idx="570">
                  <c:v>2366</c:v>
                </c:pt>
                <c:pt idx="571">
                  <c:v>2369.8000000000002</c:v>
                </c:pt>
                <c:pt idx="572">
                  <c:v>2373.6</c:v>
                </c:pt>
                <c:pt idx="573">
                  <c:v>2377.4</c:v>
                </c:pt>
                <c:pt idx="574">
                  <c:v>2381.1999999999998</c:v>
                </c:pt>
                <c:pt idx="575">
                  <c:v>2385</c:v>
                </c:pt>
                <c:pt idx="576">
                  <c:v>2388.8000000000002</c:v>
                </c:pt>
                <c:pt idx="577">
                  <c:v>2392.6</c:v>
                </c:pt>
                <c:pt idx="578">
                  <c:v>2396.4</c:v>
                </c:pt>
                <c:pt idx="579">
                  <c:v>2400.1999999999998</c:v>
                </c:pt>
                <c:pt idx="580">
                  <c:v>2404</c:v>
                </c:pt>
                <c:pt idx="581">
                  <c:v>2407.8000000000002</c:v>
                </c:pt>
                <c:pt idx="582">
                  <c:v>2411.6</c:v>
                </c:pt>
                <c:pt idx="583">
                  <c:v>2415.4</c:v>
                </c:pt>
                <c:pt idx="584">
                  <c:v>2419.1999999999998</c:v>
                </c:pt>
                <c:pt idx="585">
                  <c:v>2423</c:v>
                </c:pt>
                <c:pt idx="586">
                  <c:v>2426.8000000000002</c:v>
                </c:pt>
                <c:pt idx="587">
                  <c:v>2430.6</c:v>
                </c:pt>
                <c:pt idx="588">
                  <c:v>2434.4</c:v>
                </c:pt>
                <c:pt idx="589">
                  <c:v>2438.1999999999998</c:v>
                </c:pt>
                <c:pt idx="590">
                  <c:v>2442</c:v>
                </c:pt>
                <c:pt idx="591">
                  <c:v>2445.8000000000002</c:v>
                </c:pt>
                <c:pt idx="592">
                  <c:v>2449.6</c:v>
                </c:pt>
                <c:pt idx="593">
                  <c:v>2453.4</c:v>
                </c:pt>
                <c:pt idx="594">
                  <c:v>2457.1999999999998</c:v>
                </c:pt>
                <c:pt idx="595">
                  <c:v>2461</c:v>
                </c:pt>
                <c:pt idx="596">
                  <c:v>2464.8000000000002</c:v>
                </c:pt>
                <c:pt idx="597">
                  <c:v>2468.6</c:v>
                </c:pt>
                <c:pt idx="598">
                  <c:v>2472.4</c:v>
                </c:pt>
                <c:pt idx="599">
                  <c:v>2476.1999999999998</c:v>
                </c:pt>
                <c:pt idx="600">
                  <c:v>2480</c:v>
                </c:pt>
                <c:pt idx="601">
                  <c:v>2483.8000000000002</c:v>
                </c:pt>
                <c:pt idx="602">
                  <c:v>2487.6</c:v>
                </c:pt>
                <c:pt idx="603">
                  <c:v>2491.4</c:v>
                </c:pt>
                <c:pt idx="604">
                  <c:v>2495.1999999999998</c:v>
                </c:pt>
                <c:pt idx="605">
                  <c:v>2499</c:v>
                </c:pt>
                <c:pt idx="606">
                  <c:v>2502.8000000000002</c:v>
                </c:pt>
                <c:pt idx="607">
                  <c:v>2506.6</c:v>
                </c:pt>
                <c:pt idx="608">
                  <c:v>2510.4</c:v>
                </c:pt>
                <c:pt idx="609">
                  <c:v>2514.1999999999998</c:v>
                </c:pt>
                <c:pt idx="610">
                  <c:v>2518</c:v>
                </c:pt>
                <c:pt idx="611">
                  <c:v>2521.8000000000002</c:v>
                </c:pt>
                <c:pt idx="612">
                  <c:v>2525.6</c:v>
                </c:pt>
                <c:pt idx="613">
                  <c:v>2529.4</c:v>
                </c:pt>
                <c:pt idx="614">
                  <c:v>2533.1999999999998</c:v>
                </c:pt>
                <c:pt idx="615">
                  <c:v>2537</c:v>
                </c:pt>
                <c:pt idx="616">
                  <c:v>2540.8000000000002</c:v>
                </c:pt>
                <c:pt idx="617">
                  <c:v>2544.6</c:v>
                </c:pt>
                <c:pt idx="618">
                  <c:v>2548.4</c:v>
                </c:pt>
                <c:pt idx="619">
                  <c:v>2552.1999999999998</c:v>
                </c:pt>
                <c:pt idx="620">
                  <c:v>2556</c:v>
                </c:pt>
                <c:pt idx="621">
                  <c:v>2559.8000000000002</c:v>
                </c:pt>
                <c:pt idx="622">
                  <c:v>2563.6</c:v>
                </c:pt>
                <c:pt idx="623">
                  <c:v>2567.4</c:v>
                </c:pt>
                <c:pt idx="624">
                  <c:v>2571.1999999999998</c:v>
                </c:pt>
                <c:pt idx="625">
                  <c:v>2575</c:v>
                </c:pt>
                <c:pt idx="626">
                  <c:v>2578.8000000000002</c:v>
                </c:pt>
                <c:pt idx="627">
                  <c:v>2582.6</c:v>
                </c:pt>
                <c:pt idx="628">
                  <c:v>2586.4</c:v>
                </c:pt>
                <c:pt idx="629">
                  <c:v>2590.1999999999998</c:v>
                </c:pt>
                <c:pt idx="630">
                  <c:v>2594</c:v>
                </c:pt>
                <c:pt idx="631">
                  <c:v>2597.8000000000002</c:v>
                </c:pt>
                <c:pt idx="632">
                  <c:v>2601.6</c:v>
                </c:pt>
                <c:pt idx="633">
                  <c:v>2605.4</c:v>
                </c:pt>
                <c:pt idx="634">
                  <c:v>2609.1999999999998</c:v>
                </c:pt>
                <c:pt idx="635">
                  <c:v>2613</c:v>
                </c:pt>
                <c:pt idx="636">
                  <c:v>2616.8000000000002</c:v>
                </c:pt>
                <c:pt idx="637">
                  <c:v>2620.6</c:v>
                </c:pt>
                <c:pt idx="638">
                  <c:v>2624.4</c:v>
                </c:pt>
                <c:pt idx="639">
                  <c:v>2628.2</c:v>
                </c:pt>
                <c:pt idx="640">
                  <c:v>2632</c:v>
                </c:pt>
                <c:pt idx="641">
                  <c:v>2635.8</c:v>
                </c:pt>
                <c:pt idx="642">
                  <c:v>2639.6</c:v>
                </c:pt>
                <c:pt idx="643">
                  <c:v>2643.4</c:v>
                </c:pt>
                <c:pt idx="644">
                  <c:v>2647.2</c:v>
                </c:pt>
                <c:pt idx="645">
                  <c:v>2651</c:v>
                </c:pt>
                <c:pt idx="646">
                  <c:v>2654.8</c:v>
                </c:pt>
                <c:pt idx="647">
                  <c:v>2658.6</c:v>
                </c:pt>
                <c:pt idx="648">
                  <c:v>2662.4</c:v>
                </c:pt>
                <c:pt idx="649">
                  <c:v>2666.2</c:v>
                </c:pt>
                <c:pt idx="650">
                  <c:v>2670</c:v>
                </c:pt>
                <c:pt idx="651">
                  <c:v>2673.8</c:v>
                </c:pt>
                <c:pt idx="652">
                  <c:v>2677.6</c:v>
                </c:pt>
                <c:pt idx="653">
                  <c:v>2681.4</c:v>
                </c:pt>
                <c:pt idx="654">
                  <c:v>2685.2</c:v>
                </c:pt>
                <c:pt idx="655">
                  <c:v>2689</c:v>
                </c:pt>
                <c:pt idx="656">
                  <c:v>2692.8</c:v>
                </c:pt>
                <c:pt idx="657">
                  <c:v>2696.6</c:v>
                </c:pt>
                <c:pt idx="658">
                  <c:v>2700.4</c:v>
                </c:pt>
                <c:pt idx="659">
                  <c:v>2704.2</c:v>
                </c:pt>
                <c:pt idx="660">
                  <c:v>2708</c:v>
                </c:pt>
                <c:pt idx="661">
                  <c:v>2711.8</c:v>
                </c:pt>
                <c:pt idx="662">
                  <c:v>2715.6</c:v>
                </c:pt>
                <c:pt idx="663">
                  <c:v>2719.4</c:v>
                </c:pt>
                <c:pt idx="664">
                  <c:v>2723.2</c:v>
                </c:pt>
                <c:pt idx="665">
                  <c:v>2727</c:v>
                </c:pt>
                <c:pt idx="666">
                  <c:v>2730.8</c:v>
                </c:pt>
                <c:pt idx="667">
                  <c:v>2734.6</c:v>
                </c:pt>
                <c:pt idx="668">
                  <c:v>2738.4</c:v>
                </c:pt>
                <c:pt idx="669">
                  <c:v>2742.2</c:v>
                </c:pt>
                <c:pt idx="670">
                  <c:v>2746</c:v>
                </c:pt>
                <c:pt idx="671">
                  <c:v>2749.8</c:v>
                </c:pt>
                <c:pt idx="672">
                  <c:v>2753.6</c:v>
                </c:pt>
                <c:pt idx="673">
                  <c:v>2757.4</c:v>
                </c:pt>
                <c:pt idx="674">
                  <c:v>2761.2</c:v>
                </c:pt>
                <c:pt idx="675">
                  <c:v>2765</c:v>
                </c:pt>
                <c:pt idx="676">
                  <c:v>2768.8</c:v>
                </c:pt>
                <c:pt idx="677">
                  <c:v>2772.6</c:v>
                </c:pt>
                <c:pt idx="678">
                  <c:v>2776.4</c:v>
                </c:pt>
                <c:pt idx="679">
                  <c:v>2780.2</c:v>
                </c:pt>
                <c:pt idx="680">
                  <c:v>2784</c:v>
                </c:pt>
                <c:pt idx="681">
                  <c:v>2787.8</c:v>
                </c:pt>
                <c:pt idx="682">
                  <c:v>2791.6</c:v>
                </c:pt>
                <c:pt idx="683">
                  <c:v>2795.4</c:v>
                </c:pt>
                <c:pt idx="684">
                  <c:v>2799.2</c:v>
                </c:pt>
                <c:pt idx="685">
                  <c:v>2803</c:v>
                </c:pt>
                <c:pt idx="686">
                  <c:v>2806.8</c:v>
                </c:pt>
                <c:pt idx="687">
                  <c:v>2810.6</c:v>
                </c:pt>
                <c:pt idx="688">
                  <c:v>2814.4</c:v>
                </c:pt>
                <c:pt idx="689">
                  <c:v>2818.2</c:v>
                </c:pt>
                <c:pt idx="690">
                  <c:v>2822</c:v>
                </c:pt>
                <c:pt idx="691">
                  <c:v>2825.8</c:v>
                </c:pt>
                <c:pt idx="692">
                  <c:v>2829.6</c:v>
                </c:pt>
                <c:pt idx="693">
                  <c:v>2833.4</c:v>
                </c:pt>
                <c:pt idx="694">
                  <c:v>2837.2</c:v>
                </c:pt>
                <c:pt idx="695">
                  <c:v>2841</c:v>
                </c:pt>
                <c:pt idx="696">
                  <c:v>2844.8</c:v>
                </c:pt>
                <c:pt idx="697">
                  <c:v>2848.6</c:v>
                </c:pt>
                <c:pt idx="698">
                  <c:v>2852.4</c:v>
                </c:pt>
                <c:pt idx="699">
                  <c:v>2856.2</c:v>
                </c:pt>
                <c:pt idx="700">
                  <c:v>2860</c:v>
                </c:pt>
                <c:pt idx="701">
                  <c:v>2863.8</c:v>
                </c:pt>
                <c:pt idx="702">
                  <c:v>2867.6</c:v>
                </c:pt>
                <c:pt idx="703">
                  <c:v>2871.4</c:v>
                </c:pt>
                <c:pt idx="704">
                  <c:v>2875.2</c:v>
                </c:pt>
                <c:pt idx="705">
                  <c:v>2879</c:v>
                </c:pt>
                <c:pt idx="706">
                  <c:v>2882.8</c:v>
                </c:pt>
                <c:pt idx="707">
                  <c:v>2886.6</c:v>
                </c:pt>
                <c:pt idx="708">
                  <c:v>2890.4</c:v>
                </c:pt>
                <c:pt idx="709">
                  <c:v>2894.2</c:v>
                </c:pt>
                <c:pt idx="710">
                  <c:v>2898</c:v>
                </c:pt>
                <c:pt idx="711">
                  <c:v>2901.8</c:v>
                </c:pt>
                <c:pt idx="712">
                  <c:v>2905.6</c:v>
                </c:pt>
                <c:pt idx="713">
                  <c:v>2909.4</c:v>
                </c:pt>
                <c:pt idx="714">
                  <c:v>2913.2</c:v>
                </c:pt>
                <c:pt idx="715">
                  <c:v>2917</c:v>
                </c:pt>
                <c:pt idx="716">
                  <c:v>2920.8</c:v>
                </c:pt>
                <c:pt idx="717">
                  <c:v>2924.6</c:v>
                </c:pt>
                <c:pt idx="718">
                  <c:v>2928.4</c:v>
                </c:pt>
                <c:pt idx="719">
                  <c:v>2932.2</c:v>
                </c:pt>
                <c:pt idx="720">
                  <c:v>2936</c:v>
                </c:pt>
                <c:pt idx="721">
                  <c:v>2939.8</c:v>
                </c:pt>
                <c:pt idx="722">
                  <c:v>2943.6</c:v>
                </c:pt>
                <c:pt idx="723">
                  <c:v>2947.4</c:v>
                </c:pt>
                <c:pt idx="724">
                  <c:v>2951.2</c:v>
                </c:pt>
                <c:pt idx="725">
                  <c:v>2955</c:v>
                </c:pt>
                <c:pt idx="726">
                  <c:v>2958.8</c:v>
                </c:pt>
                <c:pt idx="727">
                  <c:v>2962.6</c:v>
                </c:pt>
                <c:pt idx="728">
                  <c:v>2966.4</c:v>
                </c:pt>
                <c:pt idx="729">
                  <c:v>2970.2</c:v>
                </c:pt>
                <c:pt idx="730">
                  <c:v>2974</c:v>
                </c:pt>
                <c:pt idx="731">
                  <c:v>2977.8</c:v>
                </c:pt>
                <c:pt idx="732">
                  <c:v>2981.6</c:v>
                </c:pt>
                <c:pt idx="733">
                  <c:v>2985.4</c:v>
                </c:pt>
                <c:pt idx="734">
                  <c:v>2989.2</c:v>
                </c:pt>
                <c:pt idx="735">
                  <c:v>2993</c:v>
                </c:pt>
                <c:pt idx="736">
                  <c:v>2996.8</c:v>
                </c:pt>
                <c:pt idx="737">
                  <c:v>3000.6</c:v>
                </c:pt>
                <c:pt idx="738">
                  <c:v>3004.4</c:v>
                </c:pt>
                <c:pt idx="739">
                  <c:v>3008.2</c:v>
                </c:pt>
                <c:pt idx="740">
                  <c:v>3012</c:v>
                </c:pt>
                <c:pt idx="741">
                  <c:v>3015.8</c:v>
                </c:pt>
                <c:pt idx="742">
                  <c:v>3019.6</c:v>
                </c:pt>
                <c:pt idx="743">
                  <c:v>3023.4</c:v>
                </c:pt>
                <c:pt idx="744">
                  <c:v>3027.2</c:v>
                </c:pt>
                <c:pt idx="745">
                  <c:v>3031</c:v>
                </c:pt>
                <c:pt idx="746">
                  <c:v>3034.8</c:v>
                </c:pt>
                <c:pt idx="747">
                  <c:v>3038.6</c:v>
                </c:pt>
                <c:pt idx="748">
                  <c:v>3042.4</c:v>
                </c:pt>
                <c:pt idx="749">
                  <c:v>3046.2</c:v>
                </c:pt>
                <c:pt idx="750">
                  <c:v>3050</c:v>
                </c:pt>
                <c:pt idx="751">
                  <c:v>3053.8</c:v>
                </c:pt>
                <c:pt idx="752">
                  <c:v>3057.6</c:v>
                </c:pt>
                <c:pt idx="753">
                  <c:v>3061.4</c:v>
                </c:pt>
                <c:pt idx="754">
                  <c:v>3065.2</c:v>
                </c:pt>
                <c:pt idx="755">
                  <c:v>3069</c:v>
                </c:pt>
                <c:pt idx="756">
                  <c:v>3072.8</c:v>
                </c:pt>
                <c:pt idx="757">
                  <c:v>3076.6</c:v>
                </c:pt>
                <c:pt idx="758">
                  <c:v>3080.4</c:v>
                </c:pt>
                <c:pt idx="759">
                  <c:v>3084.2</c:v>
                </c:pt>
                <c:pt idx="760">
                  <c:v>3088</c:v>
                </c:pt>
                <c:pt idx="761">
                  <c:v>3091.8</c:v>
                </c:pt>
                <c:pt idx="762">
                  <c:v>3095.6</c:v>
                </c:pt>
                <c:pt idx="763">
                  <c:v>3099.4</c:v>
                </c:pt>
                <c:pt idx="764">
                  <c:v>3103.2</c:v>
                </c:pt>
                <c:pt idx="765">
                  <c:v>3107</c:v>
                </c:pt>
                <c:pt idx="766">
                  <c:v>3110.8</c:v>
                </c:pt>
                <c:pt idx="767">
                  <c:v>3114.6</c:v>
                </c:pt>
                <c:pt idx="768">
                  <c:v>3118.4</c:v>
                </c:pt>
                <c:pt idx="769">
                  <c:v>3122.2</c:v>
                </c:pt>
                <c:pt idx="770">
                  <c:v>3126</c:v>
                </c:pt>
                <c:pt idx="771">
                  <c:v>3129.8</c:v>
                </c:pt>
                <c:pt idx="772">
                  <c:v>3133.6</c:v>
                </c:pt>
                <c:pt idx="773">
                  <c:v>3137.4</c:v>
                </c:pt>
                <c:pt idx="774">
                  <c:v>3141.2</c:v>
                </c:pt>
                <c:pt idx="775">
                  <c:v>3145</c:v>
                </c:pt>
                <c:pt idx="776">
                  <c:v>3148.8</c:v>
                </c:pt>
                <c:pt idx="777">
                  <c:v>3152.6</c:v>
                </c:pt>
                <c:pt idx="778">
                  <c:v>3156.4</c:v>
                </c:pt>
                <c:pt idx="779">
                  <c:v>3160.2</c:v>
                </c:pt>
                <c:pt idx="780">
                  <c:v>3164</c:v>
                </c:pt>
                <c:pt idx="781">
                  <c:v>3167.8</c:v>
                </c:pt>
                <c:pt idx="782">
                  <c:v>3171.6</c:v>
                </c:pt>
                <c:pt idx="783">
                  <c:v>3175.4</c:v>
                </c:pt>
                <c:pt idx="784">
                  <c:v>3179.2</c:v>
                </c:pt>
                <c:pt idx="785">
                  <c:v>3183</c:v>
                </c:pt>
                <c:pt idx="786">
                  <c:v>3186.8</c:v>
                </c:pt>
                <c:pt idx="787">
                  <c:v>3190.6</c:v>
                </c:pt>
                <c:pt idx="788">
                  <c:v>3194.4</c:v>
                </c:pt>
                <c:pt idx="789">
                  <c:v>3198.2</c:v>
                </c:pt>
                <c:pt idx="790">
                  <c:v>3202</c:v>
                </c:pt>
                <c:pt idx="791">
                  <c:v>3205.8</c:v>
                </c:pt>
                <c:pt idx="792">
                  <c:v>3209.6</c:v>
                </c:pt>
                <c:pt idx="793">
                  <c:v>3213.4</c:v>
                </c:pt>
                <c:pt idx="794">
                  <c:v>3217.2</c:v>
                </c:pt>
                <c:pt idx="795">
                  <c:v>3221</c:v>
                </c:pt>
                <c:pt idx="796">
                  <c:v>3224.8</c:v>
                </c:pt>
                <c:pt idx="797">
                  <c:v>3228.6</c:v>
                </c:pt>
                <c:pt idx="798">
                  <c:v>3232.4</c:v>
                </c:pt>
                <c:pt idx="799">
                  <c:v>3236.2</c:v>
                </c:pt>
                <c:pt idx="800">
                  <c:v>3240</c:v>
                </c:pt>
                <c:pt idx="801">
                  <c:v>3243.8</c:v>
                </c:pt>
                <c:pt idx="802">
                  <c:v>3247.6</c:v>
                </c:pt>
                <c:pt idx="803">
                  <c:v>3251.4</c:v>
                </c:pt>
                <c:pt idx="804">
                  <c:v>3255.2</c:v>
                </c:pt>
                <c:pt idx="805">
                  <c:v>3259</c:v>
                </c:pt>
                <c:pt idx="806">
                  <c:v>3262.8</c:v>
                </c:pt>
                <c:pt idx="807">
                  <c:v>3266.6</c:v>
                </c:pt>
                <c:pt idx="808">
                  <c:v>3270.4</c:v>
                </c:pt>
                <c:pt idx="809">
                  <c:v>3274.2</c:v>
                </c:pt>
                <c:pt idx="810">
                  <c:v>3278</c:v>
                </c:pt>
                <c:pt idx="811">
                  <c:v>3281.8</c:v>
                </c:pt>
                <c:pt idx="812">
                  <c:v>3285.6</c:v>
                </c:pt>
                <c:pt idx="813">
                  <c:v>3289.4</c:v>
                </c:pt>
                <c:pt idx="814">
                  <c:v>3293.2</c:v>
                </c:pt>
                <c:pt idx="815">
                  <c:v>3297</c:v>
                </c:pt>
                <c:pt idx="816">
                  <c:v>3300.8</c:v>
                </c:pt>
                <c:pt idx="817">
                  <c:v>3304.6</c:v>
                </c:pt>
                <c:pt idx="818">
                  <c:v>3308.4</c:v>
                </c:pt>
                <c:pt idx="819">
                  <c:v>3312.2</c:v>
                </c:pt>
                <c:pt idx="820">
                  <c:v>3316</c:v>
                </c:pt>
                <c:pt idx="821">
                  <c:v>3319.8</c:v>
                </c:pt>
                <c:pt idx="822">
                  <c:v>3323.6</c:v>
                </c:pt>
                <c:pt idx="823">
                  <c:v>3327.4</c:v>
                </c:pt>
                <c:pt idx="824">
                  <c:v>3331.2</c:v>
                </c:pt>
                <c:pt idx="825">
                  <c:v>3335</c:v>
                </c:pt>
                <c:pt idx="826">
                  <c:v>3338.8</c:v>
                </c:pt>
                <c:pt idx="827">
                  <c:v>3342.6</c:v>
                </c:pt>
                <c:pt idx="828">
                  <c:v>3346.4</c:v>
                </c:pt>
                <c:pt idx="829">
                  <c:v>3350.2</c:v>
                </c:pt>
                <c:pt idx="830">
                  <c:v>3354</c:v>
                </c:pt>
                <c:pt idx="831">
                  <c:v>3357.8</c:v>
                </c:pt>
                <c:pt idx="832">
                  <c:v>3361.6</c:v>
                </c:pt>
                <c:pt idx="833">
                  <c:v>3365.4</c:v>
                </c:pt>
                <c:pt idx="834">
                  <c:v>3369.2</c:v>
                </c:pt>
                <c:pt idx="835">
                  <c:v>3373</c:v>
                </c:pt>
                <c:pt idx="836">
                  <c:v>3376.8</c:v>
                </c:pt>
                <c:pt idx="837">
                  <c:v>3380.6</c:v>
                </c:pt>
                <c:pt idx="838">
                  <c:v>3384.4</c:v>
                </c:pt>
                <c:pt idx="839">
                  <c:v>3388.2</c:v>
                </c:pt>
                <c:pt idx="840">
                  <c:v>3392</c:v>
                </c:pt>
                <c:pt idx="841">
                  <c:v>3395.8</c:v>
                </c:pt>
                <c:pt idx="842">
                  <c:v>3399.6</c:v>
                </c:pt>
                <c:pt idx="843">
                  <c:v>3403.4</c:v>
                </c:pt>
                <c:pt idx="844">
                  <c:v>3407.2</c:v>
                </c:pt>
                <c:pt idx="845">
                  <c:v>3411</c:v>
                </c:pt>
                <c:pt idx="846">
                  <c:v>3414.8</c:v>
                </c:pt>
                <c:pt idx="847">
                  <c:v>3418.6</c:v>
                </c:pt>
                <c:pt idx="848">
                  <c:v>3422.4</c:v>
                </c:pt>
                <c:pt idx="849">
                  <c:v>3426.2</c:v>
                </c:pt>
                <c:pt idx="850">
                  <c:v>3430</c:v>
                </c:pt>
                <c:pt idx="851">
                  <c:v>3433.8</c:v>
                </c:pt>
                <c:pt idx="852">
                  <c:v>3437.6</c:v>
                </c:pt>
                <c:pt idx="853">
                  <c:v>3441.4</c:v>
                </c:pt>
                <c:pt idx="854">
                  <c:v>3445.2</c:v>
                </c:pt>
                <c:pt idx="855">
                  <c:v>3449</c:v>
                </c:pt>
                <c:pt idx="856">
                  <c:v>3452.8</c:v>
                </c:pt>
                <c:pt idx="857">
                  <c:v>3456.6</c:v>
                </c:pt>
                <c:pt idx="858">
                  <c:v>3460.4</c:v>
                </c:pt>
                <c:pt idx="859">
                  <c:v>3464.2</c:v>
                </c:pt>
                <c:pt idx="860">
                  <c:v>3468</c:v>
                </c:pt>
                <c:pt idx="861">
                  <c:v>3471.8</c:v>
                </c:pt>
                <c:pt idx="862">
                  <c:v>3475.6</c:v>
                </c:pt>
                <c:pt idx="863">
                  <c:v>3479.4</c:v>
                </c:pt>
                <c:pt idx="864">
                  <c:v>3483.2</c:v>
                </c:pt>
                <c:pt idx="865">
                  <c:v>3487</c:v>
                </c:pt>
                <c:pt idx="866">
                  <c:v>3490.8</c:v>
                </c:pt>
                <c:pt idx="867">
                  <c:v>3494.6</c:v>
                </c:pt>
                <c:pt idx="868">
                  <c:v>3498.4</c:v>
                </c:pt>
                <c:pt idx="869">
                  <c:v>3502.2</c:v>
                </c:pt>
                <c:pt idx="870">
                  <c:v>3506</c:v>
                </c:pt>
                <c:pt idx="871">
                  <c:v>3509.8</c:v>
                </c:pt>
                <c:pt idx="872">
                  <c:v>3513.6</c:v>
                </c:pt>
                <c:pt idx="873">
                  <c:v>3517.4</c:v>
                </c:pt>
                <c:pt idx="874">
                  <c:v>3521.2</c:v>
                </c:pt>
                <c:pt idx="875">
                  <c:v>3525</c:v>
                </c:pt>
                <c:pt idx="876">
                  <c:v>3528.8</c:v>
                </c:pt>
                <c:pt idx="877">
                  <c:v>3532.6</c:v>
                </c:pt>
                <c:pt idx="878">
                  <c:v>3536.4</c:v>
                </c:pt>
                <c:pt idx="879">
                  <c:v>3540.2</c:v>
                </c:pt>
                <c:pt idx="880">
                  <c:v>3544</c:v>
                </c:pt>
                <c:pt idx="881">
                  <c:v>3547.8</c:v>
                </c:pt>
                <c:pt idx="882">
                  <c:v>3551.6</c:v>
                </c:pt>
                <c:pt idx="883">
                  <c:v>3555.4</c:v>
                </c:pt>
                <c:pt idx="884">
                  <c:v>3559.2</c:v>
                </c:pt>
                <c:pt idx="885">
                  <c:v>3563</c:v>
                </c:pt>
                <c:pt idx="886">
                  <c:v>3566.8</c:v>
                </c:pt>
                <c:pt idx="887">
                  <c:v>3570.6</c:v>
                </c:pt>
                <c:pt idx="888">
                  <c:v>3574.4</c:v>
                </c:pt>
                <c:pt idx="889">
                  <c:v>3578.2</c:v>
                </c:pt>
                <c:pt idx="890">
                  <c:v>3582</c:v>
                </c:pt>
                <c:pt idx="891">
                  <c:v>3585.8</c:v>
                </c:pt>
                <c:pt idx="892">
                  <c:v>3589.6</c:v>
                </c:pt>
                <c:pt idx="893">
                  <c:v>3593.4</c:v>
                </c:pt>
                <c:pt idx="894">
                  <c:v>3597.2</c:v>
                </c:pt>
                <c:pt idx="895">
                  <c:v>3601</c:v>
                </c:pt>
                <c:pt idx="896">
                  <c:v>3604.8</c:v>
                </c:pt>
                <c:pt idx="897">
                  <c:v>3608.6</c:v>
                </c:pt>
                <c:pt idx="898">
                  <c:v>3612.4</c:v>
                </c:pt>
                <c:pt idx="899">
                  <c:v>3616.2</c:v>
                </c:pt>
                <c:pt idx="900">
                  <c:v>3620</c:v>
                </c:pt>
                <c:pt idx="901">
                  <c:v>3623.8</c:v>
                </c:pt>
                <c:pt idx="902">
                  <c:v>3627.6</c:v>
                </c:pt>
                <c:pt idx="903">
                  <c:v>3631.4</c:v>
                </c:pt>
                <c:pt idx="904">
                  <c:v>3635.2</c:v>
                </c:pt>
                <c:pt idx="905">
                  <c:v>3639</c:v>
                </c:pt>
                <c:pt idx="906">
                  <c:v>3642.8</c:v>
                </c:pt>
                <c:pt idx="907">
                  <c:v>3646.6</c:v>
                </c:pt>
                <c:pt idx="908">
                  <c:v>3650.4</c:v>
                </c:pt>
                <c:pt idx="909">
                  <c:v>3654.2</c:v>
                </c:pt>
                <c:pt idx="910">
                  <c:v>3658</c:v>
                </c:pt>
                <c:pt idx="911">
                  <c:v>3661.8</c:v>
                </c:pt>
                <c:pt idx="912">
                  <c:v>3665.6</c:v>
                </c:pt>
                <c:pt idx="913">
                  <c:v>3669.4</c:v>
                </c:pt>
                <c:pt idx="914">
                  <c:v>3673.2</c:v>
                </c:pt>
                <c:pt idx="915">
                  <c:v>3677</c:v>
                </c:pt>
                <c:pt idx="916">
                  <c:v>3680.8</c:v>
                </c:pt>
                <c:pt idx="917">
                  <c:v>3684.6</c:v>
                </c:pt>
                <c:pt idx="918">
                  <c:v>3688.4</c:v>
                </c:pt>
                <c:pt idx="919">
                  <c:v>3692.2</c:v>
                </c:pt>
                <c:pt idx="920">
                  <c:v>3696</c:v>
                </c:pt>
                <c:pt idx="921">
                  <c:v>3699.8</c:v>
                </c:pt>
                <c:pt idx="922">
                  <c:v>3703.6</c:v>
                </c:pt>
                <c:pt idx="923">
                  <c:v>3707.4</c:v>
                </c:pt>
                <c:pt idx="924">
                  <c:v>3711.2</c:v>
                </c:pt>
                <c:pt idx="925">
                  <c:v>3715</c:v>
                </c:pt>
                <c:pt idx="926">
                  <c:v>3718.8</c:v>
                </c:pt>
                <c:pt idx="927">
                  <c:v>3722.6</c:v>
                </c:pt>
                <c:pt idx="928">
                  <c:v>3726.4</c:v>
                </c:pt>
                <c:pt idx="929">
                  <c:v>3730.2</c:v>
                </c:pt>
                <c:pt idx="930">
                  <c:v>3734</c:v>
                </c:pt>
                <c:pt idx="931">
                  <c:v>3737.8</c:v>
                </c:pt>
                <c:pt idx="932">
                  <c:v>3741.6</c:v>
                </c:pt>
                <c:pt idx="933">
                  <c:v>3745.4</c:v>
                </c:pt>
                <c:pt idx="934">
                  <c:v>3749.2</c:v>
                </c:pt>
                <c:pt idx="935">
                  <c:v>3753</c:v>
                </c:pt>
                <c:pt idx="936">
                  <c:v>3756.8</c:v>
                </c:pt>
                <c:pt idx="937">
                  <c:v>3760.6</c:v>
                </c:pt>
                <c:pt idx="938">
                  <c:v>3764.4</c:v>
                </c:pt>
                <c:pt idx="939">
                  <c:v>3768.2</c:v>
                </c:pt>
                <c:pt idx="940">
                  <c:v>3772</c:v>
                </c:pt>
                <c:pt idx="941">
                  <c:v>3775.8</c:v>
                </c:pt>
                <c:pt idx="942">
                  <c:v>3779.6</c:v>
                </c:pt>
                <c:pt idx="943">
                  <c:v>3783.4</c:v>
                </c:pt>
                <c:pt idx="944">
                  <c:v>3787.2</c:v>
                </c:pt>
                <c:pt idx="945">
                  <c:v>3791</c:v>
                </c:pt>
                <c:pt idx="946">
                  <c:v>3794.8</c:v>
                </c:pt>
                <c:pt idx="947">
                  <c:v>3798.6</c:v>
                </c:pt>
                <c:pt idx="948">
                  <c:v>3802.4</c:v>
                </c:pt>
                <c:pt idx="949">
                  <c:v>3806.2</c:v>
                </c:pt>
                <c:pt idx="950">
                  <c:v>3810</c:v>
                </c:pt>
                <c:pt idx="951">
                  <c:v>3813.8</c:v>
                </c:pt>
                <c:pt idx="952">
                  <c:v>3817.6</c:v>
                </c:pt>
                <c:pt idx="953">
                  <c:v>3821.4</c:v>
                </c:pt>
                <c:pt idx="954">
                  <c:v>3825.2</c:v>
                </c:pt>
                <c:pt idx="955">
                  <c:v>3829</c:v>
                </c:pt>
                <c:pt idx="956">
                  <c:v>3832.8</c:v>
                </c:pt>
                <c:pt idx="957">
                  <c:v>3836.6</c:v>
                </c:pt>
                <c:pt idx="958">
                  <c:v>3840.4</c:v>
                </c:pt>
                <c:pt idx="959">
                  <c:v>3844.2</c:v>
                </c:pt>
                <c:pt idx="960">
                  <c:v>3848</c:v>
                </c:pt>
                <c:pt idx="961">
                  <c:v>3851.8</c:v>
                </c:pt>
                <c:pt idx="962">
                  <c:v>3855.6</c:v>
                </c:pt>
                <c:pt idx="963">
                  <c:v>3859.4</c:v>
                </c:pt>
                <c:pt idx="964">
                  <c:v>3863.2</c:v>
                </c:pt>
                <c:pt idx="965">
                  <c:v>3867</c:v>
                </c:pt>
                <c:pt idx="966">
                  <c:v>3870.8</c:v>
                </c:pt>
                <c:pt idx="967">
                  <c:v>3874.6</c:v>
                </c:pt>
                <c:pt idx="968">
                  <c:v>3878.4</c:v>
                </c:pt>
                <c:pt idx="969">
                  <c:v>3882.2</c:v>
                </c:pt>
                <c:pt idx="970">
                  <c:v>3886</c:v>
                </c:pt>
                <c:pt idx="971">
                  <c:v>3889.8</c:v>
                </c:pt>
                <c:pt idx="972">
                  <c:v>3893.6</c:v>
                </c:pt>
                <c:pt idx="973">
                  <c:v>3897.4</c:v>
                </c:pt>
                <c:pt idx="974">
                  <c:v>3901.2</c:v>
                </c:pt>
                <c:pt idx="975">
                  <c:v>3905</c:v>
                </c:pt>
                <c:pt idx="976">
                  <c:v>3908.8</c:v>
                </c:pt>
                <c:pt idx="977">
                  <c:v>3912.6</c:v>
                </c:pt>
                <c:pt idx="978">
                  <c:v>3916.4</c:v>
                </c:pt>
                <c:pt idx="979">
                  <c:v>3920.2</c:v>
                </c:pt>
                <c:pt idx="980">
                  <c:v>3924</c:v>
                </c:pt>
                <c:pt idx="981">
                  <c:v>3927.8</c:v>
                </c:pt>
                <c:pt idx="982">
                  <c:v>3931.6</c:v>
                </c:pt>
                <c:pt idx="983">
                  <c:v>3935.4</c:v>
                </c:pt>
                <c:pt idx="984">
                  <c:v>3939.2</c:v>
                </c:pt>
                <c:pt idx="985">
                  <c:v>3943</c:v>
                </c:pt>
                <c:pt idx="986">
                  <c:v>3946.8</c:v>
                </c:pt>
                <c:pt idx="987">
                  <c:v>3950.6</c:v>
                </c:pt>
                <c:pt idx="988">
                  <c:v>3954.4</c:v>
                </c:pt>
                <c:pt idx="989">
                  <c:v>3958.2</c:v>
                </c:pt>
                <c:pt idx="990">
                  <c:v>3962</c:v>
                </c:pt>
                <c:pt idx="991">
                  <c:v>3965.8</c:v>
                </c:pt>
                <c:pt idx="992">
                  <c:v>3969.6</c:v>
                </c:pt>
                <c:pt idx="993">
                  <c:v>3973.4</c:v>
                </c:pt>
                <c:pt idx="994">
                  <c:v>3977.2</c:v>
                </c:pt>
                <c:pt idx="995">
                  <c:v>3981</c:v>
                </c:pt>
                <c:pt idx="996">
                  <c:v>3984.8</c:v>
                </c:pt>
                <c:pt idx="997">
                  <c:v>3988.6</c:v>
                </c:pt>
                <c:pt idx="998">
                  <c:v>3992.4</c:v>
                </c:pt>
                <c:pt idx="999">
                  <c:v>3996.2</c:v>
                </c:pt>
                <c:pt idx="1000">
                  <c:v>4000</c:v>
                </c:pt>
              </c:numCache>
            </c:numRef>
          </c:xVal>
          <c:yVal>
            <c:numRef>
              <c:f>TheoryTheImp!$C$4:$C$1004</c:f>
              <c:numCache>
                <c:formatCode>General</c:formatCode>
                <c:ptCount val="1001"/>
                <c:pt idx="0">
                  <c:v>0.57903008199999995</c:v>
                </c:pt>
                <c:pt idx="1">
                  <c:v>0.57903008199999995</c:v>
                </c:pt>
                <c:pt idx="2">
                  <c:v>0.57903008199999995</c:v>
                </c:pt>
                <c:pt idx="3">
                  <c:v>0.57903008199999995</c:v>
                </c:pt>
                <c:pt idx="4">
                  <c:v>0.57903008199999995</c:v>
                </c:pt>
                <c:pt idx="5">
                  <c:v>0.57903008199999995</c:v>
                </c:pt>
                <c:pt idx="6">
                  <c:v>0.57903008199999995</c:v>
                </c:pt>
                <c:pt idx="7">
                  <c:v>0.57903008199999995</c:v>
                </c:pt>
                <c:pt idx="8">
                  <c:v>0.57903008199999995</c:v>
                </c:pt>
                <c:pt idx="9">
                  <c:v>0.57903008199999995</c:v>
                </c:pt>
                <c:pt idx="10">
                  <c:v>0.57903008199999995</c:v>
                </c:pt>
                <c:pt idx="11">
                  <c:v>0.57903008199999995</c:v>
                </c:pt>
                <c:pt idx="12">
                  <c:v>0.57903008199999995</c:v>
                </c:pt>
                <c:pt idx="13">
                  <c:v>0.57903008199999995</c:v>
                </c:pt>
                <c:pt idx="14">
                  <c:v>0.57903008199999995</c:v>
                </c:pt>
                <c:pt idx="15">
                  <c:v>0.57903008199999995</c:v>
                </c:pt>
                <c:pt idx="16">
                  <c:v>0.57903008199999995</c:v>
                </c:pt>
                <c:pt idx="17">
                  <c:v>0.57903008199999995</c:v>
                </c:pt>
                <c:pt idx="18">
                  <c:v>0.57903008199999995</c:v>
                </c:pt>
                <c:pt idx="19">
                  <c:v>0.57903008199999995</c:v>
                </c:pt>
                <c:pt idx="20">
                  <c:v>0.57903008199999995</c:v>
                </c:pt>
                <c:pt idx="21">
                  <c:v>0.57903008199999995</c:v>
                </c:pt>
                <c:pt idx="22">
                  <c:v>0.57903008199999995</c:v>
                </c:pt>
                <c:pt idx="23">
                  <c:v>0.57903008199999995</c:v>
                </c:pt>
                <c:pt idx="24">
                  <c:v>0.57903008199999995</c:v>
                </c:pt>
                <c:pt idx="25">
                  <c:v>0.57903008199999995</c:v>
                </c:pt>
                <c:pt idx="26">
                  <c:v>0.57903008199999995</c:v>
                </c:pt>
                <c:pt idx="27">
                  <c:v>0.57903008199999995</c:v>
                </c:pt>
                <c:pt idx="28">
                  <c:v>0.57903008199999995</c:v>
                </c:pt>
                <c:pt idx="29">
                  <c:v>0.57903008199999995</c:v>
                </c:pt>
                <c:pt idx="30">
                  <c:v>0.57903008199999995</c:v>
                </c:pt>
                <c:pt idx="31">
                  <c:v>0.57903008199999995</c:v>
                </c:pt>
                <c:pt idx="32">
                  <c:v>0.57903008199999995</c:v>
                </c:pt>
                <c:pt idx="33">
                  <c:v>0.57903008199999995</c:v>
                </c:pt>
                <c:pt idx="34">
                  <c:v>0.57903008199999995</c:v>
                </c:pt>
                <c:pt idx="35">
                  <c:v>0.57903008199999995</c:v>
                </c:pt>
                <c:pt idx="36">
                  <c:v>0.57903008199999995</c:v>
                </c:pt>
                <c:pt idx="37">
                  <c:v>0.57903008199999995</c:v>
                </c:pt>
                <c:pt idx="38">
                  <c:v>0.57903008199999995</c:v>
                </c:pt>
                <c:pt idx="39">
                  <c:v>0.57903008199999995</c:v>
                </c:pt>
                <c:pt idx="40">
                  <c:v>0.57903008199999995</c:v>
                </c:pt>
                <c:pt idx="41">
                  <c:v>0.57903008199999995</c:v>
                </c:pt>
                <c:pt idx="42">
                  <c:v>0.57903008199999995</c:v>
                </c:pt>
                <c:pt idx="43">
                  <c:v>0.57903008199999995</c:v>
                </c:pt>
                <c:pt idx="44">
                  <c:v>0.57903008199999995</c:v>
                </c:pt>
                <c:pt idx="45">
                  <c:v>0.57903008199999995</c:v>
                </c:pt>
                <c:pt idx="46">
                  <c:v>0.57903008199999995</c:v>
                </c:pt>
                <c:pt idx="47">
                  <c:v>0.57903008199999995</c:v>
                </c:pt>
                <c:pt idx="48">
                  <c:v>0.57903008199999995</c:v>
                </c:pt>
                <c:pt idx="49">
                  <c:v>0.57903008199999995</c:v>
                </c:pt>
                <c:pt idx="50">
                  <c:v>0.57903008199999995</c:v>
                </c:pt>
                <c:pt idx="51">
                  <c:v>0.57903008199999995</c:v>
                </c:pt>
                <c:pt idx="52">
                  <c:v>0.57903008199999995</c:v>
                </c:pt>
                <c:pt idx="53">
                  <c:v>0.57903008199999995</c:v>
                </c:pt>
                <c:pt idx="54">
                  <c:v>0.57903008199999995</c:v>
                </c:pt>
                <c:pt idx="55">
                  <c:v>0.57903008199999995</c:v>
                </c:pt>
                <c:pt idx="56">
                  <c:v>0.57903008199999995</c:v>
                </c:pt>
                <c:pt idx="57">
                  <c:v>0.57903008199999995</c:v>
                </c:pt>
                <c:pt idx="58">
                  <c:v>0.57903008199999995</c:v>
                </c:pt>
                <c:pt idx="59">
                  <c:v>0.57903008199999995</c:v>
                </c:pt>
                <c:pt idx="60">
                  <c:v>0.57903008199999995</c:v>
                </c:pt>
                <c:pt idx="61">
                  <c:v>0.57903008199999995</c:v>
                </c:pt>
                <c:pt idx="62">
                  <c:v>0.57903008199999995</c:v>
                </c:pt>
                <c:pt idx="63">
                  <c:v>0.57903008199999995</c:v>
                </c:pt>
                <c:pt idx="64">
                  <c:v>0.57903008199999995</c:v>
                </c:pt>
                <c:pt idx="65">
                  <c:v>0.57903008199999995</c:v>
                </c:pt>
                <c:pt idx="66">
                  <c:v>0.57903008199999995</c:v>
                </c:pt>
                <c:pt idx="67">
                  <c:v>0.57903008199999995</c:v>
                </c:pt>
                <c:pt idx="68">
                  <c:v>0.57903008199999995</c:v>
                </c:pt>
                <c:pt idx="69">
                  <c:v>0.57903008199999995</c:v>
                </c:pt>
                <c:pt idx="70">
                  <c:v>0.57903008199999995</c:v>
                </c:pt>
                <c:pt idx="71">
                  <c:v>0.57903008199999995</c:v>
                </c:pt>
                <c:pt idx="72">
                  <c:v>0.57903008199999995</c:v>
                </c:pt>
                <c:pt idx="73">
                  <c:v>0.57903008199999995</c:v>
                </c:pt>
                <c:pt idx="74">
                  <c:v>0.57903008199999995</c:v>
                </c:pt>
                <c:pt idx="75">
                  <c:v>0.57903008199999995</c:v>
                </c:pt>
                <c:pt idx="76">
                  <c:v>0.57903008199999995</c:v>
                </c:pt>
                <c:pt idx="77">
                  <c:v>0.57903008199999995</c:v>
                </c:pt>
                <c:pt idx="78">
                  <c:v>0.57903008199999995</c:v>
                </c:pt>
                <c:pt idx="79">
                  <c:v>0.57903008199999995</c:v>
                </c:pt>
                <c:pt idx="80">
                  <c:v>0.57903008199999995</c:v>
                </c:pt>
                <c:pt idx="81">
                  <c:v>0.57903008199999995</c:v>
                </c:pt>
                <c:pt idx="82">
                  <c:v>0.57903008199999995</c:v>
                </c:pt>
                <c:pt idx="83">
                  <c:v>0.57903008199999995</c:v>
                </c:pt>
                <c:pt idx="84">
                  <c:v>0.57903008199999995</c:v>
                </c:pt>
                <c:pt idx="85">
                  <c:v>0.57903008199999995</c:v>
                </c:pt>
                <c:pt idx="86">
                  <c:v>0.57903008199999995</c:v>
                </c:pt>
                <c:pt idx="87">
                  <c:v>0.57903008199999995</c:v>
                </c:pt>
                <c:pt idx="88">
                  <c:v>0.57903008199999995</c:v>
                </c:pt>
                <c:pt idx="89">
                  <c:v>0.57903008199999995</c:v>
                </c:pt>
                <c:pt idx="90">
                  <c:v>0.57903008199999995</c:v>
                </c:pt>
                <c:pt idx="91">
                  <c:v>0.57903008199999995</c:v>
                </c:pt>
                <c:pt idx="92">
                  <c:v>0.57903008199999995</c:v>
                </c:pt>
                <c:pt idx="93">
                  <c:v>0.57903008199999995</c:v>
                </c:pt>
                <c:pt idx="94">
                  <c:v>0.57903008199999995</c:v>
                </c:pt>
                <c:pt idx="95">
                  <c:v>0.57903008199999995</c:v>
                </c:pt>
                <c:pt idx="96">
                  <c:v>0.57903008199999995</c:v>
                </c:pt>
                <c:pt idx="97">
                  <c:v>0.57903008199999995</c:v>
                </c:pt>
                <c:pt idx="98">
                  <c:v>0.57903008199999995</c:v>
                </c:pt>
                <c:pt idx="99">
                  <c:v>0.57903008199999995</c:v>
                </c:pt>
                <c:pt idx="100">
                  <c:v>0.57903008199999995</c:v>
                </c:pt>
                <c:pt idx="101">
                  <c:v>0.57903008199999995</c:v>
                </c:pt>
                <c:pt idx="102">
                  <c:v>0.57903008199999995</c:v>
                </c:pt>
                <c:pt idx="103">
                  <c:v>0.57903008199999995</c:v>
                </c:pt>
                <c:pt idx="104">
                  <c:v>0.57903008199999995</c:v>
                </c:pt>
                <c:pt idx="105">
                  <c:v>0.57903008199999995</c:v>
                </c:pt>
                <c:pt idx="106">
                  <c:v>0.57903008199999995</c:v>
                </c:pt>
                <c:pt idx="107">
                  <c:v>0.57903008199999995</c:v>
                </c:pt>
                <c:pt idx="108">
                  <c:v>0.57903008199999995</c:v>
                </c:pt>
                <c:pt idx="109">
                  <c:v>0.57903008199999995</c:v>
                </c:pt>
                <c:pt idx="110">
                  <c:v>0.57903008199999995</c:v>
                </c:pt>
                <c:pt idx="111">
                  <c:v>0.57903008199999995</c:v>
                </c:pt>
                <c:pt idx="112">
                  <c:v>0.57903008199999995</c:v>
                </c:pt>
                <c:pt idx="113">
                  <c:v>0.57903008199999995</c:v>
                </c:pt>
                <c:pt idx="114">
                  <c:v>0.57903008199999995</c:v>
                </c:pt>
                <c:pt idx="115">
                  <c:v>0.57903008199999995</c:v>
                </c:pt>
                <c:pt idx="116">
                  <c:v>0.57903008199999995</c:v>
                </c:pt>
                <c:pt idx="117">
                  <c:v>0.57903008199999995</c:v>
                </c:pt>
                <c:pt idx="118">
                  <c:v>0.57903008199999995</c:v>
                </c:pt>
                <c:pt idx="119">
                  <c:v>0.57903008199999995</c:v>
                </c:pt>
                <c:pt idx="120">
                  <c:v>0.57903008199999995</c:v>
                </c:pt>
                <c:pt idx="121">
                  <c:v>0.57903008199999995</c:v>
                </c:pt>
                <c:pt idx="122">
                  <c:v>0.57903008199999995</c:v>
                </c:pt>
                <c:pt idx="123">
                  <c:v>0.57903008199999995</c:v>
                </c:pt>
                <c:pt idx="124">
                  <c:v>0.57903008199999995</c:v>
                </c:pt>
                <c:pt idx="125">
                  <c:v>0.57903008199999995</c:v>
                </c:pt>
                <c:pt idx="126">
                  <c:v>0.57903008199999995</c:v>
                </c:pt>
                <c:pt idx="127">
                  <c:v>0.57903008199999995</c:v>
                </c:pt>
                <c:pt idx="128">
                  <c:v>0.57903008199999995</c:v>
                </c:pt>
                <c:pt idx="129">
                  <c:v>0.57903008199999995</c:v>
                </c:pt>
                <c:pt idx="130">
                  <c:v>0.57903008199999995</c:v>
                </c:pt>
                <c:pt idx="131">
                  <c:v>0.57903008199999995</c:v>
                </c:pt>
                <c:pt idx="132">
                  <c:v>0.57903008199999995</c:v>
                </c:pt>
                <c:pt idx="133">
                  <c:v>0.57903008199999995</c:v>
                </c:pt>
                <c:pt idx="134">
                  <c:v>0.57903008199999995</c:v>
                </c:pt>
                <c:pt idx="135">
                  <c:v>0.57903008199999995</c:v>
                </c:pt>
                <c:pt idx="136">
                  <c:v>0.57903008199999995</c:v>
                </c:pt>
                <c:pt idx="137">
                  <c:v>0.57903008199999995</c:v>
                </c:pt>
                <c:pt idx="138">
                  <c:v>0.57903008199999995</c:v>
                </c:pt>
                <c:pt idx="139">
                  <c:v>0.57903008199999995</c:v>
                </c:pt>
                <c:pt idx="140">
                  <c:v>0.57903008199999995</c:v>
                </c:pt>
                <c:pt idx="141">
                  <c:v>0.57903008199999995</c:v>
                </c:pt>
                <c:pt idx="142">
                  <c:v>0.57903008199999995</c:v>
                </c:pt>
                <c:pt idx="143">
                  <c:v>0.57903008199999995</c:v>
                </c:pt>
                <c:pt idx="144">
                  <c:v>0.57903008199999995</c:v>
                </c:pt>
                <c:pt idx="145">
                  <c:v>0.57903008199999995</c:v>
                </c:pt>
                <c:pt idx="146">
                  <c:v>0.57903008199999995</c:v>
                </c:pt>
                <c:pt idx="147">
                  <c:v>0.57903008199999995</c:v>
                </c:pt>
                <c:pt idx="148">
                  <c:v>0.57903008199999995</c:v>
                </c:pt>
                <c:pt idx="149">
                  <c:v>0.57903008199999995</c:v>
                </c:pt>
                <c:pt idx="150">
                  <c:v>0.57903008199999995</c:v>
                </c:pt>
                <c:pt idx="151">
                  <c:v>0.57903008199999995</c:v>
                </c:pt>
                <c:pt idx="152">
                  <c:v>0.57903008199999995</c:v>
                </c:pt>
                <c:pt idx="153">
                  <c:v>0.57903008199999995</c:v>
                </c:pt>
                <c:pt idx="154">
                  <c:v>0.57903008199999995</c:v>
                </c:pt>
                <c:pt idx="155">
                  <c:v>0.57903008199999995</c:v>
                </c:pt>
                <c:pt idx="156">
                  <c:v>0.57903008199999995</c:v>
                </c:pt>
                <c:pt idx="157">
                  <c:v>0.57903008199999995</c:v>
                </c:pt>
                <c:pt idx="158">
                  <c:v>0.57903008199999995</c:v>
                </c:pt>
                <c:pt idx="159">
                  <c:v>0.57903008199999995</c:v>
                </c:pt>
                <c:pt idx="160">
                  <c:v>0.57903008199999995</c:v>
                </c:pt>
                <c:pt idx="161">
                  <c:v>0.57903008199999995</c:v>
                </c:pt>
                <c:pt idx="162">
                  <c:v>0.57903008199999995</c:v>
                </c:pt>
                <c:pt idx="163">
                  <c:v>0.57903008199999995</c:v>
                </c:pt>
                <c:pt idx="164">
                  <c:v>0.57903008199999995</c:v>
                </c:pt>
                <c:pt idx="165">
                  <c:v>0.57903008199999995</c:v>
                </c:pt>
                <c:pt idx="166">
                  <c:v>0.57903008199999995</c:v>
                </c:pt>
                <c:pt idx="167">
                  <c:v>0.57903008199999995</c:v>
                </c:pt>
                <c:pt idx="168">
                  <c:v>0.57903008199999995</c:v>
                </c:pt>
                <c:pt idx="169">
                  <c:v>0.57903008199999995</c:v>
                </c:pt>
                <c:pt idx="170">
                  <c:v>0.57903008199999995</c:v>
                </c:pt>
                <c:pt idx="171">
                  <c:v>0.57903008199999995</c:v>
                </c:pt>
                <c:pt idx="172">
                  <c:v>0.57903008199999995</c:v>
                </c:pt>
                <c:pt idx="173">
                  <c:v>0.57903008199999995</c:v>
                </c:pt>
                <c:pt idx="174">
                  <c:v>0.57903008199999995</c:v>
                </c:pt>
                <c:pt idx="175">
                  <c:v>0.57903008199999995</c:v>
                </c:pt>
                <c:pt idx="176">
                  <c:v>0.57903008199999995</c:v>
                </c:pt>
                <c:pt idx="177">
                  <c:v>0.57903008199999995</c:v>
                </c:pt>
                <c:pt idx="178">
                  <c:v>0.57903008199999995</c:v>
                </c:pt>
                <c:pt idx="179">
                  <c:v>0.57903008199999995</c:v>
                </c:pt>
                <c:pt idx="180">
                  <c:v>0.57903008199999995</c:v>
                </c:pt>
                <c:pt idx="181">
                  <c:v>0.57903008199999995</c:v>
                </c:pt>
                <c:pt idx="182">
                  <c:v>0.57903008199999995</c:v>
                </c:pt>
                <c:pt idx="183">
                  <c:v>0.57903008199999995</c:v>
                </c:pt>
                <c:pt idx="184">
                  <c:v>0.57903008199999995</c:v>
                </c:pt>
                <c:pt idx="185">
                  <c:v>0.57903008199999995</c:v>
                </c:pt>
                <c:pt idx="186">
                  <c:v>0.57903008199999995</c:v>
                </c:pt>
                <c:pt idx="187">
                  <c:v>0.57903008199999995</c:v>
                </c:pt>
                <c:pt idx="188">
                  <c:v>0.57903008199999995</c:v>
                </c:pt>
                <c:pt idx="189">
                  <c:v>0.57903008199999995</c:v>
                </c:pt>
                <c:pt idx="190">
                  <c:v>0.57903008199999995</c:v>
                </c:pt>
                <c:pt idx="191">
                  <c:v>0.57903008199999995</c:v>
                </c:pt>
                <c:pt idx="192">
                  <c:v>0.57903008199999995</c:v>
                </c:pt>
                <c:pt idx="193">
                  <c:v>0.57903008199999995</c:v>
                </c:pt>
                <c:pt idx="194">
                  <c:v>0.57903008199999995</c:v>
                </c:pt>
                <c:pt idx="195">
                  <c:v>0.57903008199999995</c:v>
                </c:pt>
                <c:pt idx="196">
                  <c:v>0.57903008199999995</c:v>
                </c:pt>
                <c:pt idx="197">
                  <c:v>0.57903008199999995</c:v>
                </c:pt>
                <c:pt idx="198">
                  <c:v>0.57903008199999995</c:v>
                </c:pt>
                <c:pt idx="199">
                  <c:v>0.57903008199999995</c:v>
                </c:pt>
                <c:pt idx="200">
                  <c:v>0.57903008199999995</c:v>
                </c:pt>
                <c:pt idx="201">
                  <c:v>0.57903008199999995</c:v>
                </c:pt>
                <c:pt idx="202">
                  <c:v>0.57903008199999995</c:v>
                </c:pt>
                <c:pt idx="203">
                  <c:v>0.57903008199999995</c:v>
                </c:pt>
                <c:pt idx="204">
                  <c:v>0.57903008199999995</c:v>
                </c:pt>
                <c:pt idx="205">
                  <c:v>0.57903008199999995</c:v>
                </c:pt>
                <c:pt idx="206">
                  <c:v>0.57903008199999995</c:v>
                </c:pt>
                <c:pt idx="207">
                  <c:v>0.57903008199999995</c:v>
                </c:pt>
                <c:pt idx="208">
                  <c:v>0.57903008199999995</c:v>
                </c:pt>
                <c:pt idx="209">
                  <c:v>0.57903008199999995</c:v>
                </c:pt>
                <c:pt idx="210">
                  <c:v>0.57903008199999995</c:v>
                </c:pt>
                <c:pt idx="211">
                  <c:v>0.57903008199999995</c:v>
                </c:pt>
                <c:pt idx="212">
                  <c:v>0.57903008199999995</c:v>
                </c:pt>
                <c:pt idx="213">
                  <c:v>0.57903008199999995</c:v>
                </c:pt>
                <c:pt idx="214">
                  <c:v>0.57903008199999995</c:v>
                </c:pt>
                <c:pt idx="215">
                  <c:v>0.57903008199999995</c:v>
                </c:pt>
                <c:pt idx="216">
                  <c:v>0.57903008199999995</c:v>
                </c:pt>
                <c:pt idx="217">
                  <c:v>0.57903008199999995</c:v>
                </c:pt>
                <c:pt idx="218">
                  <c:v>0.57903008199999995</c:v>
                </c:pt>
                <c:pt idx="219">
                  <c:v>0.57903008199999995</c:v>
                </c:pt>
                <c:pt idx="220">
                  <c:v>0.57903008199999995</c:v>
                </c:pt>
                <c:pt idx="221">
                  <c:v>0.57903008199999995</c:v>
                </c:pt>
                <c:pt idx="222">
                  <c:v>0.57903008199999995</c:v>
                </c:pt>
                <c:pt idx="223">
                  <c:v>0.57903008199999995</c:v>
                </c:pt>
                <c:pt idx="224">
                  <c:v>0.57903008199999995</c:v>
                </c:pt>
                <c:pt idx="225">
                  <c:v>0.57903008199999995</c:v>
                </c:pt>
                <c:pt idx="226">
                  <c:v>0.57903008199999995</c:v>
                </c:pt>
                <c:pt idx="227">
                  <c:v>0.57903008199999995</c:v>
                </c:pt>
                <c:pt idx="228">
                  <c:v>0.57903008199999995</c:v>
                </c:pt>
                <c:pt idx="229">
                  <c:v>0.57903008199999995</c:v>
                </c:pt>
                <c:pt idx="230">
                  <c:v>0.57903008199999995</c:v>
                </c:pt>
                <c:pt idx="231">
                  <c:v>0.57903008199999995</c:v>
                </c:pt>
                <c:pt idx="232">
                  <c:v>0.57903008199999995</c:v>
                </c:pt>
                <c:pt idx="233">
                  <c:v>0.57903008199999995</c:v>
                </c:pt>
                <c:pt idx="234">
                  <c:v>0.57903008199999995</c:v>
                </c:pt>
                <c:pt idx="235">
                  <c:v>0.57903008199999995</c:v>
                </c:pt>
                <c:pt idx="236">
                  <c:v>0.57903008199999995</c:v>
                </c:pt>
                <c:pt idx="237">
                  <c:v>0.57903008199999995</c:v>
                </c:pt>
                <c:pt idx="238">
                  <c:v>0.57903008199999995</c:v>
                </c:pt>
                <c:pt idx="239">
                  <c:v>0.57903008199999995</c:v>
                </c:pt>
                <c:pt idx="240">
                  <c:v>0.57903008199999995</c:v>
                </c:pt>
                <c:pt idx="241">
                  <c:v>0.57903008199999995</c:v>
                </c:pt>
                <c:pt idx="242">
                  <c:v>0.57903008199999995</c:v>
                </c:pt>
                <c:pt idx="243">
                  <c:v>0.57903008199999995</c:v>
                </c:pt>
                <c:pt idx="244">
                  <c:v>0.57903008199999995</c:v>
                </c:pt>
                <c:pt idx="245">
                  <c:v>0.57903008199999995</c:v>
                </c:pt>
                <c:pt idx="246">
                  <c:v>0.57903008199999995</c:v>
                </c:pt>
                <c:pt idx="247">
                  <c:v>0.57903008199999995</c:v>
                </c:pt>
                <c:pt idx="248">
                  <c:v>0.57903008199999995</c:v>
                </c:pt>
                <c:pt idx="249">
                  <c:v>0.57903008199999995</c:v>
                </c:pt>
                <c:pt idx="250">
                  <c:v>0.57903008199999995</c:v>
                </c:pt>
                <c:pt idx="251">
                  <c:v>0.57903008199999995</c:v>
                </c:pt>
                <c:pt idx="252">
                  <c:v>0.57903008199999995</c:v>
                </c:pt>
                <c:pt idx="253">
                  <c:v>0.57903008199999995</c:v>
                </c:pt>
                <c:pt idx="254">
                  <c:v>0.57903008199999995</c:v>
                </c:pt>
                <c:pt idx="255">
                  <c:v>0.57903008199999995</c:v>
                </c:pt>
                <c:pt idx="256">
                  <c:v>0.57903008199999995</c:v>
                </c:pt>
                <c:pt idx="257">
                  <c:v>0.57903008199999995</c:v>
                </c:pt>
                <c:pt idx="258">
                  <c:v>0.57903008199999995</c:v>
                </c:pt>
                <c:pt idx="259">
                  <c:v>0.57903008199999995</c:v>
                </c:pt>
                <c:pt idx="260">
                  <c:v>0.57903008199999995</c:v>
                </c:pt>
                <c:pt idx="261">
                  <c:v>0.57903008199999995</c:v>
                </c:pt>
                <c:pt idx="262">
                  <c:v>0.57903008199999995</c:v>
                </c:pt>
                <c:pt idx="263">
                  <c:v>0.57903008199999995</c:v>
                </c:pt>
                <c:pt idx="264">
                  <c:v>0.57903008199999995</c:v>
                </c:pt>
                <c:pt idx="265">
                  <c:v>0.57903008199999995</c:v>
                </c:pt>
                <c:pt idx="266">
                  <c:v>0.57903008199999995</c:v>
                </c:pt>
                <c:pt idx="267">
                  <c:v>0.57903008199999995</c:v>
                </c:pt>
                <c:pt idx="268">
                  <c:v>0.57903008199999995</c:v>
                </c:pt>
                <c:pt idx="269">
                  <c:v>0.57903008199999995</c:v>
                </c:pt>
                <c:pt idx="270">
                  <c:v>0.57903008199999995</c:v>
                </c:pt>
                <c:pt idx="271">
                  <c:v>0.57903008199999995</c:v>
                </c:pt>
                <c:pt idx="272">
                  <c:v>0.57903008199999995</c:v>
                </c:pt>
                <c:pt idx="273">
                  <c:v>0.57903008199999995</c:v>
                </c:pt>
                <c:pt idx="274">
                  <c:v>0.57903008199999995</c:v>
                </c:pt>
                <c:pt idx="275">
                  <c:v>0.57903008199999995</c:v>
                </c:pt>
                <c:pt idx="276">
                  <c:v>0.57903008199999995</c:v>
                </c:pt>
                <c:pt idx="277">
                  <c:v>0.57903008199999995</c:v>
                </c:pt>
                <c:pt idx="278">
                  <c:v>0.57903008199999995</c:v>
                </c:pt>
                <c:pt idx="279">
                  <c:v>0.57903008199999995</c:v>
                </c:pt>
                <c:pt idx="280">
                  <c:v>0.57903008199999995</c:v>
                </c:pt>
                <c:pt idx="281">
                  <c:v>0.57903008199999995</c:v>
                </c:pt>
                <c:pt idx="282">
                  <c:v>0.57903008199999995</c:v>
                </c:pt>
                <c:pt idx="283">
                  <c:v>0.57903008199999995</c:v>
                </c:pt>
                <c:pt idx="284">
                  <c:v>0.57903008199999995</c:v>
                </c:pt>
                <c:pt idx="285">
                  <c:v>0.57903008199999995</c:v>
                </c:pt>
                <c:pt idx="286">
                  <c:v>0.57903008199999995</c:v>
                </c:pt>
                <c:pt idx="287">
                  <c:v>0.57903008199999995</c:v>
                </c:pt>
                <c:pt idx="288">
                  <c:v>0.57903008199999995</c:v>
                </c:pt>
                <c:pt idx="289">
                  <c:v>0.57903008199999995</c:v>
                </c:pt>
                <c:pt idx="290">
                  <c:v>0.57903008199999995</c:v>
                </c:pt>
                <c:pt idx="291">
                  <c:v>0.57903008199999995</c:v>
                </c:pt>
                <c:pt idx="292">
                  <c:v>0.57903008199999995</c:v>
                </c:pt>
                <c:pt idx="293">
                  <c:v>0.57903008199999995</c:v>
                </c:pt>
                <c:pt idx="294">
                  <c:v>0.57903008199999995</c:v>
                </c:pt>
                <c:pt idx="295">
                  <c:v>0.57903008199999995</c:v>
                </c:pt>
                <c:pt idx="296">
                  <c:v>0.57903008199999995</c:v>
                </c:pt>
                <c:pt idx="297">
                  <c:v>0.57903008199999995</c:v>
                </c:pt>
                <c:pt idx="298">
                  <c:v>0.57903008199999995</c:v>
                </c:pt>
                <c:pt idx="299">
                  <c:v>0.57903008199999995</c:v>
                </c:pt>
                <c:pt idx="300">
                  <c:v>0.57903008199999995</c:v>
                </c:pt>
                <c:pt idx="301">
                  <c:v>0.57903008199999995</c:v>
                </c:pt>
                <c:pt idx="302">
                  <c:v>0.57903008199999995</c:v>
                </c:pt>
                <c:pt idx="303">
                  <c:v>0.57903008199999995</c:v>
                </c:pt>
                <c:pt idx="304">
                  <c:v>0.57903008199999995</c:v>
                </c:pt>
                <c:pt idx="305">
                  <c:v>0.57903008199999995</c:v>
                </c:pt>
                <c:pt idx="306">
                  <c:v>0.57903008199999995</c:v>
                </c:pt>
                <c:pt idx="307">
                  <c:v>0.57903008199999995</c:v>
                </c:pt>
                <c:pt idx="308">
                  <c:v>0.57903008199999995</c:v>
                </c:pt>
                <c:pt idx="309">
                  <c:v>0.57903008199999995</c:v>
                </c:pt>
                <c:pt idx="310">
                  <c:v>0.57903008199999995</c:v>
                </c:pt>
                <c:pt idx="311">
                  <c:v>0.57903008199999995</c:v>
                </c:pt>
                <c:pt idx="312">
                  <c:v>0.57903008199999995</c:v>
                </c:pt>
                <c:pt idx="313">
                  <c:v>0.57903008199999995</c:v>
                </c:pt>
                <c:pt idx="314">
                  <c:v>0.57903008199999995</c:v>
                </c:pt>
                <c:pt idx="315">
                  <c:v>0.57903008199999995</c:v>
                </c:pt>
                <c:pt idx="316">
                  <c:v>0.57903008199999995</c:v>
                </c:pt>
                <c:pt idx="317">
                  <c:v>0.57903008199999995</c:v>
                </c:pt>
                <c:pt idx="318">
                  <c:v>0.57903008199999995</c:v>
                </c:pt>
                <c:pt idx="319">
                  <c:v>0.57903008199999995</c:v>
                </c:pt>
                <c:pt idx="320">
                  <c:v>0.57903008199999995</c:v>
                </c:pt>
                <c:pt idx="321">
                  <c:v>0.57903008199999995</c:v>
                </c:pt>
                <c:pt idx="322">
                  <c:v>0.57903008199999995</c:v>
                </c:pt>
                <c:pt idx="323">
                  <c:v>0.57903008199999995</c:v>
                </c:pt>
                <c:pt idx="324">
                  <c:v>0.57903008199999995</c:v>
                </c:pt>
                <c:pt idx="325">
                  <c:v>0.57903008199999995</c:v>
                </c:pt>
                <c:pt idx="326">
                  <c:v>0.57903008199999995</c:v>
                </c:pt>
                <c:pt idx="327">
                  <c:v>0.57903008199999995</c:v>
                </c:pt>
                <c:pt idx="328">
                  <c:v>0.57903008199999995</c:v>
                </c:pt>
                <c:pt idx="329">
                  <c:v>0.57903008199999995</c:v>
                </c:pt>
                <c:pt idx="330">
                  <c:v>0.57903008199999995</c:v>
                </c:pt>
                <c:pt idx="331">
                  <c:v>0.57903008199999995</c:v>
                </c:pt>
                <c:pt idx="332">
                  <c:v>0.57903008199999995</c:v>
                </c:pt>
                <c:pt idx="333">
                  <c:v>0.57903008199999995</c:v>
                </c:pt>
                <c:pt idx="334">
                  <c:v>0.57903008199999995</c:v>
                </c:pt>
                <c:pt idx="335">
                  <c:v>0.57903008199999995</c:v>
                </c:pt>
                <c:pt idx="336">
                  <c:v>0.57903008199999995</c:v>
                </c:pt>
                <c:pt idx="337">
                  <c:v>0.57903008199999995</c:v>
                </c:pt>
                <c:pt idx="338">
                  <c:v>0.57903008199999995</c:v>
                </c:pt>
                <c:pt idx="339">
                  <c:v>0.57903008199999995</c:v>
                </c:pt>
                <c:pt idx="340">
                  <c:v>0.57903008199999995</c:v>
                </c:pt>
                <c:pt idx="341">
                  <c:v>0.57903008199999995</c:v>
                </c:pt>
                <c:pt idx="342">
                  <c:v>0.57903008199999995</c:v>
                </c:pt>
                <c:pt idx="343">
                  <c:v>0.57903008199999995</c:v>
                </c:pt>
                <c:pt idx="344">
                  <c:v>0.57903008199999995</c:v>
                </c:pt>
                <c:pt idx="345">
                  <c:v>0.57903008199999995</c:v>
                </c:pt>
                <c:pt idx="346">
                  <c:v>0.57903008199999995</c:v>
                </c:pt>
                <c:pt idx="347">
                  <c:v>0.57903008199999995</c:v>
                </c:pt>
                <c:pt idx="348">
                  <c:v>0.57903008199999995</c:v>
                </c:pt>
                <c:pt idx="349">
                  <c:v>0.57903008199999995</c:v>
                </c:pt>
                <c:pt idx="350">
                  <c:v>0.57903008199999995</c:v>
                </c:pt>
                <c:pt idx="351">
                  <c:v>0.57903008199999995</c:v>
                </c:pt>
                <c:pt idx="352">
                  <c:v>0.57903008199999995</c:v>
                </c:pt>
                <c:pt idx="353">
                  <c:v>0.57903008199999995</c:v>
                </c:pt>
                <c:pt idx="354">
                  <c:v>0.57903008199999995</c:v>
                </c:pt>
                <c:pt idx="355">
                  <c:v>0.57903008199999995</c:v>
                </c:pt>
                <c:pt idx="356">
                  <c:v>0.57903008199999995</c:v>
                </c:pt>
                <c:pt idx="357">
                  <c:v>0.57903008199999995</c:v>
                </c:pt>
                <c:pt idx="358">
                  <c:v>0.57903008199999995</c:v>
                </c:pt>
                <c:pt idx="359">
                  <c:v>0.57903008199999995</c:v>
                </c:pt>
                <c:pt idx="360">
                  <c:v>0.57903008199999995</c:v>
                </c:pt>
                <c:pt idx="361">
                  <c:v>0.57903008199999995</c:v>
                </c:pt>
                <c:pt idx="362">
                  <c:v>0.57903008199999995</c:v>
                </c:pt>
                <c:pt idx="363">
                  <c:v>0.57903008199999995</c:v>
                </c:pt>
                <c:pt idx="364">
                  <c:v>0.57903008199999995</c:v>
                </c:pt>
                <c:pt idx="365">
                  <c:v>0.57903008199999995</c:v>
                </c:pt>
                <c:pt idx="366">
                  <c:v>0.57903008199999995</c:v>
                </c:pt>
                <c:pt idx="367">
                  <c:v>0.57903008199999995</c:v>
                </c:pt>
                <c:pt idx="368">
                  <c:v>0.57903008199999995</c:v>
                </c:pt>
                <c:pt idx="369">
                  <c:v>0.57903008199999995</c:v>
                </c:pt>
                <c:pt idx="370">
                  <c:v>0.57903008199999995</c:v>
                </c:pt>
                <c:pt idx="371">
                  <c:v>0.57903008199999995</c:v>
                </c:pt>
                <c:pt idx="372">
                  <c:v>0.57903008199999995</c:v>
                </c:pt>
                <c:pt idx="373">
                  <c:v>0.57903008199999995</c:v>
                </c:pt>
                <c:pt idx="374">
                  <c:v>0.57903008199999995</c:v>
                </c:pt>
                <c:pt idx="375">
                  <c:v>0.57903008199999995</c:v>
                </c:pt>
                <c:pt idx="376">
                  <c:v>0.57903008199999995</c:v>
                </c:pt>
                <c:pt idx="377">
                  <c:v>0.57903008199999995</c:v>
                </c:pt>
                <c:pt idx="378">
                  <c:v>0.57903008199999995</c:v>
                </c:pt>
                <c:pt idx="379">
                  <c:v>0.57903008199999995</c:v>
                </c:pt>
                <c:pt idx="380">
                  <c:v>0.57903008199999995</c:v>
                </c:pt>
                <c:pt idx="381">
                  <c:v>0.57903008199999995</c:v>
                </c:pt>
                <c:pt idx="382">
                  <c:v>0.57903008199999995</c:v>
                </c:pt>
                <c:pt idx="383">
                  <c:v>0.57903008199999995</c:v>
                </c:pt>
                <c:pt idx="384">
                  <c:v>0.57903008199999995</c:v>
                </c:pt>
                <c:pt idx="385">
                  <c:v>0.57903008199999995</c:v>
                </c:pt>
                <c:pt idx="386">
                  <c:v>0.57903008199999995</c:v>
                </c:pt>
                <c:pt idx="387">
                  <c:v>0.57903008199999995</c:v>
                </c:pt>
                <c:pt idx="388">
                  <c:v>0.57903008199999995</c:v>
                </c:pt>
                <c:pt idx="389">
                  <c:v>0.57903008199999995</c:v>
                </c:pt>
                <c:pt idx="390">
                  <c:v>0.57903008199999995</c:v>
                </c:pt>
                <c:pt idx="391">
                  <c:v>0.57903008199999995</c:v>
                </c:pt>
                <c:pt idx="392">
                  <c:v>0.57903008199999995</c:v>
                </c:pt>
                <c:pt idx="393">
                  <c:v>0.57903008199999995</c:v>
                </c:pt>
                <c:pt idx="394">
                  <c:v>0.57903008199999995</c:v>
                </c:pt>
                <c:pt idx="395">
                  <c:v>0.57903008199999995</c:v>
                </c:pt>
                <c:pt idx="396">
                  <c:v>0.57903008199999995</c:v>
                </c:pt>
                <c:pt idx="397">
                  <c:v>0.57903008199999995</c:v>
                </c:pt>
                <c:pt idx="398">
                  <c:v>0.57903008199999995</c:v>
                </c:pt>
                <c:pt idx="399">
                  <c:v>0.57903008199999995</c:v>
                </c:pt>
                <c:pt idx="400">
                  <c:v>0.57903008199999995</c:v>
                </c:pt>
                <c:pt idx="401">
                  <c:v>0.57903008199999995</c:v>
                </c:pt>
                <c:pt idx="402">
                  <c:v>0.57903008199999995</c:v>
                </c:pt>
                <c:pt idx="403">
                  <c:v>0.57903008199999995</c:v>
                </c:pt>
                <c:pt idx="404">
                  <c:v>0.57903008199999995</c:v>
                </c:pt>
                <c:pt idx="405">
                  <c:v>0.57903008199999995</c:v>
                </c:pt>
                <c:pt idx="406">
                  <c:v>0.57903008199999995</c:v>
                </c:pt>
                <c:pt idx="407">
                  <c:v>0.57903008199999995</c:v>
                </c:pt>
                <c:pt idx="408">
                  <c:v>0.57903008199999995</c:v>
                </c:pt>
                <c:pt idx="409">
                  <c:v>0.57903008199999995</c:v>
                </c:pt>
                <c:pt idx="410">
                  <c:v>0.57903008199999995</c:v>
                </c:pt>
                <c:pt idx="411">
                  <c:v>0.57903008199999995</c:v>
                </c:pt>
                <c:pt idx="412">
                  <c:v>0.57903008199999995</c:v>
                </c:pt>
                <c:pt idx="413">
                  <c:v>0.57903008199999995</c:v>
                </c:pt>
                <c:pt idx="414">
                  <c:v>0.57903008199999995</c:v>
                </c:pt>
                <c:pt idx="415">
                  <c:v>0.57903008199999995</c:v>
                </c:pt>
                <c:pt idx="416">
                  <c:v>0.57903008199999995</c:v>
                </c:pt>
                <c:pt idx="417">
                  <c:v>0.57903008199999995</c:v>
                </c:pt>
                <c:pt idx="418">
                  <c:v>0.57903008199999995</c:v>
                </c:pt>
                <c:pt idx="419">
                  <c:v>0.57903008199999995</c:v>
                </c:pt>
                <c:pt idx="420">
                  <c:v>0.57903008199999995</c:v>
                </c:pt>
                <c:pt idx="421">
                  <c:v>0.57903008199999995</c:v>
                </c:pt>
                <c:pt idx="422">
                  <c:v>0.57903008199999995</c:v>
                </c:pt>
                <c:pt idx="423">
                  <c:v>0.57903008199999995</c:v>
                </c:pt>
                <c:pt idx="424">
                  <c:v>0.57903008199999995</c:v>
                </c:pt>
                <c:pt idx="425">
                  <c:v>0.57903008199999995</c:v>
                </c:pt>
                <c:pt idx="426">
                  <c:v>0.57903008199999995</c:v>
                </c:pt>
                <c:pt idx="427">
                  <c:v>0.57903008199999995</c:v>
                </c:pt>
                <c:pt idx="428">
                  <c:v>0.57903008199999995</c:v>
                </c:pt>
                <c:pt idx="429">
                  <c:v>0.57903008199999995</c:v>
                </c:pt>
                <c:pt idx="430">
                  <c:v>0.57903008199999995</c:v>
                </c:pt>
                <c:pt idx="431">
                  <c:v>0.57903008199999995</c:v>
                </c:pt>
                <c:pt idx="432">
                  <c:v>0.57903008199999995</c:v>
                </c:pt>
                <c:pt idx="433">
                  <c:v>0.57903008199999995</c:v>
                </c:pt>
                <c:pt idx="434">
                  <c:v>0.57903008199999995</c:v>
                </c:pt>
                <c:pt idx="435">
                  <c:v>0.57903008199999995</c:v>
                </c:pt>
                <c:pt idx="436">
                  <c:v>0.57903008199999995</c:v>
                </c:pt>
                <c:pt idx="437">
                  <c:v>0.57903008199999995</c:v>
                </c:pt>
                <c:pt idx="438">
                  <c:v>0.57903008199999995</c:v>
                </c:pt>
                <c:pt idx="439">
                  <c:v>0.57903008199999995</c:v>
                </c:pt>
                <c:pt idx="440">
                  <c:v>0.57903008199999995</c:v>
                </c:pt>
                <c:pt idx="441">
                  <c:v>0.57903008199999995</c:v>
                </c:pt>
                <c:pt idx="442">
                  <c:v>0.57903008199999995</c:v>
                </c:pt>
                <c:pt idx="443">
                  <c:v>0.57903008199999995</c:v>
                </c:pt>
                <c:pt idx="444">
                  <c:v>0.57903008199999995</c:v>
                </c:pt>
                <c:pt idx="445">
                  <c:v>0.57903008199999995</c:v>
                </c:pt>
                <c:pt idx="446">
                  <c:v>0.57903008199999995</c:v>
                </c:pt>
                <c:pt idx="447">
                  <c:v>0.57903008199999995</c:v>
                </c:pt>
                <c:pt idx="448">
                  <c:v>0.57903008199999995</c:v>
                </c:pt>
                <c:pt idx="449">
                  <c:v>0.57903008199999995</c:v>
                </c:pt>
                <c:pt idx="450">
                  <c:v>0.57903008199999995</c:v>
                </c:pt>
                <c:pt idx="451">
                  <c:v>0.57903008199999995</c:v>
                </c:pt>
                <c:pt idx="452">
                  <c:v>0.57903008199999995</c:v>
                </c:pt>
                <c:pt idx="453">
                  <c:v>0.57903008199999995</c:v>
                </c:pt>
                <c:pt idx="454">
                  <c:v>0.57903008199999995</c:v>
                </c:pt>
                <c:pt idx="455">
                  <c:v>0.57903008199999995</c:v>
                </c:pt>
                <c:pt idx="456">
                  <c:v>0.57903008199999995</c:v>
                </c:pt>
                <c:pt idx="457">
                  <c:v>0.57903008199999995</c:v>
                </c:pt>
                <c:pt idx="458">
                  <c:v>0.57903008199999995</c:v>
                </c:pt>
                <c:pt idx="459">
                  <c:v>0.57903008199999995</c:v>
                </c:pt>
                <c:pt idx="460">
                  <c:v>0.57903008199999995</c:v>
                </c:pt>
                <c:pt idx="461">
                  <c:v>0.57903008199999995</c:v>
                </c:pt>
                <c:pt idx="462">
                  <c:v>0.57903008199999995</c:v>
                </c:pt>
                <c:pt idx="463">
                  <c:v>0.57903008199999995</c:v>
                </c:pt>
                <c:pt idx="464">
                  <c:v>0.57903008199999995</c:v>
                </c:pt>
                <c:pt idx="465">
                  <c:v>0.57903008199999995</c:v>
                </c:pt>
                <c:pt idx="466">
                  <c:v>0.57903008199999995</c:v>
                </c:pt>
                <c:pt idx="467">
                  <c:v>0.57903008199999995</c:v>
                </c:pt>
                <c:pt idx="468">
                  <c:v>0.57903008199999995</c:v>
                </c:pt>
                <c:pt idx="469">
                  <c:v>0.57903008199999995</c:v>
                </c:pt>
                <c:pt idx="470">
                  <c:v>0.57903008199999995</c:v>
                </c:pt>
                <c:pt idx="471">
                  <c:v>0.57903008199999995</c:v>
                </c:pt>
                <c:pt idx="472">
                  <c:v>0.57903008199999995</c:v>
                </c:pt>
                <c:pt idx="473">
                  <c:v>0.57903008199999995</c:v>
                </c:pt>
                <c:pt idx="474">
                  <c:v>0.57903008199999995</c:v>
                </c:pt>
                <c:pt idx="475">
                  <c:v>0.57903008199999995</c:v>
                </c:pt>
                <c:pt idx="476">
                  <c:v>0.57903008199999995</c:v>
                </c:pt>
                <c:pt idx="477">
                  <c:v>0.57903008199999995</c:v>
                </c:pt>
                <c:pt idx="478">
                  <c:v>0.57903008199999995</c:v>
                </c:pt>
                <c:pt idx="479">
                  <c:v>0.57903008199999995</c:v>
                </c:pt>
                <c:pt idx="480">
                  <c:v>0.57903008199999995</c:v>
                </c:pt>
                <c:pt idx="481">
                  <c:v>0.57903008199999995</c:v>
                </c:pt>
                <c:pt idx="482">
                  <c:v>0.57903008199999995</c:v>
                </c:pt>
                <c:pt idx="483">
                  <c:v>0.57903008199999995</c:v>
                </c:pt>
                <c:pt idx="484">
                  <c:v>0.57903008199999995</c:v>
                </c:pt>
                <c:pt idx="485">
                  <c:v>0.57903008199999995</c:v>
                </c:pt>
                <c:pt idx="486">
                  <c:v>0.57903008199999995</c:v>
                </c:pt>
                <c:pt idx="487">
                  <c:v>0.57903008199999995</c:v>
                </c:pt>
                <c:pt idx="488">
                  <c:v>0.57903008199999995</c:v>
                </c:pt>
                <c:pt idx="489">
                  <c:v>0.57903008199999995</c:v>
                </c:pt>
                <c:pt idx="490">
                  <c:v>0.57903008199999995</c:v>
                </c:pt>
                <c:pt idx="491">
                  <c:v>0.57903008199999995</c:v>
                </c:pt>
                <c:pt idx="492">
                  <c:v>0.57903008199999995</c:v>
                </c:pt>
                <c:pt idx="493">
                  <c:v>0.57903008199999995</c:v>
                </c:pt>
                <c:pt idx="494">
                  <c:v>0.57903008199999995</c:v>
                </c:pt>
                <c:pt idx="495">
                  <c:v>0.57903008199999995</c:v>
                </c:pt>
                <c:pt idx="496">
                  <c:v>0.57903008199999995</c:v>
                </c:pt>
                <c:pt idx="497">
                  <c:v>0.57903008199999995</c:v>
                </c:pt>
                <c:pt idx="498">
                  <c:v>0.57903008199999995</c:v>
                </c:pt>
                <c:pt idx="499">
                  <c:v>0.57903008199999995</c:v>
                </c:pt>
                <c:pt idx="500">
                  <c:v>0.57903008199999995</c:v>
                </c:pt>
                <c:pt idx="501">
                  <c:v>0.57903008199999995</c:v>
                </c:pt>
                <c:pt idx="502">
                  <c:v>0.57903008199999995</c:v>
                </c:pt>
                <c:pt idx="503">
                  <c:v>0.57903008199999995</c:v>
                </c:pt>
                <c:pt idx="504">
                  <c:v>0.57903008199999995</c:v>
                </c:pt>
                <c:pt idx="505">
                  <c:v>0.57903008199999995</c:v>
                </c:pt>
                <c:pt idx="506">
                  <c:v>0.57903008199999995</c:v>
                </c:pt>
                <c:pt idx="507">
                  <c:v>0.57903008199999995</c:v>
                </c:pt>
                <c:pt idx="508">
                  <c:v>0.57903008199999995</c:v>
                </c:pt>
                <c:pt idx="509">
                  <c:v>0.57903008199999995</c:v>
                </c:pt>
                <c:pt idx="510">
                  <c:v>0.57903008199999995</c:v>
                </c:pt>
                <c:pt idx="511">
                  <c:v>0.57903008199999995</c:v>
                </c:pt>
                <c:pt idx="512">
                  <c:v>0.57903008199999995</c:v>
                </c:pt>
                <c:pt idx="513">
                  <c:v>0.57903008199999995</c:v>
                </c:pt>
                <c:pt idx="514">
                  <c:v>0.57903008199999995</c:v>
                </c:pt>
                <c:pt idx="515">
                  <c:v>0.57903008199999995</c:v>
                </c:pt>
                <c:pt idx="516">
                  <c:v>0.57903008199999995</c:v>
                </c:pt>
                <c:pt idx="517">
                  <c:v>0.57903008199999995</c:v>
                </c:pt>
                <c:pt idx="518">
                  <c:v>0.57903008199999995</c:v>
                </c:pt>
                <c:pt idx="519">
                  <c:v>0.57903008199999995</c:v>
                </c:pt>
                <c:pt idx="520">
                  <c:v>0.57903008199999995</c:v>
                </c:pt>
                <c:pt idx="521">
                  <c:v>0.57903008199999995</c:v>
                </c:pt>
                <c:pt idx="522">
                  <c:v>0.57903008199999995</c:v>
                </c:pt>
                <c:pt idx="523">
                  <c:v>0.57903008199999995</c:v>
                </c:pt>
                <c:pt idx="524">
                  <c:v>0.57903008199999995</c:v>
                </c:pt>
                <c:pt idx="525">
                  <c:v>0.57903008199999995</c:v>
                </c:pt>
                <c:pt idx="526">
                  <c:v>0.57903008199999995</c:v>
                </c:pt>
                <c:pt idx="527">
                  <c:v>0.57903008199999995</c:v>
                </c:pt>
                <c:pt idx="528">
                  <c:v>0.57903008199999995</c:v>
                </c:pt>
                <c:pt idx="529">
                  <c:v>0.57903008199999995</c:v>
                </c:pt>
                <c:pt idx="530">
                  <c:v>0.57903008199999995</c:v>
                </c:pt>
                <c:pt idx="531">
                  <c:v>0.57903008199999995</c:v>
                </c:pt>
                <c:pt idx="532">
                  <c:v>0.57903008199999995</c:v>
                </c:pt>
                <c:pt idx="533">
                  <c:v>0.57903008199999995</c:v>
                </c:pt>
                <c:pt idx="534">
                  <c:v>0.57903008199999995</c:v>
                </c:pt>
                <c:pt idx="535">
                  <c:v>0.57903008199999995</c:v>
                </c:pt>
                <c:pt idx="536">
                  <c:v>0.57903008199999995</c:v>
                </c:pt>
                <c:pt idx="537">
                  <c:v>0.57903008199999995</c:v>
                </c:pt>
                <c:pt idx="538">
                  <c:v>0.57903008199999995</c:v>
                </c:pt>
                <c:pt idx="539">
                  <c:v>0.57903008199999995</c:v>
                </c:pt>
                <c:pt idx="540">
                  <c:v>0.57903008199999995</c:v>
                </c:pt>
                <c:pt idx="541">
                  <c:v>0.57903008199999995</c:v>
                </c:pt>
                <c:pt idx="542">
                  <c:v>0.57903008199999995</c:v>
                </c:pt>
                <c:pt idx="543">
                  <c:v>0.57903008199999995</c:v>
                </c:pt>
                <c:pt idx="544">
                  <c:v>0.57903008199999995</c:v>
                </c:pt>
                <c:pt idx="545">
                  <c:v>0.57903008199999995</c:v>
                </c:pt>
                <c:pt idx="546">
                  <c:v>0.57903008199999995</c:v>
                </c:pt>
                <c:pt idx="547">
                  <c:v>0.57903008199999995</c:v>
                </c:pt>
                <c:pt idx="548">
                  <c:v>0.57903008199999995</c:v>
                </c:pt>
                <c:pt idx="549">
                  <c:v>0.57903008199999995</c:v>
                </c:pt>
                <c:pt idx="550">
                  <c:v>0.57903008199999995</c:v>
                </c:pt>
                <c:pt idx="551">
                  <c:v>0.57903008199999995</c:v>
                </c:pt>
                <c:pt idx="552">
                  <c:v>0.57903008199999995</c:v>
                </c:pt>
                <c:pt idx="553">
                  <c:v>0.57903008199999995</c:v>
                </c:pt>
                <c:pt idx="554">
                  <c:v>0.57903008199999995</c:v>
                </c:pt>
                <c:pt idx="555">
                  <c:v>0.57903008199999995</c:v>
                </c:pt>
                <c:pt idx="556">
                  <c:v>0.57903008199999995</c:v>
                </c:pt>
                <c:pt idx="557">
                  <c:v>0.57903008199999995</c:v>
                </c:pt>
                <c:pt idx="558">
                  <c:v>0.57903008199999995</c:v>
                </c:pt>
                <c:pt idx="559">
                  <c:v>0.57903008199999995</c:v>
                </c:pt>
                <c:pt idx="560">
                  <c:v>0.57903008199999995</c:v>
                </c:pt>
                <c:pt idx="561">
                  <c:v>0.57903008199999995</c:v>
                </c:pt>
                <c:pt idx="562">
                  <c:v>0.57903008199999995</c:v>
                </c:pt>
                <c:pt idx="563">
                  <c:v>0.57903008199999995</c:v>
                </c:pt>
                <c:pt idx="564">
                  <c:v>0.57903008199999995</c:v>
                </c:pt>
                <c:pt idx="565">
                  <c:v>0.57903008199999995</c:v>
                </c:pt>
                <c:pt idx="566">
                  <c:v>0.57903008199999995</c:v>
                </c:pt>
                <c:pt idx="567">
                  <c:v>0.57903008199999995</c:v>
                </c:pt>
                <c:pt idx="568">
                  <c:v>0.57903008199999995</c:v>
                </c:pt>
                <c:pt idx="569">
                  <c:v>0.57903008199999995</c:v>
                </c:pt>
                <c:pt idx="570">
                  <c:v>0.57903008199999995</c:v>
                </c:pt>
                <c:pt idx="571">
                  <c:v>0.57903008199999995</c:v>
                </c:pt>
                <c:pt idx="572">
                  <c:v>0.57903008199999995</c:v>
                </c:pt>
                <c:pt idx="573">
                  <c:v>0.57903008199999995</c:v>
                </c:pt>
                <c:pt idx="574">
                  <c:v>0.57903008199999995</c:v>
                </c:pt>
                <c:pt idx="575">
                  <c:v>0.57903008199999995</c:v>
                </c:pt>
                <c:pt idx="576">
                  <c:v>0.57903008199999995</c:v>
                </c:pt>
                <c:pt idx="577">
                  <c:v>0.57903008199999995</c:v>
                </c:pt>
                <c:pt idx="578">
                  <c:v>0.57903008199999995</c:v>
                </c:pt>
                <c:pt idx="579">
                  <c:v>0.57903008199999995</c:v>
                </c:pt>
                <c:pt idx="580">
                  <c:v>0.57903008199999995</c:v>
                </c:pt>
                <c:pt idx="581">
                  <c:v>0.57903008199999995</c:v>
                </c:pt>
                <c:pt idx="582">
                  <c:v>0.57903008199999995</c:v>
                </c:pt>
                <c:pt idx="583">
                  <c:v>0.57903008199999995</c:v>
                </c:pt>
                <c:pt idx="584">
                  <c:v>0.57903008199999995</c:v>
                </c:pt>
                <c:pt idx="585">
                  <c:v>0.57903008199999995</c:v>
                </c:pt>
                <c:pt idx="586">
                  <c:v>0.57903008199999995</c:v>
                </c:pt>
                <c:pt idx="587">
                  <c:v>0.57903008199999995</c:v>
                </c:pt>
                <c:pt idx="588">
                  <c:v>0.57903008199999995</c:v>
                </c:pt>
                <c:pt idx="589">
                  <c:v>0.57903008199999995</c:v>
                </c:pt>
                <c:pt idx="590">
                  <c:v>0.57903008199999995</c:v>
                </c:pt>
                <c:pt idx="591">
                  <c:v>0.57903008199999995</c:v>
                </c:pt>
                <c:pt idx="592">
                  <c:v>0.57903008199999995</c:v>
                </c:pt>
                <c:pt idx="593">
                  <c:v>0.57903008199999995</c:v>
                </c:pt>
                <c:pt idx="594">
                  <c:v>0.57903008199999995</c:v>
                </c:pt>
                <c:pt idx="595">
                  <c:v>0.57903008199999995</c:v>
                </c:pt>
                <c:pt idx="596">
                  <c:v>0.57903008199999995</c:v>
                </c:pt>
                <c:pt idx="597">
                  <c:v>0.57903008199999995</c:v>
                </c:pt>
                <c:pt idx="598">
                  <c:v>0.57903008199999995</c:v>
                </c:pt>
                <c:pt idx="599">
                  <c:v>0.57903008199999995</c:v>
                </c:pt>
                <c:pt idx="600">
                  <c:v>0.57903008199999995</c:v>
                </c:pt>
                <c:pt idx="601">
                  <c:v>0.57903008199999995</c:v>
                </c:pt>
                <c:pt idx="602">
                  <c:v>0.57903008199999995</c:v>
                </c:pt>
                <c:pt idx="603">
                  <c:v>0.57903008199999995</c:v>
                </c:pt>
                <c:pt idx="604">
                  <c:v>0.57903008199999995</c:v>
                </c:pt>
                <c:pt idx="605">
                  <c:v>0.57903008199999995</c:v>
                </c:pt>
                <c:pt idx="606">
                  <c:v>0.57903008199999995</c:v>
                </c:pt>
                <c:pt idx="607">
                  <c:v>0.57903008199999995</c:v>
                </c:pt>
                <c:pt idx="608">
                  <c:v>0.57903008199999995</c:v>
                </c:pt>
                <c:pt idx="609">
                  <c:v>0.57903008199999995</c:v>
                </c:pt>
                <c:pt idx="610">
                  <c:v>0.57903008199999995</c:v>
                </c:pt>
                <c:pt idx="611">
                  <c:v>0.57903008199999995</c:v>
                </c:pt>
                <c:pt idx="612">
                  <c:v>0.57903008199999995</c:v>
                </c:pt>
                <c:pt idx="613">
                  <c:v>0.57903008199999995</c:v>
                </c:pt>
                <c:pt idx="614">
                  <c:v>0.57903008199999995</c:v>
                </c:pt>
                <c:pt idx="615">
                  <c:v>0.57903008199999995</c:v>
                </c:pt>
                <c:pt idx="616">
                  <c:v>0.57903008199999995</c:v>
                </c:pt>
                <c:pt idx="617">
                  <c:v>0.57903008199999995</c:v>
                </c:pt>
                <c:pt idx="618">
                  <c:v>0.57903008199999995</c:v>
                </c:pt>
                <c:pt idx="619">
                  <c:v>0.57903008199999995</c:v>
                </c:pt>
                <c:pt idx="620">
                  <c:v>0.57903008199999995</c:v>
                </c:pt>
                <c:pt idx="621">
                  <c:v>0.57903008199999995</c:v>
                </c:pt>
                <c:pt idx="622">
                  <c:v>0.57903008199999995</c:v>
                </c:pt>
                <c:pt idx="623">
                  <c:v>0.57903008199999995</c:v>
                </c:pt>
                <c:pt idx="624">
                  <c:v>0.57903008199999995</c:v>
                </c:pt>
                <c:pt idx="625">
                  <c:v>0.57903008199999995</c:v>
                </c:pt>
                <c:pt idx="626">
                  <c:v>0.57903008199999995</c:v>
                </c:pt>
                <c:pt idx="627">
                  <c:v>0.57903008199999995</c:v>
                </c:pt>
                <c:pt idx="628">
                  <c:v>0.57903008199999995</c:v>
                </c:pt>
                <c:pt idx="629">
                  <c:v>0.57903008199999995</c:v>
                </c:pt>
                <c:pt idx="630">
                  <c:v>0.57903008199999995</c:v>
                </c:pt>
                <c:pt idx="631">
                  <c:v>0.57903008199999995</c:v>
                </c:pt>
                <c:pt idx="632">
                  <c:v>0.57903008199999995</c:v>
                </c:pt>
                <c:pt idx="633">
                  <c:v>0.57903008199999995</c:v>
                </c:pt>
                <c:pt idx="634">
                  <c:v>0.57903008199999995</c:v>
                </c:pt>
                <c:pt idx="635">
                  <c:v>0.57903008199999995</c:v>
                </c:pt>
                <c:pt idx="636">
                  <c:v>0.57903008199999995</c:v>
                </c:pt>
                <c:pt idx="637">
                  <c:v>0.57903008199999995</c:v>
                </c:pt>
                <c:pt idx="638">
                  <c:v>0.57903008199999995</c:v>
                </c:pt>
                <c:pt idx="639">
                  <c:v>0.57903008199999995</c:v>
                </c:pt>
                <c:pt idx="640">
                  <c:v>0.57903008199999995</c:v>
                </c:pt>
                <c:pt idx="641">
                  <c:v>0.57903008199999995</c:v>
                </c:pt>
                <c:pt idx="642">
                  <c:v>0.57903008199999995</c:v>
                </c:pt>
                <c:pt idx="643">
                  <c:v>0.57903008199999995</c:v>
                </c:pt>
                <c:pt idx="644">
                  <c:v>0.57903008199999995</c:v>
                </c:pt>
                <c:pt idx="645">
                  <c:v>0.57903008199999995</c:v>
                </c:pt>
                <c:pt idx="646">
                  <c:v>0.57903008199999995</c:v>
                </c:pt>
                <c:pt idx="647">
                  <c:v>0.57903008199999995</c:v>
                </c:pt>
                <c:pt idx="648">
                  <c:v>0.57903008199999995</c:v>
                </c:pt>
                <c:pt idx="649">
                  <c:v>0.57903008199999995</c:v>
                </c:pt>
                <c:pt idx="650">
                  <c:v>0.57903008199999995</c:v>
                </c:pt>
                <c:pt idx="651">
                  <c:v>0.57903008199999995</c:v>
                </c:pt>
                <c:pt idx="652">
                  <c:v>0.57903008199999995</c:v>
                </c:pt>
                <c:pt idx="653">
                  <c:v>0.57903008199999995</c:v>
                </c:pt>
                <c:pt idx="654">
                  <c:v>0.57903008199999995</c:v>
                </c:pt>
                <c:pt idx="655">
                  <c:v>0.57903008199999995</c:v>
                </c:pt>
                <c:pt idx="656">
                  <c:v>0.57903008199999995</c:v>
                </c:pt>
                <c:pt idx="657">
                  <c:v>0.57903008199999995</c:v>
                </c:pt>
                <c:pt idx="658">
                  <c:v>0.57903008199999995</c:v>
                </c:pt>
                <c:pt idx="659">
                  <c:v>0.57903008199999995</c:v>
                </c:pt>
                <c:pt idx="660">
                  <c:v>0.57903008199999995</c:v>
                </c:pt>
                <c:pt idx="661">
                  <c:v>0.57903008199999995</c:v>
                </c:pt>
                <c:pt idx="662">
                  <c:v>0.57903008199999995</c:v>
                </c:pt>
                <c:pt idx="663">
                  <c:v>0.57903008199999995</c:v>
                </c:pt>
                <c:pt idx="664">
                  <c:v>0.57903008199999995</c:v>
                </c:pt>
                <c:pt idx="665">
                  <c:v>0.57903008199999995</c:v>
                </c:pt>
                <c:pt idx="666">
                  <c:v>0.57903008199999995</c:v>
                </c:pt>
                <c:pt idx="667">
                  <c:v>0.57903008199999995</c:v>
                </c:pt>
                <c:pt idx="668">
                  <c:v>0.57903008199999995</c:v>
                </c:pt>
                <c:pt idx="669">
                  <c:v>0.57903008199999995</c:v>
                </c:pt>
                <c:pt idx="670">
                  <c:v>0.57903008199999995</c:v>
                </c:pt>
                <c:pt idx="671">
                  <c:v>0.57903008199999995</c:v>
                </c:pt>
                <c:pt idx="672">
                  <c:v>0.57903008199999995</c:v>
                </c:pt>
                <c:pt idx="673">
                  <c:v>0.57903008199999995</c:v>
                </c:pt>
                <c:pt idx="674">
                  <c:v>0.57903008199999995</c:v>
                </c:pt>
                <c:pt idx="675">
                  <c:v>0.57903008199999995</c:v>
                </c:pt>
                <c:pt idx="676">
                  <c:v>0.57903008199999995</c:v>
                </c:pt>
                <c:pt idx="677">
                  <c:v>0.57903008199999995</c:v>
                </c:pt>
                <c:pt idx="678">
                  <c:v>0.57903008199999995</c:v>
                </c:pt>
                <c:pt idx="679">
                  <c:v>0.57903008199999995</c:v>
                </c:pt>
                <c:pt idx="680">
                  <c:v>0.57903008199999995</c:v>
                </c:pt>
                <c:pt idx="681">
                  <c:v>0.57903008199999995</c:v>
                </c:pt>
                <c:pt idx="682">
                  <c:v>0.57903008199999995</c:v>
                </c:pt>
                <c:pt idx="683">
                  <c:v>0.57903008199999995</c:v>
                </c:pt>
                <c:pt idx="684">
                  <c:v>0.57903008199999995</c:v>
                </c:pt>
                <c:pt idx="685">
                  <c:v>0.57903008199999995</c:v>
                </c:pt>
                <c:pt idx="686">
                  <c:v>0.57903008199999995</c:v>
                </c:pt>
                <c:pt idx="687">
                  <c:v>0.57903008199999995</c:v>
                </c:pt>
                <c:pt idx="688">
                  <c:v>0.57903008199999995</c:v>
                </c:pt>
                <c:pt idx="689">
                  <c:v>0.57903008199999995</c:v>
                </c:pt>
                <c:pt idx="690">
                  <c:v>0.57903008199999995</c:v>
                </c:pt>
                <c:pt idx="691">
                  <c:v>0.57903008199999995</c:v>
                </c:pt>
                <c:pt idx="692">
                  <c:v>0.57903008199999995</c:v>
                </c:pt>
                <c:pt idx="693">
                  <c:v>0.57903008199999995</c:v>
                </c:pt>
                <c:pt idx="694">
                  <c:v>0.57903008199999995</c:v>
                </c:pt>
                <c:pt idx="695">
                  <c:v>0.57903008199999995</c:v>
                </c:pt>
                <c:pt idx="696">
                  <c:v>0.57903008199999995</c:v>
                </c:pt>
                <c:pt idx="697">
                  <c:v>0.57903008199999995</c:v>
                </c:pt>
                <c:pt idx="698">
                  <c:v>0.57903008199999995</c:v>
                </c:pt>
                <c:pt idx="699">
                  <c:v>0.57903008199999995</c:v>
                </c:pt>
                <c:pt idx="700">
                  <c:v>0.57903008199999995</c:v>
                </c:pt>
                <c:pt idx="701">
                  <c:v>0.57903008199999995</c:v>
                </c:pt>
                <c:pt idx="702">
                  <c:v>0.57903008199999995</c:v>
                </c:pt>
                <c:pt idx="703">
                  <c:v>0.57903008199999995</c:v>
                </c:pt>
                <c:pt idx="704">
                  <c:v>0.57903008199999995</c:v>
                </c:pt>
                <c:pt idx="705">
                  <c:v>0.57903008199999995</c:v>
                </c:pt>
                <c:pt idx="706">
                  <c:v>0.57903008199999995</c:v>
                </c:pt>
                <c:pt idx="707">
                  <c:v>0.57903008199999995</c:v>
                </c:pt>
                <c:pt idx="708">
                  <c:v>0.57903008199999995</c:v>
                </c:pt>
                <c:pt idx="709">
                  <c:v>0.57903008199999995</c:v>
                </c:pt>
                <c:pt idx="710">
                  <c:v>0.57903008199999995</c:v>
                </c:pt>
                <c:pt idx="711">
                  <c:v>0.57903008199999995</c:v>
                </c:pt>
                <c:pt idx="712">
                  <c:v>0.57903008199999995</c:v>
                </c:pt>
                <c:pt idx="713">
                  <c:v>0.57903008199999995</c:v>
                </c:pt>
                <c:pt idx="714">
                  <c:v>0.57903008199999995</c:v>
                </c:pt>
                <c:pt idx="715">
                  <c:v>0.57903008199999995</c:v>
                </c:pt>
                <c:pt idx="716">
                  <c:v>0.57903008199999995</c:v>
                </c:pt>
                <c:pt idx="717">
                  <c:v>0.57903008199999995</c:v>
                </c:pt>
                <c:pt idx="718">
                  <c:v>0.57903008199999995</c:v>
                </c:pt>
                <c:pt idx="719">
                  <c:v>0.57903008199999995</c:v>
                </c:pt>
                <c:pt idx="720">
                  <c:v>0.57903008199999995</c:v>
                </c:pt>
                <c:pt idx="721">
                  <c:v>0.57903008199999995</c:v>
                </c:pt>
                <c:pt idx="722">
                  <c:v>0.57903008199999995</c:v>
                </c:pt>
                <c:pt idx="723">
                  <c:v>0.57903008199999995</c:v>
                </c:pt>
                <c:pt idx="724">
                  <c:v>0.57903008199999995</c:v>
                </c:pt>
                <c:pt idx="725">
                  <c:v>0.57903008199999995</c:v>
                </c:pt>
                <c:pt idx="726">
                  <c:v>0.57903008199999995</c:v>
                </c:pt>
                <c:pt idx="727">
                  <c:v>0.57903008199999995</c:v>
                </c:pt>
                <c:pt idx="728">
                  <c:v>0.57903008199999995</c:v>
                </c:pt>
                <c:pt idx="729">
                  <c:v>0.57903008199999995</c:v>
                </c:pt>
                <c:pt idx="730">
                  <c:v>0.57903008199999995</c:v>
                </c:pt>
                <c:pt idx="731">
                  <c:v>0.57903008199999995</c:v>
                </c:pt>
                <c:pt idx="732">
                  <c:v>0.57903008199999995</c:v>
                </c:pt>
                <c:pt idx="733">
                  <c:v>0.57903008199999995</c:v>
                </c:pt>
                <c:pt idx="734">
                  <c:v>0.57903008199999995</c:v>
                </c:pt>
                <c:pt idx="735">
                  <c:v>0.57903008199999995</c:v>
                </c:pt>
                <c:pt idx="736">
                  <c:v>0.57903008199999995</c:v>
                </c:pt>
                <c:pt idx="737">
                  <c:v>0.57903008199999995</c:v>
                </c:pt>
                <c:pt idx="738">
                  <c:v>0.57903008199999995</c:v>
                </c:pt>
                <c:pt idx="739">
                  <c:v>0.57903008199999995</c:v>
                </c:pt>
                <c:pt idx="740">
                  <c:v>0.57903008199999995</c:v>
                </c:pt>
                <c:pt idx="741">
                  <c:v>0.57903008199999995</c:v>
                </c:pt>
                <c:pt idx="742">
                  <c:v>0.57903008199999995</c:v>
                </c:pt>
                <c:pt idx="743">
                  <c:v>0.57903008199999995</c:v>
                </c:pt>
                <c:pt idx="744">
                  <c:v>0.57903008199999995</c:v>
                </c:pt>
                <c:pt idx="745">
                  <c:v>0.57903008199999995</c:v>
                </c:pt>
                <c:pt idx="746">
                  <c:v>0.57903008199999995</c:v>
                </c:pt>
                <c:pt idx="747">
                  <c:v>0.57903008199999995</c:v>
                </c:pt>
                <c:pt idx="748">
                  <c:v>0.57903008199999995</c:v>
                </c:pt>
                <c:pt idx="749">
                  <c:v>0.57903008199999995</c:v>
                </c:pt>
                <c:pt idx="750">
                  <c:v>0.57903008199999995</c:v>
                </c:pt>
                <c:pt idx="751">
                  <c:v>0.57903008199999995</c:v>
                </c:pt>
                <c:pt idx="752">
                  <c:v>0.57903008199999995</c:v>
                </c:pt>
                <c:pt idx="753">
                  <c:v>0.57903008199999995</c:v>
                </c:pt>
                <c:pt idx="754">
                  <c:v>0.57903008199999995</c:v>
                </c:pt>
                <c:pt idx="755">
                  <c:v>0.57903008199999995</c:v>
                </c:pt>
                <c:pt idx="756">
                  <c:v>0.57903008199999995</c:v>
                </c:pt>
                <c:pt idx="757">
                  <c:v>0.57903008199999995</c:v>
                </c:pt>
                <c:pt idx="758">
                  <c:v>0.57903008199999995</c:v>
                </c:pt>
                <c:pt idx="759">
                  <c:v>0.57903008199999995</c:v>
                </c:pt>
                <c:pt idx="760">
                  <c:v>0.57903008199999995</c:v>
                </c:pt>
                <c:pt idx="761">
                  <c:v>0.57903008199999995</c:v>
                </c:pt>
                <c:pt idx="762">
                  <c:v>0.57903008199999995</c:v>
                </c:pt>
                <c:pt idx="763">
                  <c:v>0.57903008199999995</c:v>
                </c:pt>
                <c:pt idx="764">
                  <c:v>0.57903008199999995</c:v>
                </c:pt>
                <c:pt idx="765">
                  <c:v>0.57903008199999995</c:v>
                </c:pt>
                <c:pt idx="766">
                  <c:v>0.57903008199999995</c:v>
                </c:pt>
                <c:pt idx="767">
                  <c:v>0.57903008199999995</c:v>
                </c:pt>
                <c:pt idx="768">
                  <c:v>0.57903008199999995</c:v>
                </c:pt>
                <c:pt idx="769">
                  <c:v>0.57903008199999995</c:v>
                </c:pt>
                <c:pt idx="770">
                  <c:v>0.57903008199999995</c:v>
                </c:pt>
                <c:pt idx="771">
                  <c:v>0.57903008199999995</c:v>
                </c:pt>
                <c:pt idx="772">
                  <c:v>0.57903008199999995</c:v>
                </c:pt>
                <c:pt idx="773">
                  <c:v>0.57903008199999995</c:v>
                </c:pt>
                <c:pt idx="774">
                  <c:v>0.57903008199999995</c:v>
                </c:pt>
                <c:pt idx="775">
                  <c:v>0.57903008199999995</c:v>
                </c:pt>
                <c:pt idx="776">
                  <c:v>0.57903008199999995</c:v>
                </c:pt>
                <c:pt idx="777">
                  <c:v>0.57903008199999995</c:v>
                </c:pt>
                <c:pt idx="778">
                  <c:v>0.57903008199999995</c:v>
                </c:pt>
                <c:pt idx="779">
                  <c:v>0.57903008199999995</c:v>
                </c:pt>
                <c:pt idx="780">
                  <c:v>0.57903008199999995</c:v>
                </c:pt>
                <c:pt idx="781">
                  <c:v>0.57903008199999995</c:v>
                </c:pt>
                <c:pt idx="782">
                  <c:v>0.57903008199999995</c:v>
                </c:pt>
                <c:pt idx="783">
                  <c:v>0.57903008199999995</c:v>
                </c:pt>
                <c:pt idx="784">
                  <c:v>0.57903008199999995</c:v>
                </c:pt>
                <c:pt idx="785">
                  <c:v>0.57903008199999995</c:v>
                </c:pt>
                <c:pt idx="786">
                  <c:v>0.57903008199999995</c:v>
                </c:pt>
                <c:pt idx="787">
                  <c:v>0.57903008199999995</c:v>
                </c:pt>
                <c:pt idx="788">
                  <c:v>0.57903008199999995</c:v>
                </c:pt>
                <c:pt idx="789">
                  <c:v>0.57903008199999995</c:v>
                </c:pt>
                <c:pt idx="790">
                  <c:v>0.57903008199999995</c:v>
                </c:pt>
                <c:pt idx="791">
                  <c:v>0.57903008199999995</c:v>
                </c:pt>
                <c:pt idx="792">
                  <c:v>0.57903008199999995</c:v>
                </c:pt>
                <c:pt idx="793">
                  <c:v>0.57903008199999995</c:v>
                </c:pt>
                <c:pt idx="794">
                  <c:v>0.57903008199999995</c:v>
                </c:pt>
                <c:pt idx="795">
                  <c:v>0.57903008199999995</c:v>
                </c:pt>
                <c:pt idx="796">
                  <c:v>0.57903008199999995</c:v>
                </c:pt>
                <c:pt idx="797">
                  <c:v>0.57903008199999995</c:v>
                </c:pt>
                <c:pt idx="798">
                  <c:v>0.57903008199999995</c:v>
                </c:pt>
                <c:pt idx="799">
                  <c:v>0.57903008199999995</c:v>
                </c:pt>
                <c:pt idx="800">
                  <c:v>0.57903008199999995</c:v>
                </c:pt>
                <c:pt idx="801">
                  <c:v>0.57903008199999995</c:v>
                </c:pt>
                <c:pt idx="802">
                  <c:v>0.57903008199999995</c:v>
                </c:pt>
                <c:pt idx="803">
                  <c:v>0.57903008199999995</c:v>
                </c:pt>
                <c:pt idx="804">
                  <c:v>0.57903008199999995</c:v>
                </c:pt>
                <c:pt idx="805">
                  <c:v>0.57903008199999995</c:v>
                </c:pt>
                <c:pt idx="806">
                  <c:v>0.57903008199999995</c:v>
                </c:pt>
                <c:pt idx="807">
                  <c:v>0.57903008199999995</c:v>
                </c:pt>
                <c:pt idx="808">
                  <c:v>0.57903008199999995</c:v>
                </c:pt>
                <c:pt idx="809">
                  <c:v>0.57903008199999995</c:v>
                </c:pt>
                <c:pt idx="810">
                  <c:v>0.57903008199999995</c:v>
                </c:pt>
                <c:pt idx="811">
                  <c:v>0.57903008199999995</c:v>
                </c:pt>
                <c:pt idx="812">
                  <c:v>0.57903008199999995</c:v>
                </c:pt>
                <c:pt idx="813">
                  <c:v>0.57903008199999995</c:v>
                </c:pt>
                <c:pt idx="814">
                  <c:v>0.57903008199999995</c:v>
                </c:pt>
                <c:pt idx="815">
                  <c:v>0.57903008199999995</c:v>
                </c:pt>
                <c:pt idx="816">
                  <c:v>0.57903008199999995</c:v>
                </c:pt>
                <c:pt idx="817">
                  <c:v>0.57903008199999995</c:v>
                </c:pt>
                <c:pt idx="818">
                  <c:v>0.57903008199999995</c:v>
                </c:pt>
                <c:pt idx="819">
                  <c:v>0.57903008199999995</c:v>
                </c:pt>
                <c:pt idx="820">
                  <c:v>0.57903008199999995</c:v>
                </c:pt>
                <c:pt idx="821">
                  <c:v>0.57903008199999995</c:v>
                </c:pt>
                <c:pt idx="822">
                  <c:v>0.57903008199999995</c:v>
                </c:pt>
                <c:pt idx="823">
                  <c:v>0.57903008199999995</c:v>
                </c:pt>
                <c:pt idx="824">
                  <c:v>0.57903008199999995</c:v>
                </c:pt>
                <c:pt idx="825">
                  <c:v>0.57903008199999995</c:v>
                </c:pt>
                <c:pt idx="826">
                  <c:v>0.57903008199999995</c:v>
                </c:pt>
                <c:pt idx="827">
                  <c:v>0.57903008199999995</c:v>
                </c:pt>
                <c:pt idx="828">
                  <c:v>0.57903008199999995</c:v>
                </c:pt>
                <c:pt idx="829">
                  <c:v>0.57903008199999995</c:v>
                </c:pt>
                <c:pt idx="830">
                  <c:v>0.57903008199999995</c:v>
                </c:pt>
                <c:pt idx="831">
                  <c:v>0.57903008199999995</c:v>
                </c:pt>
                <c:pt idx="832">
                  <c:v>0.57903008199999995</c:v>
                </c:pt>
                <c:pt idx="833">
                  <c:v>0.57903008199999995</c:v>
                </c:pt>
                <c:pt idx="834">
                  <c:v>0.57903008199999995</c:v>
                </c:pt>
                <c:pt idx="835">
                  <c:v>0.57903008199999995</c:v>
                </c:pt>
                <c:pt idx="836">
                  <c:v>0.57903008199999995</c:v>
                </c:pt>
                <c:pt idx="837">
                  <c:v>0.57903008199999995</c:v>
                </c:pt>
                <c:pt idx="838">
                  <c:v>0.57903008199999995</c:v>
                </c:pt>
                <c:pt idx="839">
                  <c:v>0.57903008199999995</c:v>
                </c:pt>
                <c:pt idx="840">
                  <c:v>0.57903008199999995</c:v>
                </c:pt>
                <c:pt idx="841">
                  <c:v>0.57903008199999995</c:v>
                </c:pt>
                <c:pt idx="842">
                  <c:v>0.57903008199999995</c:v>
                </c:pt>
                <c:pt idx="843">
                  <c:v>0.57903008199999995</c:v>
                </c:pt>
                <c:pt idx="844">
                  <c:v>0.57903008199999995</c:v>
                </c:pt>
                <c:pt idx="845">
                  <c:v>0.57903008199999995</c:v>
                </c:pt>
                <c:pt idx="846">
                  <c:v>0.57903008199999995</c:v>
                </c:pt>
                <c:pt idx="847">
                  <c:v>0.57903008199999995</c:v>
                </c:pt>
                <c:pt idx="848">
                  <c:v>0.57903008199999995</c:v>
                </c:pt>
                <c:pt idx="849">
                  <c:v>0.57903008199999995</c:v>
                </c:pt>
                <c:pt idx="850">
                  <c:v>0.57903008199999995</c:v>
                </c:pt>
                <c:pt idx="851">
                  <c:v>0.57903008199999995</c:v>
                </c:pt>
                <c:pt idx="852">
                  <c:v>0.57903008199999995</c:v>
                </c:pt>
                <c:pt idx="853">
                  <c:v>0.57903008199999995</c:v>
                </c:pt>
                <c:pt idx="854">
                  <c:v>0.57903008199999995</c:v>
                </c:pt>
                <c:pt idx="855">
                  <c:v>0.57903008199999995</c:v>
                </c:pt>
                <c:pt idx="856">
                  <c:v>0.57903008199999995</c:v>
                </c:pt>
                <c:pt idx="857">
                  <c:v>0.57903008199999995</c:v>
                </c:pt>
                <c:pt idx="858">
                  <c:v>0.57903008199999995</c:v>
                </c:pt>
                <c:pt idx="859">
                  <c:v>0.57903008199999995</c:v>
                </c:pt>
                <c:pt idx="860">
                  <c:v>0.57903008199999995</c:v>
                </c:pt>
                <c:pt idx="861">
                  <c:v>0.57903008199999995</c:v>
                </c:pt>
                <c:pt idx="862">
                  <c:v>0.57903008199999995</c:v>
                </c:pt>
                <c:pt idx="863">
                  <c:v>0.57903008199999995</c:v>
                </c:pt>
                <c:pt idx="864">
                  <c:v>0.57903008199999995</c:v>
                </c:pt>
                <c:pt idx="865">
                  <c:v>0.57903008199999995</c:v>
                </c:pt>
                <c:pt idx="866">
                  <c:v>0.57903008199999995</c:v>
                </c:pt>
                <c:pt idx="867">
                  <c:v>0.57903008199999995</c:v>
                </c:pt>
                <c:pt idx="868">
                  <c:v>0.57903008199999995</c:v>
                </c:pt>
                <c:pt idx="869">
                  <c:v>0.57903008199999995</c:v>
                </c:pt>
                <c:pt idx="870">
                  <c:v>0.57903008199999995</c:v>
                </c:pt>
                <c:pt idx="871">
                  <c:v>0.57903008199999995</c:v>
                </c:pt>
                <c:pt idx="872">
                  <c:v>0.57903008199999995</c:v>
                </c:pt>
                <c:pt idx="873">
                  <c:v>0.57903008199999995</c:v>
                </c:pt>
                <c:pt idx="874">
                  <c:v>0.57903008199999995</c:v>
                </c:pt>
                <c:pt idx="875">
                  <c:v>0.57903008199999995</c:v>
                </c:pt>
                <c:pt idx="876">
                  <c:v>0.57903008199999995</c:v>
                </c:pt>
                <c:pt idx="877">
                  <c:v>0.57903008199999995</c:v>
                </c:pt>
                <c:pt idx="878">
                  <c:v>0.57903008199999995</c:v>
                </c:pt>
                <c:pt idx="879">
                  <c:v>0.57903008199999995</c:v>
                </c:pt>
                <c:pt idx="880">
                  <c:v>0.57903008199999995</c:v>
                </c:pt>
                <c:pt idx="881">
                  <c:v>0.57903008199999995</c:v>
                </c:pt>
                <c:pt idx="882">
                  <c:v>0.57903008199999995</c:v>
                </c:pt>
                <c:pt idx="883">
                  <c:v>0.57903008199999995</c:v>
                </c:pt>
                <c:pt idx="884">
                  <c:v>0.57903008199999995</c:v>
                </c:pt>
                <c:pt idx="885">
                  <c:v>0.57903008199999995</c:v>
                </c:pt>
                <c:pt idx="886">
                  <c:v>0.57903008199999995</c:v>
                </c:pt>
                <c:pt idx="887">
                  <c:v>0.57903008199999995</c:v>
                </c:pt>
                <c:pt idx="888">
                  <c:v>0.57903008199999995</c:v>
                </c:pt>
                <c:pt idx="889">
                  <c:v>0.57903008199999995</c:v>
                </c:pt>
                <c:pt idx="890">
                  <c:v>0.57903008199999995</c:v>
                </c:pt>
                <c:pt idx="891">
                  <c:v>0.57903008199999995</c:v>
                </c:pt>
                <c:pt idx="892">
                  <c:v>0.57903008199999995</c:v>
                </c:pt>
                <c:pt idx="893">
                  <c:v>0.57903008199999995</c:v>
                </c:pt>
                <c:pt idx="894">
                  <c:v>0.57903008199999995</c:v>
                </c:pt>
                <c:pt idx="895">
                  <c:v>0.57903008199999995</c:v>
                </c:pt>
                <c:pt idx="896">
                  <c:v>0.57903008199999995</c:v>
                </c:pt>
                <c:pt idx="897">
                  <c:v>0.57903008199999995</c:v>
                </c:pt>
                <c:pt idx="898">
                  <c:v>0.57903008199999995</c:v>
                </c:pt>
                <c:pt idx="899">
                  <c:v>0.57903008199999995</c:v>
                </c:pt>
                <c:pt idx="900">
                  <c:v>0.57903008199999995</c:v>
                </c:pt>
                <c:pt idx="901">
                  <c:v>0.57903008199999995</c:v>
                </c:pt>
                <c:pt idx="902">
                  <c:v>0.57903008199999995</c:v>
                </c:pt>
                <c:pt idx="903">
                  <c:v>0.57903008199999995</c:v>
                </c:pt>
                <c:pt idx="904">
                  <c:v>0.57903008199999995</c:v>
                </c:pt>
                <c:pt idx="905">
                  <c:v>0.57903008199999995</c:v>
                </c:pt>
                <c:pt idx="906">
                  <c:v>0.57903008199999995</c:v>
                </c:pt>
                <c:pt idx="907">
                  <c:v>0.57903008199999995</c:v>
                </c:pt>
                <c:pt idx="908">
                  <c:v>0.57903008199999995</c:v>
                </c:pt>
                <c:pt idx="909">
                  <c:v>0.57903008199999995</c:v>
                </c:pt>
                <c:pt idx="910">
                  <c:v>0.57903008199999995</c:v>
                </c:pt>
                <c:pt idx="911">
                  <c:v>0.57903008199999995</c:v>
                </c:pt>
                <c:pt idx="912">
                  <c:v>0.57903008199999995</c:v>
                </c:pt>
                <c:pt idx="913">
                  <c:v>0.57903008199999995</c:v>
                </c:pt>
                <c:pt idx="914">
                  <c:v>0.57903008199999995</c:v>
                </c:pt>
                <c:pt idx="915">
                  <c:v>0.57903008199999995</c:v>
                </c:pt>
                <c:pt idx="916">
                  <c:v>0.57903008199999995</c:v>
                </c:pt>
                <c:pt idx="917">
                  <c:v>0.57903008199999995</c:v>
                </c:pt>
                <c:pt idx="918">
                  <c:v>0.57903008199999995</c:v>
                </c:pt>
                <c:pt idx="919">
                  <c:v>0.57903008199999995</c:v>
                </c:pt>
                <c:pt idx="920">
                  <c:v>0.57903008199999995</c:v>
                </c:pt>
                <c:pt idx="921">
                  <c:v>0.57903008199999995</c:v>
                </c:pt>
                <c:pt idx="922">
                  <c:v>0.57903008199999995</c:v>
                </c:pt>
                <c:pt idx="923">
                  <c:v>0.57903008199999995</c:v>
                </c:pt>
                <c:pt idx="924">
                  <c:v>0.57903008199999995</c:v>
                </c:pt>
                <c:pt idx="925">
                  <c:v>0.57903008199999995</c:v>
                </c:pt>
                <c:pt idx="926">
                  <c:v>0.57903008199999995</c:v>
                </c:pt>
                <c:pt idx="927">
                  <c:v>0.57903008199999995</c:v>
                </c:pt>
                <c:pt idx="928">
                  <c:v>0.57903008199999995</c:v>
                </c:pt>
                <c:pt idx="929">
                  <c:v>0.57903008199999995</c:v>
                </c:pt>
                <c:pt idx="930">
                  <c:v>0.57903008199999995</c:v>
                </c:pt>
                <c:pt idx="931">
                  <c:v>0.57903008199999995</c:v>
                </c:pt>
                <c:pt idx="932">
                  <c:v>0.57903008199999995</c:v>
                </c:pt>
                <c:pt idx="933">
                  <c:v>0.57903008199999995</c:v>
                </c:pt>
                <c:pt idx="934">
                  <c:v>0.57903008199999995</c:v>
                </c:pt>
                <c:pt idx="935">
                  <c:v>0.57903008199999995</c:v>
                </c:pt>
                <c:pt idx="936">
                  <c:v>0.57903008199999995</c:v>
                </c:pt>
                <c:pt idx="937">
                  <c:v>0.57903008199999995</c:v>
                </c:pt>
                <c:pt idx="938">
                  <c:v>0.57903008199999995</c:v>
                </c:pt>
                <c:pt idx="939">
                  <c:v>0.57903008199999995</c:v>
                </c:pt>
                <c:pt idx="940">
                  <c:v>0.57903008199999995</c:v>
                </c:pt>
                <c:pt idx="941">
                  <c:v>0.57903008199999995</c:v>
                </c:pt>
                <c:pt idx="942">
                  <c:v>0.57903008199999995</c:v>
                </c:pt>
                <c:pt idx="943">
                  <c:v>0.57903008199999995</c:v>
                </c:pt>
                <c:pt idx="944">
                  <c:v>0.57903008199999995</c:v>
                </c:pt>
                <c:pt idx="945">
                  <c:v>0.57903008199999995</c:v>
                </c:pt>
                <c:pt idx="946">
                  <c:v>0.57903008199999995</c:v>
                </c:pt>
                <c:pt idx="947">
                  <c:v>0.57903008199999995</c:v>
                </c:pt>
                <c:pt idx="948">
                  <c:v>0.57903008199999995</c:v>
                </c:pt>
                <c:pt idx="949">
                  <c:v>0.57903008199999995</c:v>
                </c:pt>
                <c:pt idx="950">
                  <c:v>0.57903008199999995</c:v>
                </c:pt>
                <c:pt idx="951">
                  <c:v>0.57903008199999995</c:v>
                </c:pt>
                <c:pt idx="952">
                  <c:v>0.57903008199999995</c:v>
                </c:pt>
                <c:pt idx="953">
                  <c:v>0.57903008199999995</c:v>
                </c:pt>
                <c:pt idx="954">
                  <c:v>0.57903008199999995</c:v>
                </c:pt>
                <c:pt idx="955">
                  <c:v>0.57903008199999995</c:v>
                </c:pt>
                <c:pt idx="956">
                  <c:v>0.57903008199999995</c:v>
                </c:pt>
                <c:pt idx="957">
                  <c:v>0.57903008199999995</c:v>
                </c:pt>
                <c:pt idx="958">
                  <c:v>0.57903008199999995</c:v>
                </c:pt>
                <c:pt idx="959">
                  <c:v>0.57903008199999995</c:v>
                </c:pt>
                <c:pt idx="960">
                  <c:v>0.57903008199999995</c:v>
                </c:pt>
                <c:pt idx="961">
                  <c:v>0.57903008199999995</c:v>
                </c:pt>
                <c:pt idx="962">
                  <c:v>0.57903008199999995</c:v>
                </c:pt>
                <c:pt idx="963">
                  <c:v>0.57903008199999995</c:v>
                </c:pt>
                <c:pt idx="964">
                  <c:v>0.57903008199999995</c:v>
                </c:pt>
                <c:pt idx="965">
                  <c:v>0.57903008199999995</c:v>
                </c:pt>
                <c:pt idx="966">
                  <c:v>0.57903008199999995</c:v>
                </c:pt>
                <c:pt idx="967">
                  <c:v>0.57903008199999995</c:v>
                </c:pt>
                <c:pt idx="968">
                  <c:v>0.57903008199999995</c:v>
                </c:pt>
                <c:pt idx="969">
                  <c:v>0.57903008199999995</c:v>
                </c:pt>
                <c:pt idx="970">
                  <c:v>0.57903008199999995</c:v>
                </c:pt>
                <c:pt idx="971">
                  <c:v>0.57903008199999995</c:v>
                </c:pt>
                <c:pt idx="972">
                  <c:v>0.57903008199999995</c:v>
                </c:pt>
                <c:pt idx="973">
                  <c:v>0.57903008199999995</c:v>
                </c:pt>
                <c:pt idx="974">
                  <c:v>0.57903008199999995</c:v>
                </c:pt>
                <c:pt idx="975">
                  <c:v>0.57903008199999995</c:v>
                </c:pt>
                <c:pt idx="976">
                  <c:v>0.57903008199999995</c:v>
                </c:pt>
                <c:pt idx="977">
                  <c:v>0.57903008199999995</c:v>
                </c:pt>
                <c:pt idx="978">
                  <c:v>0.57903008199999995</c:v>
                </c:pt>
                <c:pt idx="979">
                  <c:v>0.57903008199999995</c:v>
                </c:pt>
                <c:pt idx="980">
                  <c:v>0.57903008199999995</c:v>
                </c:pt>
                <c:pt idx="981">
                  <c:v>0.57903008199999995</c:v>
                </c:pt>
                <c:pt idx="982">
                  <c:v>0.57903008199999995</c:v>
                </c:pt>
                <c:pt idx="983">
                  <c:v>0.57903008199999995</c:v>
                </c:pt>
                <c:pt idx="984">
                  <c:v>0.57903008199999995</c:v>
                </c:pt>
                <c:pt idx="985">
                  <c:v>0.57903008199999995</c:v>
                </c:pt>
                <c:pt idx="986">
                  <c:v>0.57903008199999995</c:v>
                </c:pt>
                <c:pt idx="987">
                  <c:v>0.57903008199999995</c:v>
                </c:pt>
                <c:pt idx="988">
                  <c:v>0.57903008199999995</c:v>
                </c:pt>
                <c:pt idx="989">
                  <c:v>0.57903008199999995</c:v>
                </c:pt>
                <c:pt idx="990">
                  <c:v>0.57903008199999995</c:v>
                </c:pt>
                <c:pt idx="991">
                  <c:v>0.57903008199999995</c:v>
                </c:pt>
                <c:pt idx="992">
                  <c:v>0.57903008199999995</c:v>
                </c:pt>
                <c:pt idx="993">
                  <c:v>0.57903008199999995</c:v>
                </c:pt>
                <c:pt idx="994">
                  <c:v>0.57903008199999995</c:v>
                </c:pt>
                <c:pt idx="995">
                  <c:v>0.57903008199999995</c:v>
                </c:pt>
                <c:pt idx="996">
                  <c:v>0.57903008199999995</c:v>
                </c:pt>
                <c:pt idx="997">
                  <c:v>0.57903008199999995</c:v>
                </c:pt>
                <c:pt idx="998">
                  <c:v>0.57903008199999995</c:v>
                </c:pt>
                <c:pt idx="999">
                  <c:v>0.57903008199999995</c:v>
                </c:pt>
                <c:pt idx="1000">
                  <c:v>0.57903008199999995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F62C-4519-A40B-CE2E0BD4B3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96249184"/>
        <c:axId val="686735536"/>
      </c:scatterChart>
      <c:valAx>
        <c:axId val="596249184"/>
        <c:scaling>
          <c:orientation val="minMax"/>
          <c:max val="4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i="1"/>
                  <a:t>f</a:t>
                </a:r>
                <a:r>
                  <a:rPr lang="en-US"/>
                  <a:t> (MHz)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686735536"/>
        <c:crossesAt val="0.1"/>
        <c:crossBetween val="midCat"/>
      </c:valAx>
      <c:valAx>
        <c:axId val="686735536"/>
        <c:scaling>
          <c:logBase val="10"/>
          <c:orientation val="minMax"/>
          <c:max val="1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i="1"/>
                  <a:t>Z</a:t>
                </a:r>
                <a:r>
                  <a:rPr lang="en-US" i="1" baseline="-25000"/>
                  <a:t>T</a:t>
                </a:r>
                <a:r>
                  <a:rPr lang="en-US" i="1"/>
                  <a:t> </a:t>
                </a:r>
                <a:r>
                  <a:rPr lang="en-US"/>
                  <a:t>(k</a:t>
                </a:r>
                <a:r>
                  <a:rPr lang="el-GR"/>
                  <a:t>Ω</a:t>
                </a:r>
                <a:r>
                  <a:rPr lang="en-US"/>
                  <a:t>/m)</a:t>
                </a:r>
                <a:endParaRPr lang="zh-CN"/>
              </a:p>
            </c:rich>
          </c:tx>
          <c:layout>
            <c:manualLayout>
              <c:xMode val="edge"/>
              <c:yMode val="edge"/>
              <c:x val="9.7323600973236012E-3"/>
              <c:y val="0.4013378939877413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9624918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6635730167169313"/>
          <c:y val="6.5277845400445747E-2"/>
          <c:w val="0.27416058394160586"/>
          <c:h val="0.21170618978750105"/>
        </c:manualLayout>
      </c:layout>
      <c:overlay val="1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924E79-F557-4140-9780-B37589E479D0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6B4E08-5C69-4F3C-8C53-D0F381736B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945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E0FE0F-8774-417A-891C-D6737B9212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373F7EA-D555-4255-8429-CBE765C2AD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02EC54-38F1-40C4-94C6-1AFB6F1C7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41D0C-2754-490D-878D-E779F2AEAA9B}" type="datetime1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D4F395-AEA3-4866-AE2B-E27A6762A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9714A8-4B38-4B1C-BA96-CDBC50FEF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0C368-6F50-4EEB-A8BF-2FE8181C4E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6848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BF11C8-F08E-4A3C-BAE1-FCCE3C20D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19999BC-E47B-40D4-9A5B-387441F6BA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592780-C2E8-4815-9F24-FAB938C35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65761-574F-479D-B941-FF0328442AF2}" type="datetime1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E54FC9-F42A-49E8-80E2-12844D7F6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BEDE28-F2B3-41D5-BD6B-38DC59CD1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0C368-6F50-4EEB-A8BF-2FE8181C4E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8719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A2B503F-40E5-4BB6-9036-C7E0E6CB6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2C2A843-3163-4CCC-B02A-1FDA35FC35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35A650C-E05B-4BAB-9EE8-E14D8B73B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3CE36-A93E-4D34-BE75-5BEFBD7359F1}" type="datetime1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C40126-6460-4FF6-AFA0-9BD7021FE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3BE9052-D906-476A-A1C3-8FCAEA63D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0C368-6F50-4EEB-A8BF-2FE8181C4E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56094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 bwMode="auto">
          <a:xfrm>
            <a:off x="1001211" y="831273"/>
            <a:ext cx="11198225" cy="0"/>
          </a:xfrm>
          <a:prstGeom prst="line">
            <a:avLst/>
          </a:prstGeom>
          <a:noFill/>
          <a:ln w="25400" cap="flat" cmpd="sng" algn="ctr">
            <a:solidFill>
              <a:srgbClr val="050A3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图片 1" descr="wecom-temp-835433-3bf5cd5b574ecb91ed1bea2fbee9a16d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10240" y="5930900"/>
            <a:ext cx="1392555" cy="9271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41300" y="156047"/>
            <a:ext cx="680461" cy="675227"/>
          </a:xfrm>
          <a:prstGeom prst="rect">
            <a:avLst/>
          </a:prstGeom>
        </p:spPr>
      </p:pic>
      <p:pic>
        <p:nvPicPr>
          <p:cNvPr id="4" name="图片 3" descr="logo超瞬态大科学装置202507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157585" y="169545"/>
            <a:ext cx="935990" cy="57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27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6E7D9B-1A85-4F60-B98F-5F70C3532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FED4BAF-5084-4E8A-A9D0-4F1D2F407C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D780086-A298-4A19-9C27-9E437EC38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22DB6-F1AE-4CDA-A622-C99DC26B426B}" type="datetime1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E4C8842-BC3D-4D12-8784-B00A84FD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46595D-4BBC-45BC-9373-8D9B9AA39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0C368-6F50-4EEB-A8BF-2FE8181C4E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6200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A67B4C-7EEE-489B-9D7B-458EB98F8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6427B55-09EE-40E5-B578-01283F7568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711C4F-6E45-45C1-8343-1B637858E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B2847-339D-4B2B-B0B2-A7A48CAE7FAD}" type="datetime1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329DDF-2F7A-435D-A9FF-FB832538B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81090A-082F-4A88-A2AB-58FE464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0C368-6F50-4EEB-A8BF-2FE8181C4E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7468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60C841-BD1E-4BD3-A42D-B5477216D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6E963C-7DD7-4039-BF56-A64DADD150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0C0EFCC-23FC-43EA-A8E0-41B647682B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5D6AF2B-7740-49BA-AE7C-FD17A9F85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2A30B-381C-4CE0-840B-73BD822A5310}" type="datetime1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5B61AD4-7335-44D9-8B4C-A47AF0493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D78394C-B84F-4DFA-BE40-F14E5DA3A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0C368-6F50-4EEB-A8BF-2FE8181C4E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417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A5BEDC-8B2C-4048-8A45-8AA20B635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F119683-EA26-422F-A86D-6FBE041728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E9E2174-81E4-4BF5-B6F0-9C0B70C618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9E5EAFD-D328-4DD6-9EF5-099C375FF0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39A3BA-79CF-494B-B0D4-455DB63F9A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485FFC9-240A-43AC-A59E-20B9EBDDD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263BD-3CDE-4504-B66A-EBD96D4536D7}" type="datetime1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80740CB-B885-4A20-BD65-51C7D903F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13B7C43-4EBC-4E05-B791-DF33CC916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0C368-6F50-4EEB-A8BF-2FE8181C4E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8058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A6FE67-7E55-4903-91BD-489523DAF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330143B-644A-44C1-B2B3-616611DEC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ABFA4-39CF-4640-AFEE-9F57E7132365}" type="datetime1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6AC9731-5361-4C76-9E19-27EF21A65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999F542-F456-4166-9D69-AEDC6A4B2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0C368-6F50-4EEB-A8BF-2FE8181C4E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4485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24DFDF9-E7D1-4165-AB0A-ED1C29F78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2528C-64FE-443C-AF94-DA48B05657DE}" type="datetime1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D0FDA9B-6C8C-486D-8FEB-0CCA646D7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84DD794-5742-42F9-96F0-4AB498FCA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0C368-6F50-4EEB-A8BF-2FE8181C4E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504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8036DF-87FC-4512-A879-DA689FAD2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A7E9BEE-842E-4129-930C-CC967B537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A04094-B4D6-47E8-890A-E368A90ED0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CA36E15-A174-43D0-9FB5-162FE6766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774B-891F-4235-9670-F944379201CA}" type="datetime1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89CFE6B-409E-4AE1-A334-B97980CAC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EDCF2D9-F63E-4104-B234-E54D9F48F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0C368-6F50-4EEB-A8BF-2FE8181C4E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188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834D1C-61E2-44A1-9755-B88833CE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866306B-9C00-4F34-940F-D72CD1D96B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5D2BDFB-2D5C-4EC2-A587-0AE3A56E31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90C8EA-E006-4436-92E6-211978200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0C8A1-E478-49BE-B598-A3C818065ED3}" type="datetime1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A3493E7-4C1A-4C99-A3A7-6397730E8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168A1B-51B7-4C44-AD14-6E3FB7AC1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0C368-6F50-4EEB-A8BF-2FE8181C4E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5484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7C3B497-9AAB-49F4-8E74-EB865D953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CE894AA-4DA6-4364-AEAA-7A385ED7BE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17AD395-58BB-48C9-9218-FED3C33A92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EC31B-753F-44F0-8A2A-0DC2BC5345F8}" type="datetime1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66FCB73-2AF1-45D1-A2B3-AD5E843E8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F89FB7A-CC38-4A85-BCDC-9F9BEA8456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0C368-6F50-4EEB-A8BF-2FE8181C4E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2338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3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1.jpeg"/><Relationship Id="rId7" Type="http://schemas.microsoft.com/office/2007/relationships/hdphoto" Target="../media/hdphoto2.wdp"/><Relationship Id="rId12" Type="http://schemas.openxmlformats.org/officeDocument/2006/relationships/image" Target="../media/image1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11" Type="http://schemas.openxmlformats.org/officeDocument/2006/relationships/image" Target="../media/image17.jpeg"/><Relationship Id="rId5" Type="http://schemas.microsoft.com/office/2007/relationships/hdphoto" Target="../media/hdphoto1.wdp"/><Relationship Id="rId10" Type="http://schemas.openxmlformats.org/officeDocument/2006/relationships/image" Target="../media/image16.jpeg"/><Relationship Id="rId4" Type="http://schemas.openxmlformats.org/officeDocument/2006/relationships/image" Target="../media/image12.pn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上海交通大学工业工程与管理系">
            <a:extLst>
              <a:ext uri="{FF2B5EF4-FFF2-40B4-BE49-F238E27FC236}">
                <a16:creationId xmlns:a16="http://schemas.microsoft.com/office/drawing/2014/main" id="{331ACD15-8B8C-9509-BAF2-7490B1003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743" y="179518"/>
            <a:ext cx="3011056" cy="98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重庆大学">
            <a:extLst>
              <a:ext uri="{FF2B5EF4-FFF2-40B4-BE49-F238E27FC236}">
                <a16:creationId xmlns:a16="http://schemas.microsoft.com/office/drawing/2014/main" id="{50B97836-A5F0-06A6-3F84-9CEC33599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339540"/>
            <a:ext cx="2399144" cy="75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FC1C51EB-4FD7-CAA8-440A-9F1C0C0FB83A}"/>
              </a:ext>
            </a:extLst>
          </p:cNvPr>
          <p:cNvSpPr txBox="1"/>
          <p:nvPr/>
        </p:nvSpPr>
        <p:spPr>
          <a:xfrm>
            <a:off x="4160876" y="6344516"/>
            <a:ext cx="3870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Sep. 15, 2025, Chongqing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18E77B3-107B-8CBD-500C-A65544F6DBAC}"/>
              </a:ext>
            </a:extLst>
          </p:cNvPr>
          <p:cNvSpPr txBox="1"/>
          <p:nvPr/>
        </p:nvSpPr>
        <p:spPr>
          <a:xfrm>
            <a:off x="4055571" y="5063865"/>
            <a:ext cx="37877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Bocheng Jiang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F85AA3-4564-C5D8-B312-A9B0E7182D6D}"/>
              </a:ext>
            </a:extLst>
          </p:cNvPr>
          <p:cNvSpPr txBox="1"/>
          <p:nvPr/>
        </p:nvSpPr>
        <p:spPr>
          <a:xfrm>
            <a:off x="665017" y="2624670"/>
            <a:ext cx="108619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i="1" spc="3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Progress of the UTEF Low Energy Light Source</a:t>
            </a:r>
            <a:endParaRPr lang="zh-CN" altLang="en-US" sz="4400" b="1" i="1" spc="300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pic>
        <p:nvPicPr>
          <p:cNvPr id="3" name="图片 2" descr="图形用户界面, 应用程序&#10;&#10;AI 生成的内容可能不正确。">
            <a:extLst>
              <a:ext uri="{FF2B5EF4-FFF2-40B4-BE49-F238E27FC236}">
                <a16:creationId xmlns:a16="http://schemas.microsoft.com/office/drawing/2014/main" id="{509376A4-D80D-C312-4907-4D3E04D2CF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727" y="179518"/>
            <a:ext cx="5983963" cy="106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155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>
            <a:extLst>
              <a:ext uri="{FF2B5EF4-FFF2-40B4-BE49-F238E27FC236}">
                <a16:creationId xmlns:a16="http://schemas.microsoft.com/office/drawing/2014/main" id="{9BDF2507-6823-4709-4DA7-BF5902F90FBD}"/>
              </a:ext>
            </a:extLst>
          </p:cNvPr>
          <p:cNvSpPr/>
          <p:nvPr/>
        </p:nvSpPr>
        <p:spPr>
          <a:xfrm flipH="1">
            <a:off x="11143297" y="1029617"/>
            <a:ext cx="431796" cy="431801"/>
          </a:xfrm>
          <a:prstGeom prst="rect">
            <a:avLst/>
          </a:prstGeom>
          <a:solidFill>
            <a:srgbClr val="005CA7"/>
          </a:solidFill>
          <a:ln>
            <a:solidFill>
              <a:srgbClr val="005C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0FA520D-DE86-BB9C-01D6-E39980614512}"/>
              </a:ext>
            </a:extLst>
          </p:cNvPr>
          <p:cNvSpPr txBox="1"/>
          <p:nvPr/>
        </p:nvSpPr>
        <p:spPr>
          <a:xfrm>
            <a:off x="984550" y="288795"/>
            <a:ext cx="6002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Progress of 0.5GeV Light Source</a:t>
            </a:r>
            <a:endParaRPr lang="zh-CN" alt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C2B9236F-5A73-9A33-2EF7-B58F44D84A05}"/>
              </a:ext>
            </a:extLst>
          </p:cNvPr>
          <p:cNvSpPr/>
          <p:nvPr/>
        </p:nvSpPr>
        <p:spPr>
          <a:xfrm flipV="1">
            <a:off x="684211" y="2164362"/>
            <a:ext cx="431800" cy="431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170CD1C-85B8-1E17-50A0-09ADBDA20D6E}"/>
              </a:ext>
            </a:extLst>
          </p:cNvPr>
          <p:cNvSpPr txBox="1"/>
          <p:nvPr/>
        </p:nvSpPr>
        <p:spPr>
          <a:xfrm>
            <a:off x="680403" y="1074352"/>
            <a:ext cx="10831194" cy="204722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300"/>
              </a:spcAft>
              <a:buFont typeface="Wingdings" panose="05000000000000000000" charset="0"/>
              <a:buChar char="ü"/>
            </a:pPr>
            <a:r>
              <a:rPr lang="en-US" altLang="zh-CN" sz="1600" b="1" dirty="0">
                <a:solidFill>
                  <a:srgbClr val="00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linac, all equipment has been delivered; core systems finished acceptance tests</a:t>
            </a:r>
          </a:p>
          <a:p>
            <a:pPr marL="285750" indent="-285750">
              <a:lnSpc>
                <a:spcPct val="150000"/>
              </a:lnSpc>
              <a:spcAft>
                <a:spcPts val="300"/>
              </a:spcAft>
              <a:buFont typeface="Wingdings" panose="05000000000000000000" pitchFamily="2" charset="2"/>
              <a:buChar char="p"/>
            </a:pP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Klystron: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high-power microwave generation, (Canon, Japan)</a:t>
            </a:r>
          </a:p>
          <a:p>
            <a:pPr marL="285750" indent="-285750">
              <a:lnSpc>
                <a:spcPct val="150000"/>
              </a:lnSpc>
              <a:spcAft>
                <a:spcPts val="300"/>
              </a:spcAft>
              <a:buFont typeface="Wingdings" panose="05000000000000000000" pitchFamily="2" charset="2"/>
              <a:buChar char="p"/>
            </a:pP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Modulator: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high-voltage pulsed power supply, (Wuhu </a:t>
            </a:r>
            <a:r>
              <a:rPr lang="en-US" altLang="zh-CN" sz="1600" dirty="0" err="1">
                <a:latin typeface="Arial" panose="020B0604020202020204" pitchFamily="34" charset="0"/>
                <a:cs typeface="Arial" panose="020B0604020202020204" pitchFamily="34" charset="0"/>
              </a:rPr>
              <a:t>Micovey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, China)</a:t>
            </a:r>
          </a:p>
          <a:p>
            <a:pPr marL="285750" indent="-285750">
              <a:lnSpc>
                <a:spcPct val="150000"/>
              </a:lnSpc>
              <a:spcAft>
                <a:spcPts val="300"/>
              </a:spcAft>
              <a:buFont typeface="Wingdings" panose="05000000000000000000" pitchFamily="2" charset="2"/>
              <a:buChar char="p"/>
            </a:pP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Low-Level Radio Frequency (LLRF) system: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phase &amp; amplitude control, in-house developed</a:t>
            </a:r>
          </a:p>
          <a:p>
            <a:pPr marL="285750" indent="-285750">
              <a:lnSpc>
                <a:spcPct val="150000"/>
              </a:lnSpc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altLang="zh-CN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gun unit,</a:t>
            </a:r>
            <a:r>
              <a:rPr lang="zh-CN" alt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A1 accelerating structure and triplet magnets fully assembled and commissioned</a:t>
            </a:r>
            <a:endParaRPr lang="en-US" altLang="zh-CN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FA253B61-5BA8-007D-731D-C901109A2C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660" b="21374"/>
          <a:stretch>
            <a:fillRect/>
          </a:stretch>
        </p:blipFill>
        <p:spPr>
          <a:xfrm>
            <a:off x="6629042" y="4049288"/>
            <a:ext cx="2809905" cy="186467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CA418E0-0E10-9EF8-8063-EED126D0DC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822" b="17263"/>
          <a:stretch>
            <a:fillRect/>
          </a:stretch>
        </p:blipFill>
        <p:spPr>
          <a:xfrm>
            <a:off x="9524717" y="4049288"/>
            <a:ext cx="2277572" cy="1864671"/>
          </a:xfrm>
          <a:prstGeom prst="rect">
            <a:avLst/>
          </a:prstGeom>
        </p:spPr>
      </p:pic>
      <p:pic>
        <p:nvPicPr>
          <p:cNvPr id="25" name="图片 24" descr="图片包含 室内, 桌子, 厨房, 小">
            <a:extLst>
              <a:ext uri="{FF2B5EF4-FFF2-40B4-BE49-F238E27FC236}">
                <a16:creationId xmlns:a16="http://schemas.microsoft.com/office/drawing/2014/main" id="{BD764870-0BCA-5CBD-2D16-95DB395733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54" b="8001"/>
          <a:stretch>
            <a:fillRect/>
          </a:stretch>
        </p:blipFill>
        <p:spPr>
          <a:xfrm>
            <a:off x="3425219" y="4049288"/>
            <a:ext cx="3107528" cy="1884350"/>
          </a:xfrm>
          <a:prstGeom prst="rect">
            <a:avLst/>
          </a:prstGeom>
        </p:spPr>
      </p:pic>
      <p:pic>
        <p:nvPicPr>
          <p:cNvPr id="30" name="图片 29" descr="房间里有许多电脑&#10;&#10;AI 生成的内容可能不正确。">
            <a:extLst>
              <a:ext uri="{FF2B5EF4-FFF2-40B4-BE49-F238E27FC236}">
                <a16:creationId xmlns:a16="http://schemas.microsoft.com/office/drawing/2014/main" id="{1555D638-4546-AD7A-0B7E-D876EE05790A}"/>
              </a:ext>
            </a:extLst>
          </p:cNvPr>
          <p:cNvPicPr/>
          <p:nvPr/>
        </p:nvPicPr>
        <p:blipFill rotWithShape="1">
          <a:blip r:embed="rId5" cstate="print"/>
          <a:srcRect l="4945" t="19360" r="5075"/>
          <a:stretch>
            <a:fillRect/>
          </a:stretch>
        </p:blipFill>
        <p:spPr>
          <a:xfrm>
            <a:off x="198998" y="4051602"/>
            <a:ext cx="3123676" cy="1884350"/>
          </a:xfrm>
          <a:prstGeom prst="rect">
            <a:avLst/>
          </a:prstGeom>
          <a:solidFill>
            <a:srgbClr val="050A3B"/>
          </a:solidFill>
          <a:ln>
            <a:noFill/>
          </a:ln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E2BA4DB5-EBDB-7A79-FAA4-CF210EE7F7C5}"/>
              </a:ext>
            </a:extLst>
          </p:cNvPr>
          <p:cNvSpPr txBox="1"/>
          <p:nvPr/>
        </p:nvSpPr>
        <p:spPr>
          <a:xfrm>
            <a:off x="605712" y="5934279"/>
            <a:ext cx="21146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Klystron test platform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C73F31FE-B725-4EB8-7D48-796C2B564C3D}"/>
              </a:ext>
            </a:extLst>
          </p:cNvPr>
          <p:cNvSpPr txBox="1"/>
          <p:nvPr/>
        </p:nvSpPr>
        <p:spPr>
          <a:xfrm>
            <a:off x="3985564" y="5933638"/>
            <a:ext cx="17235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Electron gun unit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F9DF3054-4794-C09E-6F62-9CC7342D4B00}"/>
              </a:ext>
            </a:extLst>
          </p:cNvPr>
          <p:cNvSpPr txBox="1"/>
          <p:nvPr/>
        </p:nvSpPr>
        <p:spPr>
          <a:xfrm>
            <a:off x="6794292" y="5933638"/>
            <a:ext cx="24688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A1 accelerating structure 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E4DCF805-AE46-C324-DAFA-93292D605CB8}"/>
              </a:ext>
            </a:extLst>
          </p:cNvPr>
          <p:cNvSpPr txBox="1"/>
          <p:nvPr/>
        </p:nvSpPr>
        <p:spPr>
          <a:xfrm>
            <a:off x="10038704" y="5913959"/>
            <a:ext cx="17235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Triplet magnets 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74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47940C03-85AD-7997-423C-36E480AE6995}"/>
              </a:ext>
            </a:extLst>
          </p:cNvPr>
          <p:cNvSpPr/>
          <p:nvPr/>
        </p:nvSpPr>
        <p:spPr>
          <a:xfrm rot="5400000" flipH="1">
            <a:off x="339881" y="5531356"/>
            <a:ext cx="431796" cy="431801"/>
          </a:xfrm>
          <a:prstGeom prst="rect">
            <a:avLst/>
          </a:prstGeom>
          <a:solidFill>
            <a:srgbClr val="005CA7"/>
          </a:solidFill>
          <a:ln>
            <a:solidFill>
              <a:srgbClr val="005C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5FE0097-4858-6A95-5896-CFF32CA3F057}"/>
              </a:ext>
            </a:extLst>
          </p:cNvPr>
          <p:cNvSpPr/>
          <p:nvPr/>
        </p:nvSpPr>
        <p:spPr>
          <a:xfrm rot="5400000" flipH="1">
            <a:off x="6402880" y="1064347"/>
            <a:ext cx="431796" cy="431801"/>
          </a:xfrm>
          <a:prstGeom prst="rect">
            <a:avLst/>
          </a:prstGeom>
          <a:solidFill>
            <a:srgbClr val="005CA7"/>
          </a:solidFill>
          <a:ln>
            <a:solidFill>
              <a:srgbClr val="005C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7171D73-7808-125B-3738-03A0D669F002}"/>
              </a:ext>
            </a:extLst>
          </p:cNvPr>
          <p:cNvSpPr txBox="1"/>
          <p:nvPr/>
        </p:nvSpPr>
        <p:spPr>
          <a:xfrm>
            <a:off x="984550" y="288795"/>
            <a:ext cx="4809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RF system of storage ring</a:t>
            </a:r>
            <a:endParaRPr lang="zh-CN" altLang="en-US" sz="2800" b="1" dirty="0">
              <a:solidFill>
                <a:srgbClr val="0070C0"/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195927E-426B-D201-3C1F-E31567CCC485}"/>
              </a:ext>
            </a:extLst>
          </p:cNvPr>
          <p:cNvSpPr txBox="1"/>
          <p:nvPr/>
        </p:nvSpPr>
        <p:spPr>
          <a:xfrm>
            <a:off x="395923" y="1105144"/>
            <a:ext cx="6401117" cy="48172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spcAft>
                <a:spcPts val="300"/>
              </a:spcAft>
              <a:buFont typeface="Wingdings" panose="05000000000000000000" pitchFamily="2" charset="2"/>
              <a:buChar char="p"/>
            </a:pPr>
            <a:r>
              <a:rPr lang="en-US" altLang="zh-CN" sz="1600" b="1" dirty="0">
                <a:solidFill>
                  <a:srgbClr val="00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Third Harmonic Cavity (1.5 GHz TM020)</a:t>
            </a:r>
          </a:p>
          <a:p>
            <a:pPr marL="285750" indent="-285750">
              <a:lnSpc>
                <a:spcPct val="200000"/>
              </a:lnSpc>
              <a:spcAft>
                <a:spcPts val="300"/>
              </a:spcAft>
              <a:buFont typeface="Wingdings" panose="05000000000000000000" charset="0"/>
              <a:buChar char="ü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Manufacturing completed</a:t>
            </a:r>
          </a:p>
          <a:p>
            <a:pPr marL="285750" indent="-285750">
              <a:lnSpc>
                <a:spcPct val="200000"/>
              </a:lnSpc>
              <a:spcAft>
                <a:spcPts val="300"/>
              </a:spcAft>
              <a:buFont typeface="Wingdings" panose="05000000000000000000" charset="0"/>
              <a:buChar char="ü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Cold test results meet all specifications</a:t>
            </a:r>
          </a:p>
          <a:p>
            <a:pPr marL="285750" indent="-285750">
              <a:lnSpc>
                <a:spcPct val="200000"/>
              </a:lnSpc>
              <a:spcAft>
                <a:spcPts val="300"/>
              </a:spcAft>
              <a:buFont typeface="Wingdings" panose="05000000000000000000" pitchFamily="2" charset="2"/>
              <a:buChar char="p"/>
            </a:pPr>
            <a:r>
              <a:rPr lang="en-US" altLang="zh-CN" sz="1600" b="1" dirty="0">
                <a:solidFill>
                  <a:srgbClr val="00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High-Frequency Solid-state Power Source</a:t>
            </a:r>
          </a:p>
          <a:p>
            <a:pPr marL="285750" indent="-285750">
              <a:lnSpc>
                <a:spcPct val="200000"/>
              </a:lnSpc>
              <a:spcAft>
                <a:spcPts val="300"/>
              </a:spcAft>
              <a:buFont typeface="Wingdings" panose="05000000000000000000" charset="0"/>
              <a:buChar char="ü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Assembly completed</a:t>
            </a:r>
          </a:p>
          <a:p>
            <a:pPr marL="285750" indent="-285750">
              <a:lnSpc>
                <a:spcPct val="200000"/>
              </a:lnSpc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Performance commission in progress</a:t>
            </a:r>
          </a:p>
          <a:p>
            <a:pPr marL="285750" indent="-285750">
              <a:lnSpc>
                <a:spcPct val="200000"/>
              </a:lnSpc>
              <a:spcAft>
                <a:spcPts val="300"/>
              </a:spcAft>
              <a:buFont typeface="Wingdings" panose="05000000000000000000" pitchFamily="2" charset="2"/>
              <a:buChar char="p"/>
            </a:pPr>
            <a:r>
              <a:rPr lang="en-US" altLang="zh-CN" sz="1600" b="1" dirty="0">
                <a:solidFill>
                  <a:srgbClr val="00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Nonlinear Kicker Magnet</a:t>
            </a:r>
          </a:p>
          <a:p>
            <a:pPr marL="285750" indent="-285750">
              <a:lnSpc>
                <a:spcPct val="200000"/>
              </a:lnSpc>
              <a:spcAft>
                <a:spcPts val="300"/>
              </a:spcAft>
              <a:buFont typeface="Wingdings" panose="05000000000000000000" charset="0"/>
              <a:buChar char="ü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Component processing completed</a:t>
            </a:r>
          </a:p>
          <a:p>
            <a:pPr marL="285750" indent="-285750">
              <a:lnSpc>
                <a:spcPct val="200000"/>
              </a:lnSpc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Assembly in progress</a:t>
            </a:r>
          </a:p>
        </p:txBody>
      </p:sp>
      <p:pic>
        <p:nvPicPr>
          <p:cNvPr id="7" name="图片 6" descr="打开门的冰箱&#10;&#10;AI 生成的内容可能不正确。">
            <a:extLst>
              <a:ext uri="{FF2B5EF4-FFF2-40B4-BE49-F238E27FC236}">
                <a16:creationId xmlns:a16="http://schemas.microsoft.com/office/drawing/2014/main" id="{2AC32B74-4ABC-43EE-82DA-1639AC9CD83E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242778" y="3513304"/>
            <a:ext cx="2346742" cy="2792764"/>
          </a:xfrm>
          <a:prstGeom prst="rect">
            <a:avLst/>
          </a:prstGeom>
        </p:spPr>
      </p:pic>
      <p:pic>
        <p:nvPicPr>
          <p:cNvPr id="8" name="图片 7" descr="图片包含 室内, 大, 飞机, 厨房&#10;&#10;AI 生成的内容可能不正确。">
            <a:extLst>
              <a:ext uri="{FF2B5EF4-FFF2-40B4-BE49-F238E27FC236}">
                <a16:creationId xmlns:a16="http://schemas.microsoft.com/office/drawing/2014/main" id="{23E82418-8E4A-DE84-25D2-638613DC7257}"/>
              </a:ext>
            </a:extLst>
          </p:cNvPr>
          <p:cNvPicPr/>
          <p:nvPr/>
        </p:nvPicPr>
        <p:blipFill rotWithShape="1">
          <a:blip r:embed="rId3" cstate="print"/>
          <a:srcRect b="11263"/>
          <a:stretch>
            <a:fillRect/>
          </a:stretch>
        </p:blipFill>
        <p:spPr>
          <a:xfrm>
            <a:off x="7985624" y="3513304"/>
            <a:ext cx="3706809" cy="2792764"/>
          </a:xfrm>
          <a:prstGeom prst="rect">
            <a:avLst/>
          </a:prstGeom>
          <a:ln>
            <a:noFill/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C3C6337-849D-E5BE-E241-363E5C7D78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" r="3899"/>
          <a:stretch>
            <a:fillRect/>
          </a:stretch>
        </p:blipFill>
        <p:spPr>
          <a:xfrm>
            <a:off x="7985624" y="935640"/>
            <a:ext cx="3706809" cy="2227108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DC76BADA-D8E4-8AD3-8145-CC4D3A2474BE}"/>
              </a:ext>
            </a:extLst>
          </p:cNvPr>
          <p:cNvSpPr txBox="1"/>
          <p:nvPr/>
        </p:nvSpPr>
        <p:spPr>
          <a:xfrm>
            <a:off x="8869680" y="3162748"/>
            <a:ext cx="21742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Third harmonic cavity</a:t>
            </a:r>
            <a:endParaRPr lang="zh-CN" altLang="en-US" sz="160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5BD1951-B50E-07BF-87A9-5627D2DFF5A3}"/>
              </a:ext>
            </a:extLst>
          </p:cNvPr>
          <p:cNvSpPr txBox="1"/>
          <p:nvPr/>
        </p:nvSpPr>
        <p:spPr>
          <a:xfrm>
            <a:off x="5242778" y="6293750"/>
            <a:ext cx="24381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Solid-state power source 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84CEF2E-FC43-545B-443F-379C0E8D4ED3}"/>
              </a:ext>
            </a:extLst>
          </p:cNvPr>
          <p:cNvSpPr txBox="1"/>
          <p:nvPr/>
        </p:nvSpPr>
        <p:spPr>
          <a:xfrm>
            <a:off x="8798560" y="6306068"/>
            <a:ext cx="24993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Nonlinear Kicker Magnet</a:t>
            </a:r>
          </a:p>
        </p:txBody>
      </p:sp>
    </p:spTree>
    <p:extLst>
      <p:ext uri="{BB962C8B-B14F-4D97-AF65-F5344CB8AC3E}">
        <p14:creationId xmlns:p14="http://schemas.microsoft.com/office/powerpoint/2010/main" val="241064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A5517A6-EBFB-5809-B673-CB9CB52121D7}"/>
              </a:ext>
            </a:extLst>
          </p:cNvPr>
          <p:cNvSpPr txBox="1"/>
          <p:nvPr/>
        </p:nvSpPr>
        <p:spPr>
          <a:xfrm>
            <a:off x="984550" y="288795"/>
            <a:ext cx="31277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ARPES beamline</a:t>
            </a:r>
            <a:endParaRPr lang="zh-CN" altLang="en-US" sz="2800" b="1" dirty="0">
              <a:solidFill>
                <a:srgbClr val="0032FF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801A15F-6882-5CF9-807A-F444709A353E}"/>
              </a:ext>
            </a:extLst>
          </p:cNvPr>
          <p:cNvSpPr/>
          <p:nvPr/>
        </p:nvSpPr>
        <p:spPr>
          <a:xfrm rot="5400000" flipH="1">
            <a:off x="643536" y="2558851"/>
            <a:ext cx="431796" cy="431801"/>
          </a:xfrm>
          <a:prstGeom prst="rect">
            <a:avLst/>
          </a:prstGeom>
          <a:solidFill>
            <a:srgbClr val="005CA7"/>
          </a:solidFill>
          <a:ln>
            <a:solidFill>
              <a:srgbClr val="005C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0725C40-DAE0-3FA7-22DC-0382DBF1C4EF}"/>
              </a:ext>
            </a:extLst>
          </p:cNvPr>
          <p:cNvSpPr/>
          <p:nvPr/>
        </p:nvSpPr>
        <p:spPr>
          <a:xfrm flipH="1">
            <a:off x="11123633" y="1079761"/>
            <a:ext cx="431796" cy="431801"/>
          </a:xfrm>
          <a:prstGeom prst="rect">
            <a:avLst/>
          </a:prstGeom>
          <a:solidFill>
            <a:srgbClr val="005CA7"/>
          </a:solidFill>
          <a:ln>
            <a:solidFill>
              <a:srgbClr val="005C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1E717BE-570C-5501-96D9-C434BA68D85D}"/>
              </a:ext>
            </a:extLst>
          </p:cNvPr>
          <p:cNvSpPr/>
          <p:nvPr/>
        </p:nvSpPr>
        <p:spPr>
          <a:xfrm flipV="1">
            <a:off x="684211" y="2164362"/>
            <a:ext cx="431800" cy="431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D78A3A5-C9CF-0014-E313-FE9E99E8B1B2}"/>
              </a:ext>
            </a:extLst>
          </p:cNvPr>
          <p:cNvSpPr txBox="1"/>
          <p:nvPr/>
        </p:nvSpPr>
        <p:spPr>
          <a:xfrm>
            <a:off x="684211" y="1123597"/>
            <a:ext cx="10831194" cy="182210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300"/>
              </a:spcAft>
              <a:buFont typeface="Wingdings" panose="05000000000000000000" charset="0"/>
              <a:buChar char="ü"/>
            </a:pPr>
            <a:r>
              <a:rPr lang="en-US" altLang="zh-CN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Optical &amp; engineering design completed, and </a:t>
            </a:r>
            <a:r>
              <a:rPr lang="en-US" altLang="zh-CN" sz="14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energy resolution&lt; 0.4 </a:t>
            </a:r>
            <a:r>
              <a:rPr lang="en-US" altLang="zh-CN" sz="1400" b="1" dirty="0" err="1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meV</a:t>
            </a:r>
            <a:r>
              <a:rPr lang="en-US" altLang="zh-CN" sz="14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, world-leading performance</a:t>
            </a:r>
          </a:p>
          <a:p>
            <a:pPr marL="285750" indent="-285750">
              <a:lnSpc>
                <a:spcPct val="150000"/>
              </a:lnSpc>
              <a:spcAft>
                <a:spcPts val="300"/>
              </a:spcAft>
              <a:buFont typeface="Wingdings" panose="05000000000000000000" pitchFamily="2" charset="2"/>
              <a:buChar char="p"/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The detailed design and engineering drawings of key components have been completed and in production</a:t>
            </a:r>
          </a:p>
          <a:p>
            <a:pPr marL="285750" indent="-285750">
              <a:lnSpc>
                <a:spcPct val="150000"/>
              </a:lnSpc>
              <a:spcAft>
                <a:spcPts val="300"/>
              </a:spcAft>
              <a:buFont typeface="Wingdings" panose="05000000000000000000" pitchFamily="2" charset="2"/>
              <a:buChar char="p"/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Key Components: Detailed designs and engineering drawings finalized; currently in production</a:t>
            </a:r>
          </a:p>
          <a:p>
            <a:pPr marL="285750" indent="-285750">
              <a:lnSpc>
                <a:spcPct val="150000"/>
              </a:lnSpc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1.5K ultra-low temperature sample holder</a:t>
            </a:r>
          </a:p>
          <a:p>
            <a:pPr marL="285750" indent="-285750">
              <a:lnSpc>
                <a:spcPct val="150000"/>
              </a:lnSpc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Cryogenic high magnetic field sample transfer chamber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7049AAF-A50C-E702-5A8B-E7F162DA7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96" y="3369686"/>
            <a:ext cx="7117522" cy="234937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3016440-8111-ACBC-466F-F8DFC936DA4C}"/>
              </a:ext>
            </a:extLst>
          </p:cNvPr>
          <p:cNvPicPr/>
          <p:nvPr/>
        </p:nvPicPr>
        <p:blipFill>
          <a:blip r:embed="rId3" cstate="print"/>
          <a:srcRect b="14326"/>
          <a:stretch>
            <a:fillRect/>
          </a:stretch>
        </p:blipFill>
        <p:spPr>
          <a:xfrm>
            <a:off x="7564177" y="3691511"/>
            <a:ext cx="1846604" cy="1767840"/>
          </a:xfrm>
          <a:prstGeom prst="rect">
            <a:avLst/>
          </a:prstGeom>
          <a:ln>
            <a:noFill/>
          </a:ln>
        </p:spPr>
      </p:pic>
      <p:pic>
        <p:nvPicPr>
          <p:cNvPr id="9" name="图片 8" descr="图片包含 室内, 房间, 桌子, 大&#10;&#10;AI 生成的内容可能不正确。">
            <a:extLst>
              <a:ext uri="{FF2B5EF4-FFF2-40B4-BE49-F238E27FC236}">
                <a16:creationId xmlns:a16="http://schemas.microsoft.com/office/drawing/2014/main" id="{06967368-E31A-9415-53A2-332211775B66}"/>
              </a:ext>
            </a:extLst>
          </p:cNvPr>
          <p:cNvPicPr/>
          <p:nvPr/>
        </p:nvPicPr>
        <p:blipFill>
          <a:blip r:embed="rId4" cstate="print"/>
          <a:srcRect l="9690"/>
          <a:stretch>
            <a:fillRect/>
          </a:stretch>
        </p:blipFill>
        <p:spPr>
          <a:xfrm>
            <a:off x="9561920" y="3691510"/>
            <a:ext cx="2254160" cy="1767839"/>
          </a:xfrm>
          <a:prstGeom prst="rect">
            <a:avLst/>
          </a:prstGeom>
          <a:ln>
            <a:noFill/>
          </a:ln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30A665BA-65DB-C91A-01B1-3E02B575C38E}"/>
              </a:ext>
            </a:extLst>
          </p:cNvPr>
          <p:cNvSpPr txBox="1"/>
          <p:nvPr/>
        </p:nvSpPr>
        <p:spPr>
          <a:xfrm>
            <a:off x="7921718" y="5459349"/>
            <a:ext cx="11315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M4 mirror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41C28DE-2696-D526-F177-ED28DAE6C651}"/>
              </a:ext>
            </a:extLst>
          </p:cNvPr>
          <p:cNvSpPr txBox="1"/>
          <p:nvPr/>
        </p:nvSpPr>
        <p:spPr>
          <a:xfrm>
            <a:off x="10182673" y="5443135"/>
            <a:ext cx="12066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End station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44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634366" y="1068904"/>
            <a:ext cx="7261375" cy="1717078"/>
            <a:chOff x="1479" y="2683"/>
            <a:chExt cx="9841" cy="2094"/>
          </a:xfrm>
        </p:grpSpPr>
        <p:grpSp>
          <p:nvGrpSpPr>
            <p:cNvPr id="25" name="组合 24"/>
            <p:cNvGrpSpPr/>
            <p:nvPr/>
          </p:nvGrpSpPr>
          <p:grpSpPr>
            <a:xfrm flipV="1">
              <a:off x="1479" y="3849"/>
              <a:ext cx="746" cy="928"/>
              <a:chOff x="414610" y="2495434"/>
              <a:chExt cx="474280" cy="589110"/>
            </a:xfrm>
          </p:grpSpPr>
          <p:sp>
            <p:nvSpPr>
              <p:cNvPr id="27" name="矩形 26"/>
              <p:cNvSpPr/>
              <p:nvPr/>
            </p:nvSpPr>
            <p:spPr>
              <a:xfrm>
                <a:off x="414610" y="2495434"/>
                <a:ext cx="432048" cy="432048"/>
              </a:xfrm>
              <a:prstGeom prst="rect">
                <a:avLst/>
              </a:prstGeom>
              <a:solidFill>
                <a:srgbClr val="005CA7"/>
              </a:solidFill>
              <a:ln>
                <a:solidFill>
                  <a:srgbClr val="005CA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456842" y="2652496"/>
                <a:ext cx="432048" cy="4320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9" name="矩形 28"/>
            <p:cNvSpPr/>
            <p:nvPr/>
          </p:nvSpPr>
          <p:spPr>
            <a:xfrm flipH="1">
              <a:off x="10640" y="2683"/>
              <a:ext cx="680" cy="680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文本框 30"/>
            <p:cNvSpPr txBox="1"/>
            <p:nvPr>
              <p:custDataLst>
                <p:tags r:id="rId1"/>
              </p:custDataLst>
            </p:nvPr>
          </p:nvSpPr>
          <p:spPr>
            <a:xfrm>
              <a:off x="1550" y="2718"/>
              <a:ext cx="9735" cy="2024"/>
            </a:xfrm>
            <a:prstGeom prst="rect">
              <a:avLst/>
            </a:prstGeom>
            <a:solidFill>
              <a:srgbClr val="DEEBF7"/>
            </a:solidFill>
          </p:spPr>
          <p:txBody>
            <a:bodyPr wrap="square" rtlCol="0" anchor="t">
              <a:spAutoFit/>
            </a:bodyPr>
            <a:lstStyle/>
            <a:p>
              <a:pPr marL="396240" lvl="0" indent="-360045" algn="just" defTabSz="266700">
                <a:lnSpc>
                  <a:spcPct val="130000"/>
                </a:lnSpc>
                <a:spcAft>
                  <a:spcPct val="0"/>
                </a:spcAft>
                <a:buFont typeface="Wingdings" panose="05000000000000000000" pitchFamily="2" charset="2"/>
                <a:buChar char="p"/>
              </a:pPr>
              <a:r>
                <a:rPr kumimoji="0" lang="en-US" altLang="zh-CN" sz="1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j-lt"/>
                  <a:cs typeface="Arial" panose="020B0604020202020204" pitchFamily="34" charset="0"/>
                  <a:sym typeface="+mn-ea"/>
                </a:rPr>
                <a:t>Installation start: June 2025</a:t>
              </a:r>
            </a:p>
            <a:p>
              <a:pPr marL="396240" lvl="0" indent="-360045" algn="just" defTabSz="266700">
                <a:lnSpc>
                  <a:spcPct val="130000"/>
                </a:lnSpc>
                <a:spcAft>
                  <a:spcPct val="0"/>
                </a:spcAft>
                <a:buFont typeface="Wingdings" panose="05000000000000000000" pitchFamily="2" charset="2"/>
                <a:buChar char="p"/>
              </a:pPr>
              <a:r>
                <a:rPr kumimoji="0" lang="en-US" altLang="zh-CN" sz="1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j-lt"/>
                  <a:cs typeface="Arial" panose="020B0604020202020204" pitchFamily="34" charset="0"/>
                  <a:sym typeface="+mn-ea"/>
                </a:rPr>
                <a:t>Pre-installation milestones Achieved:</a:t>
              </a:r>
            </a:p>
            <a:p>
              <a:pPr marL="321945" lvl="0" indent="-285750" algn="just" defTabSz="266700">
                <a:lnSpc>
                  <a:spcPct val="130000"/>
                </a:lnSpc>
                <a:spcAft>
                  <a:spcPct val="0"/>
                </a:spcAft>
                <a:buFont typeface="Wingdings" panose="05000000000000000000" pitchFamily="2" charset="2"/>
                <a:buChar char="ü"/>
              </a:pPr>
              <a:r>
                <a:rPr kumimoji="0" lang="en-US" altLang="zh-CN" sz="1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j-lt"/>
                  <a:cs typeface="Arial" panose="020B0604020202020204" pitchFamily="34" charset="0"/>
                  <a:sym typeface="+mn-ea"/>
                </a:rPr>
                <a:t>Installation positions confirmed through alignment survey.</a:t>
              </a:r>
            </a:p>
            <a:p>
              <a:pPr marL="321945" lvl="0" indent="-285750" algn="just" defTabSz="266700">
                <a:lnSpc>
                  <a:spcPct val="130000"/>
                </a:lnSpc>
                <a:spcAft>
                  <a:spcPct val="0"/>
                </a:spcAft>
                <a:buFont typeface="Wingdings" panose="05000000000000000000" pitchFamily="2" charset="2"/>
                <a:buChar char="ü"/>
              </a:pPr>
              <a:r>
                <a:rPr kumimoji="0" lang="en-US" altLang="zh-CN" sz="1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j-lt"/>
                  <a:cs typeface="Arial" panose="020B0604020202020204" pitchFamily="34" charset="0"/>
                  <a:sym typeface="+mn-ea"/>
                </a:rPr>
                <a:t>Primary and secondary control networks established.</a:t>
              </a:r>
            </a:p>
            <a:p>
              <a:pPr marL="321945" lvl="0" indent="-285750" algn="just" defTabSz="266700">
                <a:lnSpc>
                  <a:spcPct val="130000"/>
                </a:lnSpc>
                <a:spcAft>
                  <a:spcPct val="0"/>
                </a:spcAft>
                <a:buFont typeface="Wingdings" panose="05000000000000000000" pitchFamily="2" charset="2"/>
                <a:buChar char="ü"/>
              </a:pPr>
              <a:r>
                <a:rPr kumimoji="0" lang="en-US" altLang="zh-CN" sz="16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j-lt"/>
                  <a:cs typeface="Arial" panose="020B0604020202020204" pitchFamily="34" charset="0"/>
                  <a:sym typeface="+mn-ea"/>
                </a:rPr>
                <a:t>Majority of Linac support girders installed.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634365" y="2950494"/>
            <a:ext cx="7267273" cy="3599047"/>
            <a:chOff x="4542968" y="3926364"/>
            <a:chExt cx="6192142" cy="2861951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42968" y="3926364"/>
              <a:ext cx="6192142" cy="286195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3" name="矩形 12"/>
            <p:cNvSpPr/>
            <p:nvPr/>
          </p:nvSpPr>
          <p:spPr>
            <a:xfrm rot="311988">
              <a:off x="5154565" y="6102098"/>
              <a:ext cx="5545428" cy="405644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 rot="292944">
              <a:off x="7368203" y="5785156"/>
              <a:ext cx="2164375" cy="317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500MeV</a:t>
              </a: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Linac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C83661B3-2E1D-FED1-332F-2F90BBAA2671}"/>
              </a:ext>
            </a:extLst>
          </p:cNvPr>
          <p:cNvSpPr txBox="1"/>
          <p:nvPr/>
        </p:nvSpPr>
        <p:spPr>
          <a:xfrm>
            <a:off x="984550" y="288795"/>
            <a:ext cx="13122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LINAC</a:t>
            </a:r>
            <a:endParaRPr lang="zh-CN" altLang="en-US" sz="2800" b="1" dirty="0">
              <a:solidFill>
                <a:srgbClr val="0032FF"/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499BBDB-4C6A-F4D0-1BAF-BD6A8EE593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902" y="1505540"/>
            <a:ext cx="3425732" cy="4569428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12442BDD-9709-069A-CF98-570380B2DD6F}"/>
              </a:ext>
            </a:extLst>
          </p:cNvPr>
          <p:cNvSpPr txBox="1"/>
          <p:nvPr/>
        </p:nvSpPr>
        <p:spPr>
          <a:xfrm>
            <a:off x="8886885" y="6320772"/>
            <a:ext cx="22923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Linac tunnel(Sep. 2025)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66363D0-7C91-9845-9A84-0FF31D8A6E71}"/>
              </a:ext>
            </a:extLst>
          </p:cNvPr>
          <p:cNvSpPr txBox="1"/>
          <p:nvPr/>
        </p:nvSpPr>
        <p:spPr>
          <a:xfrm>
            <a:off x="1709485" y="3482477"/>
            <a:ext cx="11680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Storage ring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F58E1C2-B0D2-B076-29CB-24B8701C5FE0}"/>
              </a:ext>
            </a:extLst>
          </p:cNvPr>
          <p:cNvSpPr txBox="1"/>
          <p:nvPr/>
        </p:nvSpPr>
        <p:spPr>
          <a:xfrm>
            <a:off x="1310939" y="6320773"/>
            <a:ext cx="28343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Layout of the UTEF accelerator 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BCAE898-792C-0131-9996-17B345EB83CF}"/>
              </a:ext>
            </a:extLst>
          </p:cNvPr>
          <p:cNvSpPr/>
          <p:nvPr/>
        </p:nvSpPr>
        <p:spPr>
          <a:xfrm flipH="1">
            <a:off x="529264" y="2878935"/>
            <a:ext cx="431796" cy="431801"/>
          </a:xfrm>
          <a:prstGeom prst="rect">
            <a:avLst/>
          </a:prstGeom>
          <a:solidFill>
            <a:srgbClr val="005CA7"/>
          </a:solidFill>
          <a:ln>
            <a:solidFill>
              <a:srgbClr val="005C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7E648DE-0688-B696-93A3-60C00D1A89F2}"/>
              </a:ext>
            </a:extLst>
          </p:cNvPr>
          <p:cNvSpPr/>
          <p:nvPr/>
        </p:nvSpPr>
        <p:spPr>
          <a:xfrm flipH="1">
            <a:off x="7970821" y="957794"/>
            <a:ext cx="431796" cy="431801"/>
          </a:xfrm>
          <a:prstGeom prst="rect">
            <a:avLst/>
          </a:prstGeom>
          <a:solidFill>
            <a:srgbClr val="005CA7"/>
          </a:solidFill>
          <a:ln>
            <a:solidFill>
              <a:srgbClr val="005C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344F840-3EA8-F3CB-7D0D-D80912E5B4AB}"/>
              </a:ext>
            </a:extLst>
          </p:cNvPr>
          <p:cNvSpPr txBox="1"/>
          <p:nvPr/>
        </p:nvSpPr>
        <p:spPr>
          <a:xfrm>
            <a:off x="984550" y="288795"/>
            <a:ext cx="31566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Radiation Safety</a:t>
            </a:r>
            <a:endParaRPr lang="zh-CN" altLang="en-US" sz="2800" b="1" dirty="0">
              <a:solidFill>
                <a:srgbClr val="0032FF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849773A-FF6C-B272-A04F-D27AF7E6F83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63505" y="984626"/>
            <a:ext cx="7815842" cy="2299278"/>
          </a:xfrm>
          <a:prstGeom prst="rect">
            <a:avLst/>
          </a:prstGeom>
          <a:solidFill>
            <a:srgbClr val="DEEBF7"/>
          </a:solidFill>
        </p:spPr>
        <p:txBody>
          <a:bodyPr wrap="square" rtlCol="0" anchor="t">
            <a:spAutoFit/>
          </a:bodyPr>
          <a:lstStyle/>
          <a:p>
            <a:pPr marL="321945" lvl="0" indent="-285750" algn="just" defTabSz="266700">
              <a:lnSpc>
                <a:spcPct val="130000"/>
              </a:lnSpc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kumimoji="0" lang="en-US" altLang="zh-CN" sz="1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lt"/>
                <a:cs typeface="Arial" panose="020B0604020202020204" pitchFamily="34" charset="0"/>
                <a:sym typeface="+mn-ea"/>
              </a:rPr>
              <a:t>Environmental &amp; Occupational Health Approvals Obtained (Oct 2023)</a:t>
            </a:r>
          </a:p>
          <a:p>
            <a:pPr marL="321945" lvl="0" indent="-285750" algn="just" defTabSz="266700">
              <a:lnSpc>
                <a:spcPct val="130000"/>
              </a:lnSpc>
              <a:spcAft>
                <a:spcPct val="0"/>
              </a:spcAft>
              <a:buFont typeface="Wingdings" panose="05000000000000000000" pitchFamily="2" charset="2"/>
              <a:buChar char="p"/>
            </a:pPr>
            <a:r>
              <a:rPr kumimoji="0" lang="en-US" altLang="zh-CN" sz="1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lt"/>
                <a:cs typeface="Arial" panose="020B0604020202020204" pitchFamily="34" charset="0"/>
                <a:sym typeface="+mn-ea"/>
              </a:rPr>
              <a:t>Radiation Safety License Application in Progress</a:t>
            </a:r>
          </a:p>
          <a:p>
            <a:pPr marL="321945" lvl="0" indent="-285750" algn="just" defTabSz="266700">
              <a:lnSpc>
                <a:spcPct val="130000"/>
              </a:lnSpc>
              <a:spcAft>
                <a:spcPct val="0"/>
              </a:spcAft>
              <a:buFont typeface="Wingdings" panose="05000000000000000000" pitchFamily="2" charset="2"/>
              <a:buChar char="p"/>
            </a:pPr>
            <a:r>
              <a:rPr kumimoji="0" lang="en-US" altLang="zh-CN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lt"/>
                <a:cs typeface="Arial" panose="020B0604020202020204" pitchFamily="34" charset="0"/>
                <a:sym typeface="+mn-ea"/>
              </a:rPr>
              <a:t>Key Safety Equipment Ready:</a:t>
            </a:r>
          </a:p>
          <a:p>
            <a:pPr marL="321945" lvl="0" indent="-285750" algn="just" defTabSz="266700">
              <a:lnSpc>
                <a:spcPct val="130000"/>
              </a:lnSpc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kumimoji="0" lang="en-US" altLang="zh-CN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lt"/>
                <a:cs typeface="Arial" panose="020B0604020202020204" pitchFamily="34" charset="0"/>
                <a:sym typeface="+mn-ea"/>
              </a:rPr>
              <a:t>Radiation monitoring and personnel protection system</a:t>
            </a:r>
            <a:r>
              <a:rPr lang="zh-CN" altLang="en-US" sz="1600" dirty="0">
                <a:latin typeface="Arial" panose="020B0604020202020204" pitchFamily="34" charset="0"/>
                <a:ea typeface="+mj-lt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ea typeface="+mj-lt"/>
                <a:cs typeface="Arial" panose="020B0604020202020204" pitchFamily="34" charset="0"/>
                <a:sym typeface="+mn-ea"/>
              </a:rPr>
              <a:t>(PPS)</a:t>
            </a:r>
            <a:r>
              <a:rPr kumimoji="0" lang="en-US" altLang="zh-CN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lt"/>
                <a:cs typeface="Arial" panose="020B0604020202020204" pitchFamily="34" charset="0"/>
                <a:sym typeface="+mn-ea"/>
              </a:rPr>
              <a:t> system: fabrication and testing complete.</a:t>
            </a:r>
          </a:p>
          <a:p>
            <a:pPr marL="321945" lvl="0" indent="-285750" algn="just" defTabSz="266700">
              <a:lnSpc>
                <a:spcPct val="130000"/>
              </a:lnSpc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zh-CN" sz="1600" dirty="0">
                <a:latin typeface="Arial" panose="020B0604020202020204" pitchFamily="34" charset="0"/>
                <a:ea typeface="+mj-lt"/>
                <a:cs typeface="Arial" panose="020B0604020202020204" pitchFamily="34" charset="0"/>
                <a:sym typeface="+mn-ea"/>
              </a:rPr>
              <a:t>S</a:t>
            </a:r>
            <a:r>
              <a:rPr kumimoji="0" lang="en-US" altLang="zh-CN" sz="1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lt"/>
                <a:cs typeface="Arial" panose="020B0604020202020204" pitchFamily="34" charset="0"/>
                <a:sym typeface="+mn-ea"/>
              </a:rPr>
              <a:t>hielding</a:t>
            </a:r>
            <a:r>
              <a:rPr kumimoji="0" lang="en-US" altLang="zh-CN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lt"/>
                <a:cs typeface="Arial" panose="020B0604020202020204" pitchFamily="34" charset="0"/>
                <a:sym typeface="+mn-ea"/>
              </a:rPr>
              <a:t> doors installation completed</a:t>
            </a:r>
          </a:p>
          <a:p>
            <a:pPr marL="321945" lvl="0" indent="-285750" algn="just" defTabSz="266700">
              <a:lnSpc>
                <a:spcPct val="130000"/>
              </a:lnSpc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kumimoji="0" lang="en-US" altLang="zh-CN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lt"/>
                <a:cs typeface="Arial" panose="020B0604020202020204" pitchFamily="34" charset="0"/>
                <a:sym typeface="+mn-ea"/>
              </a:rPr>
              <a:t>Radiation safety regulations established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139F75D-D944-D31F-6C82-34A646888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81" y="3568125"/>
            <a:ext cx="2007490" cy="26803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2" name="Image1">
            <a:extLst>
              <a:ext uri="{FF2B5EF4-FFF2-40B4-BE49-F238E27FC236}">
                <a16:creationId xmlns:a16="http://schemas.microsoft.com/office/drawing/2014/main" id="{37E7904A-6F51-29A3-2EF3-9B98AA37B0B8}"/>
              </a:ext>
            </a:extLst>
          </p:cNvPr>
          <p:cNvPicPr/>
          <p:nvPr/>
        </p:nvPicPr>
        <p:blipFill>
          <a:blip r:embed="rId4" cstate="print"/>
          <a:srcRect t="5733" b="5251"/>
          <a:stretch>
            <a:fillRect/>
          </a:stretch>
        </p:blipFill>
        <p:spPr>
          <a:xfrm>
            <a:off x="2718217" y="3574096"/>
            <a:ext cx="2374892" cy="2674329"/>
          </a:xfrm>
          <a:prstGeom prst="rect">
            <a:avLst/>
          </a:prstGeom>
          <a:ln>
            <a:noFill/>
          </a:ln>
        </p:spPr>
      </p:pic>
      <p:pic>
        <p:nvPicPr>
          <p:cNvPr id="13" name="Image1">
            <a:extLst>
              <a:ext uri="{FF2B5EF4-FFF2-40B4-BE49-F238E27FC236}">
                <a16:creationId xmlns:a16="http://schemas.microsoft.com/office/drawing/2014/main" id="{5FA23064-F8FA-F0E4-8C69-057FEF33C2A2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5331319" y="3568125"/>
            <a:ext cx="3077734" cy="2674328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8614AF87-3C99-00FF-B887-7983FADB6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510" y="3568125"/>
            <a:ext cx="3132019" cy="2674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021AA5D-2FE5-9500-5A72-BCC95D65B1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6675" y="1104871"/>
            <a:ext cx="2788143" cy="194614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3847E1E1-92DD-4E0E-8618-CC087188FD61}"/>
              </a:ext>
            </a:extLst>
          </p:cNvPr>
          <p:cNvSpPr txBox="1"/>
          <p:nvPr/>
        </p:nvSpPr>
        <p:spPr>
          <a:xfrm>
            <a:off x="521705" y="6261428"/>
            <a:ext cx="18478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EIA report approved </a:t>
            </a:r>
            <a:r>
              <a:rPr lang="en-US" altLang="zh-CN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(Oct. 2023)</a:t>
            </a:r>
            <a:endParaRPr lang="zh-CN" altLang="en-US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B8C708D-022A-6851-F871-D92A69ED010B}"/>
              </a:ext>
            </a:extLst>
          </p:cNvPr>
          <p:cNvSpPr txBox="1"/>
          <p:nvPr/>
        </p:nvSpPr>
        <p:spPr>
          <a:xfrm>
            <a:off x="2984241" y="6272517"/>
            <a:ext cx="20400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PLC control in PPS 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B30DD90-31C9-1C6D-5366-5148E36F9E20}"/>
              </a:ext>
            </a:extLst>
          </p:cNvPr>
          <p:cNvSpPr txBox="1"/>
          <p:nvPr/>
        </p:nvSpPr>
        <p:spPr>
          <a:xfrm>
            <a:off x="5818134" y="6272517"/>
            <a:ext cx="21041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Shielding door in linac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6D8D52BC-A74A-848E-A77B-40F245BD7273}"/>
              </a:ext>
            </a:extLst>
          </p:cNvPr>
          <p:cNvSpPr txBox="1"/>
          <p:nvPr/>
        </p:nvSpPr>
        <p:spPr>
          <a:xfrm>
            <a:off x="8854981" y="6272517"/>
            <a:ext cx="31683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Calibration test of neutron dosimeter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C08DDF0-2FEF-DDAC-AFF7-C9B6D667BEEE}"/>
              </a:ext>
            </a:extLst>
          </p:cNvPr>
          <p:cNvSpPr txBox="1"/>
          <p:nvPr/>
        </p:nvSpPr>
        <p:spPr>
          <a:xfrm>
            <a:off x="8783784" y="3120496"/>
            <a:ext cx="31534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Personnel access control (with EPD)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82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889B69B-33DC-BA1F-391B-F5078DA347C5}"/>
              </a:ext>
            </a:extLst>
          </p:cNvPr>
          <p:cNvSpPr txBox="1"/>
          <p:nvPr/>
        </p:nvSpPr>
        <p:spPr>
          <a:xfrm>
            <a:off x="984550" y="288795"/>
            <a:ext cx="98158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Construction Progress-</a:t>
            </a:r>
            <a:r>
              <a:rPr lang="en-US" altLang="zh-CN" sz="2800" b="1" i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Science and Research Building</a:t>
            </a:r>
            <a:endParaRPr lang="zh-CN" altLang="en-US" sz="2800" b="1" i="1" dirty="0">
              <a:solidFill>
                <a:srgbClr val="FF0000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73F02AE-B847-A2AE-7278-B91882A4F4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474" y="3485781"/>
            <a:ext cx="3360000" cy="2520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B93313-ABA8-2AF2-2FE5-7592C7E0CE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843" y="3495882"/>
            <a:ext cx="3347880" cy="2520000"/>
          </a:xfrm>
          <a:prstGeom prst="rect">
            <a:avLst/>
          </a:prstGeom>
        </p:spPr>
      </p:pic>
      <p:pic>
        <p:nvPicPr>
          <p:cNvPr id="5" name="图片 4" descr="D:/华为家庭存储/LUTF/领导小组会议资料/202505，领导小组第九次会议/电镜专业环境图片.jpg电镜专业环境图片">
            <a:extLst>
              <a:ext uri="{FF2B5EF4-FFF2-40B4-BE49-F238E27FC236}">
                <a16:creationId xmlns:a16="http://schemas.microsoft.com/office/drawing/2014/main" id="{807E4039-D90E-C046-9B6E-EB267B374B1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rcRect l="-72" t="11162" r="72" b="9110"/>
          <a:stretch>
            <a:fillRect/>
          </a:stretch>
        </p:blipFill>
        <p:spPr>
          <a:xfrm>
            <a:off x="8044180" y="3512820"/>
            <a:ext cx="3533140" cy="2493010"/>
          </a:xfrm>
          <a:prstGeom prst="snip2DiagRect">
            <a:avLst>
              <a:gd name="adj1" fmla="val 0"/>
              <a:gd name="adj2" fmla="val 425"/>
            </a:avLst>
          </a:prstGeom>
          <a:solidFill>
            <a:schemeClr val="accent1"/>
          </a:solidFill>
          <a:ln>
            <a:solidFill>
              <a:schemeClr val="accent1">
                <a:alpha val="20000"/>
              </a:schemeClr>
            </a:solidFill>
          </a:ln>
          <a:effectLst>
            <a:outerShdw blurRad="203200" dist="38100" algn="l" rotWithShape="0">
              <a:prstClr val="black">
                <a:alpha val="10000"/>
              </a:prstClr>
            </a:outerShdw>
          </a:effectLst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F80C6FC6-B5DF-3D9D-4DBF-6FC5BA161891}"/>
              </a:ext>
            </a:extLst>
          </p:cNvPr>
          <p:cNvGrpSpPr/>
          <p:nvPr/>
        </p:nvGrpSpPr>
        <p:grpSpPr>
          <a:xfrm flipH="1">
            <a:off x="11235670" y="1135980"/>
            <a:ext cx="471805" cy="471170"/>
            <a:chOff x="307904" y="3189238"/>
            <a:chExt cx="472080" cy="471439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C3538FC-A9BB-47A1-970D-BDA72CF25889}"/>
                </a:ext>
              </a:extLst>
            </p:cNvPr>
            <p:cNvSpPr/>
            <p:nvPr/>
          </p:nvSpPr>
          <p:spPr>
            <a:xfrm>
              <a:off x="307904" y="3189238"/>
              <a:ext cx="432048" cy="432048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546956-0771-E3AE-31DE-95C28266FE3A}"/>
                </a:ext>
              </a:extLst>
            </p:cNvPr>
            <p:cNvSpPr/>
            <p:nvPr/>
          </p:nvSpPr>
          <p:spPr>
            <a:xfrm>
              <a:off x="347936" y="3228629"/>
              <a:ext cx="432048" cy="432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FD341B6F-8780-43BD-490A-C95A98ADE5D3}"/>
              </a:ext>
            </a:extLst>
          </p:cNvPr>
          <p:cNvGrpSpPr/>
          <p:nvPr/>
        </p:nvGrpSpPr>
        <p:grpSpPr>
          <a:xfrm flipV="1">
            <a:off x="704830" y="2712605"/>
            <a:ext cx="475615" cy="476250"/>
            <a:chOff x="413224" y="2608213"/>
            <a:chExt cx="475666" cy="476331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A0109CA0-7C06-C343-C340-3E695EE79BB7}"/>
                </a:ext>
              </a:extLst>
            </p:cNvPr>
            <p:cNvSpPr/>
            <p:nvPr/>
          </p:nvSpPr>
          <p:spPr>
            <a:xfrm>
              <a:off x="413224" y="2608213"/>
              <a:ext cx="432048" cy="432048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31940FAA-3037-53C2-D5A8-04DB6CF8FB13}"/>
                </a:ext>
              </a:extLst>
            </p:cNvPr>
            <p:cNvSpPr/>
            <p:nvPr/>
          </p:nvSpPr>
          <p:spPr>
            <a:xfrm>
              <a:off x="456842" y="2652496"/>
              <a:ext cx="432048" cy="432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6427F5CC-85C2-8BC1-8EFD-34F32E108DCD}"/>
              </a:ext>
            </a:extLst>
          </p:cNvPr>
          <p:cNvSpPr/>
          <p:nvPr/>
        </p:nvSpPr>
        <p:spPr>
          <a:xfrm>
            <a:off x="747375" y="1168365"/>
            <a:ext cx="10921365" cy="1979295"/>
          </a:xfrm>
          <a:prstGeom prst="rect">
            <a:avLst/>
          </a:prstGeom>
          <a:solidFill>
            <a:srgbClr val="DEEBF7"/>
          </a:solidFill>
          <a:ln w="3175">
            <a:solidFill>
              <a:srgbClr val="005CA7"/>
            </a:solidFill>
            <a:prstDash val="sysDot"/>
          </a:ln>
        </p:spPr>
        <p:txBody>
          <a:bodyPr wrap="square">
            <a:no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Oct. 2024: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Completion of individual building works; passed 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energy-saving (green building) 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acceptance.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Dec. 26, 2024: 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Passed 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final construction quality acceptance 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by the High-tech Zone Construction Bureau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Electron Microscopy Laboratory Area (#1-15 room) environmental renovation completed.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4676603-D5C0-A3B5-CE06-CD7B77457439}"/>
              </a:ext>
            </a:extLst>
          </p:cNvPr>
          <p:cNvSpPr txBox="1"/>
          <p:nvPr/>
        </p:nvSpPr>
        <p:spPr>
          <a:xfrm>
            <a:off x="938199" y="6055210"/>
            <a:ext cx="26571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Science and research building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6A81A6E-5516-64C2-DC38-AB0ED335EE70}"/>
              </a:ext>
            </a:extLst>
          </p:cNvPr>
          <p:cNvSpPr txBox="1"/>
          <p:nvPr/>
        </p:nvSpPr>
        <p:spPr>
          <a:xfrm>
            <a:off x="4616919" y="6078202"/>
            <a:ext cx="32783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Interior photos of the building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5A59603D-A307-18EE-BE70-B9D6D11B0737}"/>
              </a:ext>
            </a:extLst>
          </p:cNvPr>
          <p:cNvSpPr txBox="1"/>
          <p:nvPr/>
        </p:nvSpPr>
        <p:spPr>
          <a:xfrm>
            <a:off x="8480209" y="6078201"/>
            <a:ext cx="27735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Electron microscopy laboratory 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3447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0EFE593-C403-8981-3038-DF0094533FDF}"/>
              </a:ext>
            </a:extLst>
          </p:cNvPr>
          <p:cNvSpPr txBox="1"/>
          <p:nvPr/>
        </p:nvSpPr>
        <p:spPr>
          <a:xfrm>
            <a:off x="984550" y="288795"/>
            <a:ext cx="52844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Construction Progress-</a:t>
            </a:r>
            <a:r>
              <a:rPr lang="en-US" altLang="zh-CN" sz="2800" b="1" i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Linac</a:t>
            </a:r>
            <a:endParaRPr lang="zh-CN" altLang="en-US" sz="2800" b="1" i="1" dirty="0">
              <a:solidFill>
                <a:srgbClr val="FF0000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12DBB69-DF4F-3C04-921C-D667E7355F3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976"/>
          <a:stretch>
            <a:fillRect/>
          </a:stretch>
        </p:blipFill>
        <p:spPr>
          <a:xfrm>
            <a:off x="0" y="3565484"/>
            <a:ext cx="3091815" cy="216027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A04CA27-5579-F3B4-3F0D-B0D637AA6D6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074532" y="3566119"/>
            <a:ext cx="2879577" cy="2159635"/>
          </a:xfrm>
          <a:prstGeom prst="rect">
            <a:avLst/>
          </a:prstGeom>
          <a:ln>
            <a:noFill/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9C038C7-107D-1B54-2C86-A085731F62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6043" t="18537" r="4809" b="13539"/>
          <a:stretch>
            <a:fillRect/>
          </a:stretch>
        </p:blipFill>
        <p:spPr>
          <a:xfrm>
            <a:off x="5988645" y="3566119"/>
            <a:ext cx="3365324" cy="215963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1327A76-FE07-83D0-5A0A-7314B00C88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2"/>
          <a:stretch>
            <a:fillRect/>
          </a:stretch>
        </p:blipFill>
        <p:spPr>
          <a:xfrm>
            <a:off x="9394190" y="3565484"/>
            <a:ext cx="2730500" cy="216027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FC66078-130A-B1FA-CD91-FE0288808D42}"/>
              </a:ext>
            </a:extLst>
          </p:cNvPr>
          <p:cNvGrpSpPr/>
          <p:nvPr/>
        </p:nvGrpSpPr>
        <p:grpSpPr>
          <a:xfrm flipH="1">
            <a:off x="11195030" y="977163"/>
            <a:ext cx="471805" cy="471170"/>
            <a:chOff x="307904" y="3189238"/>
            <a:chExt cx="472080" cy="471439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091ABEFB-A0D2-710D-AA98-AD57E196A70B}"/>
                </a:ext>
              </a:extLst>
            </p:cNvPr>
            <p:cNvSpPr/>
            <p:nvPr/>
          </p:nvSpPr>
          <p:spPr>
            <a:xfrm>
              <a:off x="307904" y="3189238"/>
              <a:ext cx="432048" cy="432048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BD46C425-F46B-8D98-E2D5-83630F3E69B8}"/>
                </a:ext>
              </a:extLst>
            </p:cNvPr>
            <p:cNvSpPr/>
            <p:nvPr/>
          </p:nvSpPr>
          <p:spPr>
            <a:xfrm>
              <a:off x="347936" y="3228629"/>
              <a:ext cx="432048" cy="432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E25CD70B-25E8-33C1-EA21-F4C049A4AE7F}"/>
              </a:ext>
            </a:extLst>
          </p:cNvPr>
          <p:cNvGrpSpPr/>
          <p:nvPr/>
        </p:nvGrpSpPr>
        <p:grpSpPr>
          <a:xfrm flipV="1">
            <a:off x="664190" y="2720938"/>
            <a:ext cx="475615" cy="476250"/>
            <a:chOff x="413224" y="2608213"/>
            <a:chExt cx="475666" cy="476331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08248796-219A-11D1-FD7A-EC8DD6595BEA}"/>
                </a:ext>
              </a:extLst>
            </p:cNvPr>
            <p:cNvSpPr/>
            <p:nvPr/>
          </p:nvSpPr>
          <p:spPr>
            <a:xfrm>
              <a:off x="413224" y="2608213"/>
              <a:ext cx="432048" cy="432048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628F27AA-E31D-90A8-3156-C581A828A8C4}"/>
                </a:ext>
              </a:extLst>
            </p:cNvPr>
            <p:cNvSpPr/>
            <p:nvPr/>
          </p:nvSpPr>
          <p:spPr>
            <a:xfrm>
              <a:off x="456842" y="2652496"/>
              <a:ext cx="432048" cy="432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</p:grpSp>
      <p:sp>
        <p:nvSpPr>
          <p:cNvPr id="13" name="矩形 12">
            <a:extLst>
              <a:ext uri="{FF2B5EF4-FFF2-40B4-BE49-F238E27FC236}">
                <a16:creationId xmlns:a16="http://schemas.microsoft.com/office/drawing/2014/main" id="{7FC41D83-4C6D-4591-7382-9461A74DF38A}"/>
              </a:ext>
            </a:extLst>
          </p:cNvPr>
          <p:cNvSpPr/>
          <p:nvPr/>
        </p:nvSpPr>
        <p:spPr>
          <a:xfrm>
            <a:off x="706735" y="1009548"/>
            <a:ext cx="10921365" cy="2159635"/>
          </a:xfrm>
          <a:prstGeom prst="rect">
            <a:avLst/>
          </a:prstGeom>
          <a:solidFill>
            <a:srgbClr val="DEEBF7"/>
          </a:solidFill>
          <a:ln w="3175">
            <a:solidFill>
              <a:srgbClr val="005CA7"/>
            </a:solidFill>
            <a:prstDash val="sysDot"/>
          </a:ln>
        </p:spPr>
        <p:txBody>
          <a:bodyPr wrap="square">
            <a:no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April 8, 2024: 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Construction permits approved for the light source, utility building, and guardhouse; project officially launched.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Dec. 2024: 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Main structure of the linear accelerator topped out.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  <a:defRPr/>
            </a:pP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May 18, 2025: 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Civil construction of the linear tunnel completed, enabling installation of support systems.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FA9F0F6-04B4-4E77-EAD0-E0BF673F4D84}"/>
              </a:ext>
            </a:extLst>
          </p:cNvPr>
          <p:cNvSpPr txBox="1"/>
          <p:nvPr/>
        </p:nvSpPr>
        <p:spPr>
          <a:xfrm>
            <a:off x="469937" y="5725754"/>
            <a:ext cx="23680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Construction Permit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27115CC-EAD8-E493-5218-4FEDC0388AE4}"/>
              </a:ext>
            </a:extLst>
          </p:cNvPr>
          <p:cNvSpPr txBox="1"/>
          <p:nvPr/>
        </p:nvSpPr>
        <p:spPr>
          <a:xfrm>
            <a:off x="2827619" y="5738135"/>
            <a:ext cx="33653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Excavation &amp; Foundation Work of Linac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59F1D17E-EDEF-739D-8E20-ED4DC842EB7F}"/>
              </a:ext>
            </a:extLst>
          </p:cNvPr>
          <p:cNvSpPr txBox="1"/>
          <p:nvPr/>
        </p:nvSpPr>
        <p:spPr>
          <a:xfrm>
            <a:off x="6255995" y="5725753"/>
            <a:ext cx="29839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Main Structure of Linac Topped Out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48483EF1-0DE6-574F-6EE2-974E21DF49A3}"/>
              </a:ext>
            </a:extLst>
          </p:cNvPr>
          <p:cNvSpPr txBox="1"/>
          <p:nvPr/>
        </p:nvSpPr>
        <p:spPr>
          <a:xfrm>
            <a:off x="10160103" y="5738135"/>
            <a:ext cx="11986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Linac Tunnel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ACA22E17-15E9-7C35-0676-1078ADDF9802}"/>
              </a:ext>
            </a:extLst>
          </p:cNvPr>
          <p:cNvSpPr txBox="1"/>
          <p:nvPr/>
        </p:nvSpPr>
        <p:spPr>
          <a:xfrm>
            <a:off x="706735" y="6033529"/>
            <a:ext cx="12432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 2024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1372E798-1141-FEB2-5C3A-60C832D9C31D}"/>
              </a:ext>
            </a:extLst>
          </p:cNvPr>
          <p:cNvSpPr txBox="1"/>
          <p:nvPr/>
        </p:nvSpPr>
        <p:spPr>
          <a:xfrm>
            <a:off x="3931003" y="6033529"/>
            <a:ext cx="12432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lang="zh-CN" alt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2024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117F0A43-EE2A-B9ED-82C2-157534B32171}"/>
              </a:ext>
            </a:extLst>
          </p:cNvPr>
          <p:cNvSpPr txBox="1"/>
          <p:nvPr/>
        </p:nvSpPr>
        <p:spPr>
          <a:xfrm>
            <a:off x="10245881" y="6033528"/>
            <a:ext cx="12432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May.</a:t>
            </a:r>
            <a:r>
              <a:rPr lang="zh-CN" alt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</a:t>
            </a:r>
            <a:r>
              <a:rPr lang="en-US" altLang="zh-CN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zh-CN" altLang="en-US" sz="1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7365F7D7-26AF-D097-B927-2EFB988ADFE2}"/>
              </a:ext>
            </a:extLst>
          </p:cNvPr>
          <p:cNvSpPr txBox="1"/>
          <p:nvPr/>
        </p:nvSpPr>
        <p:spPr>
          <a:xfrm>
            <a:off x="7045553" y="6033528"/>
            <a:ext cx="12432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Dec.</a:t>
            </a:r>
            <a:r>
              <a:rPr lang="zh-CN" alt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368214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7F7626D9-8744-1C35-3659-85EB0B801228}"/>
              </a:ext>
            </a:extLst>
          </p:cNvPr>
          <p:cNvSpPr txBox="1"/>
          <p:nvPr/>
        </p:nvSpPr>
        <p:spPr>
          <a:xfrm>
            <a:off x="984550" y="288795"/>
            <a:ext cx="66867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Construction Progress-</a:t>
            </a:r>
            <a:r>
              <a:rPr lang="en-US" altLang="zh-CN" sz="2800" b="1" i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Storage</a:t>
            </a:r>
            <a:r>
              <a:rPr lang="zh-CN" altLang="en-US" sz="2800" b="1" i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b="1" i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Ring</a:t>
            </a:r>
            <a:endParaRPr lang="zh-CN" altLang="en-US" sz="2800" b="1" i="1" dirty="0">
              <a:solidFill>
                <a:srgbClr val="FF0000"/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804E3BD-92EE-9944-0794-DDEFDE0ED2FD}"/>
              </a:ext>
            </a:extLst>
          </p:cNvPr>
          <p:cNvSpPr txBox="1"/>
          <p:nvPr/>
        </p:nvSpPr>
        <p:spPr>
          <a:xfrm>
            <a:off x="2426510" y="6248052"/>
            <a:ext cx="26077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Bird’s-eye view of storage ring</a:t>
            </a:r>
          </a:p>
        </p:txBody>
      </p:sp>
      <p:pic>
        <p:nvPicPr>
          <p:cNvPr id="4" name="图片 3" descr="一辆车停在路边&#10;&#10;AI 生成的内容可能不正确。">
            <a:extLst>
              <a:ext uri="{FF2B5EF4-FFF2-40B4-BE49-F238E27FC236}">
                <a16:creationId xmlns:a16="http://schemas.microsoft.com/office/drawing/2014/main" id="{E09DFEA2-A22E-F7D9-3459-3557B6E747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24"/>
          <a:stretch>
            <a:fillRect/>
          </a:stretch>
        </p:blipFill>
        <p:spPr>
          <a:xfrm>
            <a:off x="232188" y="2947675"/>
            <a:ext cx="6996422" cy="324979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0C34C561-58B7-1669-6C1F-2BBEA1D251BE}"/>
              </a:ext>
            </a:extLst>
          </p:cNvPr>
          <p:cNvGrpSpPr/>
          <p:nvPr/>
        </p:nvGrpSpPr>
        <p:grpSpPr>
          <a:xfrm flipH="1">
            <a:off x="11195030" y="977163"/>
            <a:ext cx="471805" cy="471170"/>
            <a:chOff x="307904" y="3189238"/>
            <a:chExt cx="472080" cy="471439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97AD133F-9D0A-0735-EAA8-1B544BC8BFB3}"/>
                </a:ext>
              </a:extLst>
            </p:cNvPr>
            <p:cNvSpPr/>
            <p:nvPr/>
          </p:nvSpPr>
          <p:spPr>
            <a:xfrm>
              <a:off x="307904" y="3189238"/>
              <a:ext cx="432048" cy="432048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648134B9-D2E5-AB82-289B-CA76EB037C7B}"/>
                </a:ext>
              </a:extLst>
            </p:cNvPr>
            <p:cNvSpPr/>
            <p:nvPr/>
          </p:nvSpPr>
          <p:spPr>
            <a:xfrm>
              <a:off x="347936" y="3228629"/>
              <a:ext cx="432048" cy="432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5DC7F50B-6E25-CCB0-306E-8E87AA7F3BC2}"/>
              </a:ext>
            </a:extLst>
          </p:cNvPr>
          <p:cNvGrpSpPr/>
          <p:nvPr/>
        </p:nvGrpSpPr>
        <p:grpSpPr>
          <a:xfrm flipV="1">
            <a:off x="664190" y="2307982"/>
            <a:ext cx="475615" cy="476250"/>
            <a:chOff x="413224" y="2608213"/>
            <a:chExt cx="475666" cy="476331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D54CF751-10B7-E33C-77E1-8C2B8A540D97}"/>
                </a:ext>
              </a:extLst>
            </p:cNvPr>
            <p:cNvSpPr/>
            <p:nvPr/>
          </p:nvSpPr>
          <p:spPr>
            <a:xfrm>
              <a:off x="413224" y="2608213"/>
              <a:ext cx="432048" cy="432048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90FEB7FF-FF5A-C09A-D695-FEEEBECC6023}"/>
                </a:ext>
              </a:extLst>
            </p:cNvPr>
            <p:cNvSpPr/>
            <p:nvPr/>
          </p:nvSpPr>
          <p:spPr>
            <a:xfrm>
              <a:off x="456842" y="2652496"/>
              <a:ext cx="432048" cy="432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</p:grpSp>
      <p:sp>
        <p:nvSpPr>
          <p:cNvPr id="11" name="矩形 10">
            <a:extLst>
              <a:ext uri="{FF2B5EF4-FFF2-40B4-BE49-F238E27FC236}">
                <a16:creationId xmlns:a16="http://schemas.microsoft.com/office/drawing/2014/main" id="{C53F5180-F880-BDDA-816B-003F1C11B5ED}"/>
              </a:ext>
            </a:extLst>
          </p:cNvPr>
          <p:cNvSpPr/>
          <p:nvPr/>
        </p:nvSpPr>
        <p:spPr>
          <a:xfrm>
            <a:off x="707803" y="1016491"/>
            <a:ext cx="10921365" cy="1726708"/>
          </a:xfrm>
          <a:prstGeom prst="rect">
            <a:avLst/>
          </a:prstGeom>
          <a:solidFill>
            <a:srgbClr val="DEEBF7"/>
          </a:solidFill>
          <a:ln w="3175">
            <a:solidFill>
              <a:srgbClr val="005CA7"/>
            </a:solidFill>
            <a:prstDash val="sysDot"/>
          </a:ln>
        </p:spPr>
        <p:txBody>
          <a:bodyPr wrap="square">
            <a:no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  <a:defRPr/>
            </a:pPr>
            <a:r>
              <a:rPr lang="en-US" altLang="zh-CN" sz="16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Light Source Beamline Hall: 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Base slab and main structure completed; roof steel structure installed; 15t overhead crane </a:t>
            </a:r>
            <a:r>
              <a:rPr lang="en-US" altLang="zh-CN" sz="16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installed,</a:t>
            </a:r>
            <a:r>
              <a:rPr lang="en-US" altLang="zh-CN" sz="16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Installation of exterior curtain wall trusses and curtain wall mock-ups in progress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  <a:defRPr/>
            </a:pPr>
            <a:r>
              <a:rPr lang="en-US" altLang="zh-CN" sz="16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Outdoor Works: 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Site grading, perimeter walls, stormwater/sewage pipelines, and road construction</a:t>
            </a:r>
            <a:endParaRPr lang="zh-CN" altLang="en-US" sz="16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7F02A20-A948-E949-5DA6-63F8A4DED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3980" y="2947675"/>
            <a:ext cx="4222205" cy="324979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542354CB-C6E4-BED8-5BCF-BB7433F89C00}"/>
              </a:ext>
            </a:extLst>
          </p:cNvPr>
          <p:cNvSpPr txBox="1"/>
          <p:nvPr/>
        </p:nvSpPr>
        <p:spPr>
          <a:xfrm>
            <a:off x="8151193" y="6248052"/>
            <a:ext cx="26077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14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Curtain wall 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mock-up</a:t>
            </a:r>
            <a:endParaRPr kumimoji="0" lang="en-US" altLang="zh-CN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DA9F0FD-7DD8-180F-ED26-7E6C7BB150F7}"/>
              </a:ext>
            </a:extLst>
          </p:cNvPr>
          <p:cNvSpPr txBox="1"/>
          <p:nvPr/>
        </p:nvSpPr>
        <p:spPr>
          <a:xfrm>
            <a:off x="3344333" y="5656843"/>
            <a:ext cx="61107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i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Science and Research Building</a:t>
            </a:r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2C51995-3916-64E9-1122-D87B762443EB}"/>
              </a:ext>
            </a:extLst>
          </p:cNvPr>
          <p:cNvSpPr txBox="1"/>
          <p:nvPr/>
        </p:nvSpPr>
        <p:spPr>
          <a:xfrm>
            <a:off x="4665657" y="4224620"/>
            <a:ext cx="1747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i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Storage Ring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308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42B9A1-30AC-2455-960C-8E0E3F459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77F6324-11FA-BFD7-8F8C-C690ECF9E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15" y="0"/>
            <a:ext cx="12213351" cy="69596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CD65234-2BB9-7B9D-01B8-DD4F8D54A8B0}"/>
              </a:ext>
            </a:extLst>
          </p:cNvPr>
          <p:cNvSpPr txBox="1"/>
          <p:nvPr/>
        </p:nvSpPr>
        <p:spPr>
          <a:xfrm>
            <a:off x="133215" y="578464"/>
            <a:ext cx="9356435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8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 for your attention!</a:t>
            </a:r>
          </a:p>
          <a:p>
            <a:pPr>
              <a:lnSpc>
                <a:spcPct val="150000"/>
              </a:lnSpc>
            </a:pPr>
            <a:r>
              <a:rPr lang="en-US" altLang="zh-CN" sz="48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 to Chongqing!</a:t>
            </a:r>
            <a:endParaRPr lang="zh-CN" altLang="en-US" sz="4800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909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6D51E81-68C0-220C-EFB9-97FBF6F2E2D9}"/>
              </a:ext>
            </a:extLst>
          </p:cNvPr>
          <p:cNvGrpSpPr/>
          <p:nvPr/>
        </p:nvGrpSpPr>
        <p:grpSpPr>
          <a:xfrm>
            <a:off x="139730" y="1954758"/>
            <a:ext cx="8222993" cy="4370022"/>
            <a:chOff x="655844" y="2113630"/>
            <a:chExt cx="7882761" cy="4024354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903DDC6B-67A2-A329-6336-735CDE5122FA}"/>
                </a:ext>
              </a:extLst>
            </p:cNvPr>
            <p:cNvGrpSpPr/>
            <p:nvPr/>
          </p:nvGrpSpPr>
          <p:grpSpPr>
            <a:xfrm>
              <a:off x="655844" y="2113630"/>
              <a:ext cx="7882761" cy="4024354"/>
              <a:chOff x="1683755" y="1941318"/>
              <a:chExt cx="10442088" cy="5431994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22C315DA-33D6-1DD2-B652-B6691ECCF3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83755" y="1941318"/>
                <a:ext cx="10442088" cy="5431994"/>
              </a:xfrm>
              <a:prstGeom prst="rect">
                <a:avLst/>
              </a:prstGeom>
            </p:spPr>
          </p:pic>
          <p:grpSp>
            <p:nvGrpSpPr>
              <p:cNvPr id="8" name="组合 7">
                <a:extLst>
                  <a:ext uri="{FF2B5EF4-FFF2-40B4-BE49-F238E27FC236}">
                    <a16:creationId xmlns:a16="http://schemas.microsoft.com/office/drawing/2014/main" id="{5B232027-5C62-EFDE-630F-E0F259EF9CCC}"/>
                  </a:ext>
                </a:extLst>
              </p:cNvPr>
              <p:cNvGrpSpPr/>
              <p:nvPr/>
            </p:nvGrpSpPr>
            <p:grpSpPr>
              <a:xfrm>
                <a:off x="5809776" y="3747485"/>
                <a:ext cx="3231222" cy="2168143"/>
                <a:chOff x="3035754" y="4882602"/>
                <a:chExt cx="3231222" cy="2168143"/>
              </a:xfrm>
            </p:grpSpPr>
            <p:cxnSp>
              <p:nvCxnSpPr>
                <p:cNvPr id="9" name="直接连接符 8">
                  <a:extLst>
                    <a:ext uri="{FF2B5EF4-FFF2-40B4-BE49-F238E27FC236}">
                      <a16:creationId xmlns:a16="http://schemas.microsoft.com/office/drawing/2014/main" id="{26874E89-71D9-B78D-E980-C83239D941D3}"/>
                    </a:ext>
                  </a:extLst>
                </p:cNvPr>
                <p:cNvCxnSpPr/>
                <p:nvPr/>
              </p:nvCxnSpPr>
              <p:spPr>
                <a:xfrm>
                  <a:off x="4601428" y="5026047"/>
                  <a:ext cx="1475652" cy="990074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直接连接符 9">
                  <a:extLst>
                    <a:ext uri="{FF2B5EF4-FFF2-40B4-BE49-F238E27FC236}">
                      <a16:creationId xmlns:a16="http://schemas.microsoft.com/office/drawing/2014/main" id="{B922D66C-FC12-430C-4C5C-755ABECF42F7}"/>
                    </a:ext>
                  </a:extLst>
                </p:cNvPr>
                <p:cNvCxnSpPr/>
                <p:nvPr/>
              </p:nvCxnSpPr>
              <p:spPr>
                <a:xfrm flipV="1">
                  <a:off x="4196821" y="6852612"/>
                  <a:ext cx="1740513" cy="195492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弧形 10">
                  <a:extLst>
                    <a:ext uri="{FF2B5EF4-FFF2-40B4-BE49-F238E27FC236}">
                      <a16:creationId xmlns:a16="http://schemas.microsoft.com/office/drawing/2014/main" id="{B50438BC-14E0-7588-1EDF-9C0BFED97651}"/>
                    </a:ext>
                  </a:extLst>
                </p:cNvPr>
                <p:cNvSpPr/>
                <p:nvPr/>
              </p:nvSpPr>
              <p:spPr>
                <a:xfrm rot="1914578" flipH="1">
                  <a:off x="3035754" y="4882602"/>
                  <a:ext cx="2081146" cy="2168143"/>
                </a:xfrm>
                <a:prstGeom prst="arc">
                  <a:avLst>
                    <a:gd name="adj1" fmla="val 16200000"/>
                    <a:gd name="adj2" fmla="val 7985211"/>
                  </a:avLst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弧形 11">
                  <a:extLst>
                    <a:ext uri="{FF2B5EF4-FFF2-40B4-BE49-F238E27FC236}">
                      <a16:creationId xmlns:a16="http://schemas.microsoft.com/office/drawing/2014/main" id="{0DD2D29C-58C4-0411-4312-42CFC631B5AE}"/>
                    </a:ext>
                  </a:extLst>
                </p:cNvPr>
                <p:cNvSpPr/>
                <p:nvPr/>
              </p:nvSpPr>
              <p:spPr>
                <a:xfrm rot="619246">
                  <a:off x="5344893" y="5927956"/>
                  <a:ext cx="922083" cy="920755"/>
                </a:xfrm>
                <a:prstGeom prst="arc">
                  <a:avLst>
                    <a:gd name="adj1" fmla="val 17345459"/>
                    <a:gd name="adj2" fmla="val 5087746"/>
                  </a:avLst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158B50D9-FE4E-360B-C523-2BE6661308A0}"/>
                </a:ext>
              </a:extLst>
            </p:cNvPr>
            <p:cNvSpPr/>
            <p:nvPr/>
          </p:nvSpPr>
          <p:spPr>
            <a:xfrm>
              <a:off x="2028145" y="4125807"/>
              <a:ext cx="997934" cy="718908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82293F54-FAA4-75FA-B07A-4E62B515A2BB}"/>
                </a:ext>
              </a:extLst>
            </p:cNvPr>
            <p:cNvSpPr/>
            <p:nvPr/>
          </p:nvSpPr>
          <p:spPr>
            <a:xfrm>
              <a:off x="4065001" y="4024491"/>
              <a:ext cx="1172337" cy="46077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glow rad="889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High flux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glow rad="889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SR</a:t>
              </a:r>
              <a:endParaRPr kumimoji="0" lang="zh-CN" alt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889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CA59C6F4-992E-AD2E-3DAC-2B21113648D6}"/>
                </a:ext>
              </a:extLst>
            </p:cNvPr>
            <p:cNvSpPr/>
            <p:nvPr/>
          </p:nvSpPr>
          <p:spPr>
            <a:xfrm>
              <a:off x="2028145" y="4298861"/>
              <a:ext cx="1215673" cy="372799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1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Söhne"/>
                </a:rPr>
                <a:t>Cluster of Electron Microscopes</a:t>
              </a: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E0BABE3-3BC7-3EA9-A566-3FB99C16EA15}"/>
              </a:ext>
            </a:extLst>
          </p:cNvPr>
          <p:cNvGrpSpPr/>
          <p:nvPr/>
        </p:nvGrpSpPr>
        <p:grpSpPr>
          <a:xfrm>
            <a:off x="8464580" y="1847621"/>
            <a:ext cx="3649612" cy="2590566"/>
            <a:chOff x="465173" y="4379285"/>
            <a:chExt cx="4220302" cy="2590566"/>
          </a:xfrm>
          <a:effectLst>
            <a:outerShdw blurRad="76200" dist="25400" dir="2700000" sx="101000" sy="101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2677AF77-5BD0-1015-322F-A3D75BC24F10}"/>
                </a:ext>
              </a:extLst>
            </p:cNvPr>
            <p:cNvSpPr/>
            <p:nvPr/>
          </p:nvSpPr>
          <p:spPr>
            <a:xfrm>
              <a:off x="465173" y="4379285"/>
              <a:ext cx="4148443" cy="2506169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rgbClr val="DDF0FF"/>
                </a:gs>
              </a:gsLst>
              <a:lin ang="5400000" scaled="1"/>
            </a:gradFill>
            <a:ln w="19050">
              <a:solidFill>
                <a:srgbClr val="0975DB">
                  <a:alpha val="25000"/>
                </a:srgb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ea"/>
                <a:sym typeface="+mn-lt"/>
              </a:endParaRPr>
            </a:p>
          </p:txBody>
        </p:sp>
        <p:sp>
          <p:nvSpPr>
            <p:cNvPr id="15" name="矩形: 圆角 89">
              <a:extLst>
                <a:ext uri="{FF2B5EF4-FFF2-40B4-BE49-F238E27FC236}">
                  <a16:creationId xmlns:a16="http://schemas.microsoft.com/office/drawing/2014/main" id="{BE444908-3E87-216E-9CDB-C62FBCFAFDD7}"/>
                </a:ext>
              </a:extLst>
            </p:cNvPr>
            <p:cNvSpPr/>
            <p:nvPr/>
          </p:nvSpPr>
          <p:spPr>
            <a:xfrm>
              <a:off x="487287" y="4379285"/>
              <a:ext cx="4158377" cy="430887"/>
            </a:xfrm>
            <a:prstGeom prst="roundRect">
              <a:avLst>
                <a:gd name="adj" fmla="val 8178"/>
              </a:avLst>
            </a:prstGeom>
            <a:solidFill>
              <a:srgbClr val="0975DB"/>
            </a:solidFill>
            <a:ln>
              <a:noFill/>
            </a:ln>
            <a:effectLst>
              <a:outerShdw blurRad="38100" algn="ctr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ea"/>
                <a:sym typeface="+mn-lt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27A3BB33-89DB-AB9F-72FE-B388CBBA06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1180" y="4397118"/>
              <a:ext cx="1940988" cy="43088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en-US"/>
              </a:defPPr>
              <a:lvl1pPr>
                <a:defRPr sz="2200" b="1">
                  <a:solidFill>
                    <a:prstClr val="white"/>
                  </a:solidFill>
                  <a:effectLst>
                    <a:outerShdw blurRad="25400" dist="25400" dir="2700000" algn="tl">
                      <a:srgbClr val="000000">
                        <a:alpha val="40000"/>
                      </a:srgbClr>
                    </a:outerShdw>
                  </a:effectLst>
                  <a:cs typeface="+mn-ea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25400" dist="25400" dir="2700000" algn="tl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Facilities</a:t>
              </a:r>
              <a:endPara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25400" dist="25400" dir="2700000" algn="tl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AE135AD5-84E0-6690-DAAE-774945B747FE}"/>
                </a:ext>
              </a:extLst>
            </p:cNvPr>
            <p:cNvSpPr txBox="1"/>
            <p:nvPr/>
          </p:nvSpPr>
          <p:spPr>
            <a:xfrm>
              <a:off x="537034" y="4838498"/>
              <a:ext cx="4148441" cy="21313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22000"/>
                </a:lnSpc>
                <a:defRPr/>
              </a:pPr>
              <a:endPara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285750" lvl="0" indent="-285750" algn="just">
                <a:lnSpc>
                  <a:spcPct val="122000"/>
                </a:lnSpc>
                <a:buFont typeface="Wingdings" panose="05000000000000000000" pitchFamily="2" charset="2"/>
                <a:buChar char="Ø"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0.5GeV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</a:t>
              </a:r>
              <a:r>
                <a:rPr lang="en-US" altLang="zh-CN" sz="16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SR (UV-EUV)</a:t>
              </a:r>
              <a:endPara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285750" indent="-285750" algn="just">
                <a:lnSpc>
                  <a:spcPct val="122000"/>
                </a:lnSpc>
                <a:buFont typeface="Wingdings" panose="05000000000000000000" pitchFamily="2" charset="2"/>
                <a:buChar char="Ø"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+3</a:t>
              </a:r>
              <a:r>
                <a:rPr lang="zh-CN" altLang="zh-CN" sz="16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Electron Microscopes</a:t>
              </a:r>
            </a:p>
            <a:p>
              <a:pPr marL="285750" marR="0" lvl="0" indent="-285750" algn="just" defTabSz="914400" rtl="0" eaLnBrk="1" fontAlgn="auto" latinLnBrk="0" hangingPunct="1">
                <a:lnSpc>
                  <a:spcPct val="12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endPara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ct val="12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3.0GeV SR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285750" marR="0" lvl="0" indent="-285750" defTabSz="914400" rtl="0" eaLnBrk="1" fontAlgn="auto" latinLnBrk="0" hangingPunct="1">
                <a:lnSpc>
                  <a:spcPct val="12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+</a:t>
              </a:r>
              <a:r>
                <a:rPr lang="zh-CN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Multiple </a:t>
              </a:r>
              <a:r>
                <a:rPr lang="zh-CN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Electron Microscopes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076DEA27-B0B4-0E91-410A-535600B117CA}"/>
              </a:ext>
            </a:extLst>
          </p:cNvPr>
          <p:cNvGrpSpPr/>
          <p:nvPr/>
        </p:nvGrpSpPr>
        <p:grpSpPr>
          <a:xfrm>
            <a:off x="8508276" y="4619079"/>
            <a:ext cx="3577045" cy="1966448"/>
            <a:chOff x="4785237" y="4379285"/>
            <a:chExt cx="3819014" cy="1569461"/>
          </a:xfrm>
          <a:effectLst>
            <a:outerShdw blurRad="76200" dist="25400" dir="2700000" sx="101000" sy="101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0473CEF0-CA11-B9E8-ADC0-9749F59A56FC}"/>
                </a:ext>
              </a:extLst>
            </p:cNvPr>
            <p:cNvSpPr/>
            <p:nvPr/>
          </p:nvSpPr>
          <p:spPr>
            <a:xfrm>
              <a:off x="4785237" y="4379287"/>
              <a:ext cx="3819014" cy="1569459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rgbClr val="F6DCDC"/>
                </a:gs>
              </a:gsLst>
              <a:lin ang="5400000" scaled="1"/>
            </a:gradFill>
            <a:ln w="19050">
              <a:solidFill>
                <a:srgbClr val="C00000">
                  <a:alpha val="25000"/>
                </a:srgb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ea"/>
                <a:sym typeface="+mn-lt"/>
              </a:endParaRPr>
            </a:p>
          </p:txBody>
        </p:sp>
        <p:sp>
          <p:nvSpPr>
            <p:cNvPr id="20" name="矩形: 圆角 30">
              <a:extLst>
                <a:ext uri="{FF2B5EF4-FFF2-40B4-BE49-F238E27FC236}">
                  <a16:creationId xmlns:a16="http://schemas.microsoft.com/office/drawing/2014/main" id="{CA741582-1287-C2E4-6C16-6C15A67C906D}"/>
                </a:ext>
              </a:extLst>
            </p:cNvPr>
            <p:cNvSpPr/>
            <p:nvPr/>
          </p:nvSpPr>
          <p:spPr>
            <a:xfrm>
              <a:off x="4788349" y="4379285"/>
              <a:ext cx="3806365" cy="430887"/>
            </a:xfrm>
            <a:prstGeom prst="roundRect">
              <a:avLst>
                <a:gd name="adj" fmla="val 8178"/>
              </a:avLst>
            </a:prstGeom>
            <a:solidFill>
              <a:srgbClr val="C00000"/>
            </a:solidFill>
            <a:ln>
              <a:noFill/>
            </a:ln>
            <a:effectLst>
              <a:outerShdw blurRad="38100" algn="ctr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ea"/>
                <a:sym typeface="+mn-lt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ED397730-7212-1688-D70E-9CCC45EF80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72913" y="4416144"/>
              <a:ext cx="2395785" cy="460284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en-US"/>
              </a:defPPr>
              <a:lvl1pPr>
                <a:defRPr sz="2200" b="1">
                  <a:solidFill>
                    <a:prstClr val="white"/>
                  </a:solidFill>
                  <a:effectLst>
                    <a:outerShdw blurRad="25400" dist="25400" dir="2700000" algn="tl">
                      <a:srgbClr val="000000">
                        <a:alpha val="40000"/>
                      </a:srgbClr>
                    </a:outerShdw>
                  </a:effectLst>
                  <a:cs typeface="+mn-ea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25400" dist="25400" dir="2700000" algn="tl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Advantages</a:t>
              </a:r>
              <a:endPara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25400" dist="25400" dir="2700000" algn="tl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endParaRPr>
            </a:p>
          </p:txBody>
        </p:sp>
        <p:sp>
          <p:nvSpPr>
            <p:cNvPr id="22" name="文本框 28">
              <a:extLst>
                <a:ext uri="{FF2B5EF4-FFF2-40B4-BE49-F238E27FC236}">
                  <a16:creationId xmlns:a16="http://schemas.microsoft.com/office/drawing/2014/main" id="{0BCE95B7-132C-4BB2-0481-B1464AE6A5F6}"/>
                </a:ext>
              </a:extLst>
            </p:cNvPr>
            <p:cNvSpPr txBox="1"/>
            <p:nvPr/>
          </p:nvSpPr>
          <p:spPr>
            <a:xfrm>
              <a:off x="4864534" y="4817330"/>
              <a:ext cx="3730180" cy="9233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285750" indent="-285750" algn="just">
                <a:lnSpc>
                  <a:spcPct val="122000"/>
                </a:lnSpc>
                <a:buFont typeface="Wingdings" panose="05000000000000000000" pitchFamily="2" charset="2"/>
                <a:buChar char="Ø"/>
                <a:defRPr sz="1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defRPr>
              </a:lvl1pPr>
            </a:lstStyle>
            <a:p>
              <a:pPr lvl="0">
                <a:lnSpc>
                  <a:spcPct val="150000"/>
                </a:lnSpc>
                <a:defRPr/>
              </a:pPr>
              <a:r>
                <a:rPr lang="en-US" altLang="zh-CN" dirty="0"/>
                <a:t>Wide spectral range</a:t>
              </a:r>
              <a:endPara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lang="en-US" altLang="zh-CN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H</a:t>
              </a:r>
              <a:r>
                <a:rPr kumimoji="0" lang="en-US" altLang="zh-CN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igh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 flux </a:t>
              </a:r>
            </a:p>
            <a:p>
              <a:pPr lvl="0">
                <a:lnSpc>
                  <a:spcPct val="150000"/>
                </a:lnSpc>
                <a:defRPr/>
              </a:pPr>
              <a:r>
                <a:rPr lang="en-US" altLang="zh-CN" dirty="0"/>
                <a:t>wide field of view</a:t>
              </a:r>
              <a:endPara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</p:grpSp>
      <p:sp>
        <p:nvSpPr>
          <p:cNvPr id="23" name="矩形 22">
            <a:extLst>
              <a:ext uri="{FF2B5EF4-FFF2-40B4-BE49-F238E27FC236}">
                <a16:creationId xmlns:a16="http://schemas.microsoft.com/office/drawing/2014/main" id="{97ED0CE6-2039-E313-B6A0-0B9345ECC7AA}"/>
              </a:ext>
            </a:extLst>
          </p:cNvPr>
          <p:cNvSpPr/>
          <p:nvPr/>
        </p:nvSpPr>
        <p:spPr>
          <a:xfrm>
            <a:off x="328622" y="980295"/>
            <a:ext cx="11650544" cy="777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>
              <a:lnSpc>
                <a:spcPct val="130000"/>
              </a:lnSpc>
              <a:defRPr/>
            </a:pP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UTEF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consists of a 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synchrotron radiation source 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 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electron microscopes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integrating both 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photon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and 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electron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probes</a:t>
            </a:r>
            <a:endParaRPr kumimoji="0" lang="zh-CN" altLang="zh-CN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107E84F2-0FCF-E516-0336-0B69A7CD922B}"/>
              </a:ext>
            </a:extLst>
          </p:cNvPr>
          <p:cNvSpPr txBox="1"/>
          <p:nvPr/>
        </p:nvSpPr>
        <p:spPr>
          <a:xfrm>
            <a:off x="984550" y="288795"/>
            <a:ext cx="8436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</a:t>
            </a:r>
            <a:r>
              <a:rPr lang="en-US" altLang="zh-CN" sz="28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ltrafast </a:t>
            </a: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</a:t>
            </a:r>
            <a:r>
              <a:rPr lang="en-US" altLang="zh-CN" sz="28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ransient </a:t>
            </a: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</a:t>
            </a:r>
            <a:r>
              <a:rPr lang="en-US" altLang="zh-CN" sz="28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xperimental </a:t>
            </a: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</a:t>
            </a:r>
            <a:r>
              <a:rPr lang="en-US" altLang="zh-CN" sz="28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acility-</a:t>
            </a: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UTEF</a:t>
            </a:r>
            <a:endParaRPr lang="zh-CN" altLang="en-US" sz="2800" b="1" dirty="0">
              <a:solidFill>
                <a:srgbClr val="0070C0"/>
              </a:solidFill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85A1F667-C7D5-6B3D-3FD8-60351A25D4E3}"/>
              </a:ext>
            </a:extLst>
          </p:cNvPr>
          <p:cNvSpPr txBox="1"/>
          <p:nvPr/>
        </p:nvSpPr>
        <p:spPr>
          <a:xfrm>
            <a:off x="5374689" y="2724797"/>
            <a:ext cx="2172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Ⅰ:~10⁵ m</a:t>
            </a:r>
            <a:r>
              <a:rPr lang="en-US" altLang="zh-CN" b="1" i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2E28AC4-33B2-4C5F-F783-628EA91CDE41}"/>
              </a:ext>
            </a:extLst>
          </p:cNvPr>
          <p:cNvSpPr txBox="1"/>
          <p:nvPr/>
        </p:nvSpPr>
        <p:spPr>
          <a:xfrm>
            <a:off x="1571262" y="2718231"/>
            <a:ext cx="29881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Ⅱ : 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~2.4×10⁵ m</a:t>
            </a:r>
            <a:r>
              <a:rPr lang="en-US" altLang="zh-CN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9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9F4767-0E90-3601-72D8-E28EA97F2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>
            <a:extLst>
              <a:ext uri="{FF2B5EF4-FFF2-40B4-BE49-F238E27FC236}">
                <a16:creationId xmlns:a16="http://schemas.microsoft.com/office/drawing/2014/main" id="{4DDFD6DD-910E-54D8-D058-F5C894E8A969}"/>
              </a:ext>
            </a:extLst>
          </p:cNvPr>
          <p:cNvSpPr/>
          <p:nvPr/>
        </p:nvSpPr>
        <p:spPr>
          <a:xfrm>
            <a:off x="1781005" y="1283235"/>
            <a:ext cx="11684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胡焕庸线</a:t>
            </a: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5D9A0946-E5AD-1707-6CA0-1D83307B31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386"/>
          <a:stretch/>
        </p:blipFill>
        <p:spPr>
          <a:xfrm>
            <a:off x="434110" y="1055194"/>
            <a:ext cx="8776940" cy="5417820"/>
          </a:xfrm>
          <a:prstGeom prst="rect">
            <a:avLst/>
          </a:prstGeom>
        </p:spPr>
      </p:pic>
      <p:sp>
        <p:nvSpPr>
          <p:cNvPr id="40" name="文本框 39">
            <a:extLst>
              <a:ext uri="{FF2B5EF4-FFF2-40B4-BE49-F238E27FC236}">
                <a16:creationId xmlns:a16="http://schemas.microsoft.com/office/drawing/2014/main" id="{8BA64034-2F69-A8AF-9C28-3258A4D7E6D1}"/>
              </a:ext>
            </a:extLst>
          </p:cNvPr>
          <p:cNvSpPr txBox="1"/>
          <p:nvPr/>
        </p:nvSpPr>
        <p:spPr>
          <a:xfrm>
            <a:off x="1917471" y="2506309"/>
            <a:ext cx="1481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0.5GeV SR</a:t>
            </a:r>
            <a:endParaRPr lang="zh-CN" alt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DC1C5F34-3EF7-C1F5-A4D2-36940DA445DF}"/>
              </a:ext>
            </a:extLst>
          </p:cNvPr>
          <p:cNvSpPr txBox="1"/>
          <p:nvPr/>
        </p:nvSpPr>
        <p:spPr>
          <a:xfrm>
            <a:off x="1369867" y="3597639"/>
            <a:ext cx="19592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Microscopes</a:t>
            </a:r>
            <a:endParaRPr lang="zh-CN" alt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BC87999A-FA00-7DD6-3BC4-81F4C6F47E0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3"/>
          <a:stretch/>
        </p:blipFill>
        <p:spPr>
          <a:xfrm>
            <a:off x="6224076" y="3044234"/>
            <a:ext cx="5774495" cy="3809109"/>
          </a:xfrm>
          <a:prstGeom prst="rect">
            <a:avLst/>
          </a:prstGeom>
        </p:spPr>
      </p:pic>
      <p:sp>
        <p:nvSpPr>
          <p:cNvPr id="43" name="文本框 42">
            <a:extLst>
              <a:ext uri="{FF2B5EF4-FFF2-40B4-BE49-F238E27FC236}">
                <a16:creationId xmlns:a16="http://schemas.microsoft.com/office/drawing/2014/main" id="{5764F938-66D3-C076-43B1-21D1D81FFD26}"/>
              </a:ext>
            </a:extLst>
          </p:cNvPr>
          <p:cNvSpPr txBox="1"/>
          <p:nvPr/>
        </p:nvSpPr>
        <p:spPr>
          <a:xfrm>
            <a:off x="9377882" y="5886562"/>
            <a:ext cx="2620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Circumference: 76.78m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Beamlines: 6</a:t>
            </a:r>
            <a:r>
              <a:rPr lang="zh-CN" altLang="en-US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3BBAEE01-2E98-9101-177B-91919C71A6D1}"/>
              </a:ext>
            </a:extLst>
          </p:cNvPr>
          <p:cNvSpPr/>
          <p:nvPr/>
        </p:nvSpPr>
        <p:spPr>
          <a:xfrm>
            <a:off x="1441525" y="2378493"/>
            <a:ext cx="2465998" cy="1990176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C9648B74-6EC3-0902-F862-370312F3EE42}"/>
              </a:ext>
            </a:extLst>
          </p:cNvPr>
          <p:cNvSpPr txBox="1"/>
          <p:nvPr/>
        </p:nvSpPr>
        <p:spPr>
          <a:xfrm>
            <a:off x="1255533" y="1791365"/>
            <a:ext cx="2787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Ⅰ </a:t>
            </a:r>
            <a:endParaRPr lang="en-US" altLang="zh-C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9D989E20-5311-7B4F-036B-A5AF36368499}"/>
              </a:ext>
            </a:extLst>
          </p:cNvPr>
          <p:cNvSpPr txBox="1"/>
          <p:nvPr/>
        </p:nvSpPr>
        <p:spPr>
          <a:xfrm>
            <a:off x="984550" y="288795"/>
            <a:ext cx="2794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UTEF Complex</a:t>
            </a:r>
            <a:endParaRPr lang="zh-CN" altLang="en-US" sz="2800" b="1" dirty="0">
              <a:solidFill>
                <a:srgbClr val="0070C0"/>
              </a:solidFill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E6A9C42C-EC9E-1223-5F85-B8EA93ED0ED1}"/>
              </a:ext>
            </a:extLst>
          </p:cNvPr>
          <p:cNvSpPr txBox="1"/>
          <p:nvPr/>
        </p:nvSpPr>
        <p:spPr>
          <a:xfrm>
            <a:off x="4092490" y="990062"/>
            <a:ext cx="1713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Ⅱ</a:t>
            </a:r>
            <a:endParaRPr lang="en-US" altLang="zh-CN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6C75736C-ED4C-A7ED-9A81-3B86BD680BC0}"/>
              </a:ext>
            </a:extLst>
          </p:cNvPr>
          <p:cNvSpPr txBox="1"/>
          <p:nvPr/>
        </p:nvSpPr>
        <p:spPr>
          <a:xfrm>
            <a:off x="4324236" y="1736351"/>
            <a:ext cx="12682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3GeV SR</a:t>
            </a:r>
            <a:endParaRPr lang="zh-CN" altLang="en-US" sz="2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FB3EA65D-1351-796C-2D68-458A47A79EC7}"/>
              </a:ext>
            </a:extLst>
          </p:cNvPr>
          <p:cNvSpPr txBox="1"/>
          <p:nvPr/>
        </p:nvSpPr>
        <p:spPr>
          <a:xfrm>
            <a:off x="6294201" y="1893479"/>
            <a:ext cx="19592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Microscopes</a:t>
            </a:r>
            <a:endParaRPr lang="zh-CN" altLang="en-US" sz="2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56C2755F-5331-AC44-FEE9-C06205986C7F}"/>
              </a:ext>
            </a:extLst>
          </p:cNvPr>
          <p:cNvSpPr/>
          <p:nvPr/>
        </p:nvSpPr>
        <p:spPr>
          <a:xfrm>
            <a:off x="4136470" y="1450610"/>
            <a:ext cx="4000768" cy="1990176"/>
          </a:xfrm>
          <a:prstGeom prst="rect">
            <a:avLst/>
          </a:prstGeom>
          <a:noFill/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F7FF147A-E5F8-7E5A-9BDB-EB7F52166584}"/>
              </a:ext>
            </a:extLst>
          </p:cNvPr>
          <p:cNvSpPr txBox="1"/>
          <p:nvPr/>
        </p:nvSpPr>
        <p:spPr>
          <a:xfrm>
            <a:off x="8743619" y="3199950"/>
            <a:ext cx="2949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Circumference:590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Beamlines: &gt;30</a:t>
            </a:r>
            <a:endParaRPr lang="zh-CN" altLang="en-US" sz="16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箭头: 直角上 1">
            <a:extLst>
              <a:ext uri="{FF2B5EF4-FFF2-40B4-BE49-F238E27FC236}">
                <a16:creationId xmlns:a16="http://schemas.microsoft.com/office/drawing/2014/main" id="{7169E97D-7EA9-E7CD-45F7-34E88DF940CA}"/>
              </a:ext>
            </a:extLst>
          </p:cNvPr>
          <p:cNvSpPr/>
          <p:nvPr/>
        </p:nvSpPr>
        <p:spPr>
          <a:xfrm rot="5400000">
            <a:off x="4413772" y="3673455"/>
            <a:ext cx="1089222" cy="1553447"/>
          </a:xfrm>
          <a:prstGeom prst="bentUpArrow">
            <a:avLst>
              <a:gd name="adj1" fmla="val 25000"/>
              <a:gd name="adj2" fmla="val 27326"/>
              <a:gd name="adj3" fmla="val 27969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8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A8F0DB-8722-E567-B687-4D11462F54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6B99CDE-066D-0BF3-026B-8B067686F6E1}"/>
              </a:ext>
            </a:extLst>
          </p:cNvPr>
          <p:cNvSpPr/>
          <p:nvPr/>
        </p:nvSpPr>
        <p:spPr>
          <a:xfrm>
            <a:off x="442009" y="3960326"/>
            <a:ext cx="6149597" cy="23196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 algn="just">
              <a:lnSpc>
                <a:spcPts val="2200"/>
              </a:lnSpc>
              <a:buFont typeface="Wingdings" panose="05000000000000000000" pitchFamily="2" charset="2"/>
              <a:buChar char="l"/>
            </a:pPr>
            <a:r>
              <a:rPr lang="en-US" altLang="zh-CN" sz="14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Comprising two core components: a </a:t>
            </a:r>
            <a:r>
              <a:rPr lang="en-US" altLang="zh-CN" sz="14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synchrotron radiation facility </a:t>
            </a:r>
            <a:r>
              <a:rPr lang="en-US" altLang="zh-CN" sz="14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delivering high-brilliance and high-flux photon sources, and an advanced cluster of </a:t>
            </a:r>
            <a:r>
              <a:rPr lang="en-US" altLang="zh-CN" sz="14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electron microscopes</a:t>
            </a:r>
            <a:r>
              <a:rPr lang="en-US" altLang="zh-CN" sz="14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ts val="2200"/>
              </a:lnSpc>
              <a:buFont typeface="Wingdings" panose="05000000000000000000" pitchFamily="2" charset="2"/>
              <a:buChar char="l"/>
            </a:pPr>
            <a:r>
              <a:rPr lang="en-US" altLang="zh-CN" sz="14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Enabling investigations of the </a:t>
            </a:r>
            <a:r>
              <a:rPr lang="en-US" altLang="zh-CN" sz="14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dynamic evolution and regulation of matter </a:t>
            </a:r>
            <a:r>
              <a:rPr lang="en-US" altLang="zh-CN" sz="14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across multiple dimensions and scales, with </a:t>
            </a:r>
            <a:r>
              <a:rPr lang="en-US" altLang="zh-CN" sz="14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ultrahigh spatial resolution (10</a:t>
            </a:r>
            <a:r>
              <a:rPr lang="en-US" altLang="zh-CN" sz="1400" baseline="300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-10</a:t>
            </a:r>
            <a:r>
              <a:rPr lang="en-US" altLang="zh-CN" sz="14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m) and ultrafast temporal resolution (10</a:t>
            </a:r>
            <a:r>
              <a:rPr lang="en-US" altLang="zh-CN" sz="1400" baseline="300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-12</a:t>
            </a:r>
            <a:r>
              <a:rPr lang="en-US" altLang="zh-CN" sz="14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–10</a:t>
            </a:r>
            <a:r>
              <a:rPr lang="en-US" altLang="zh-CN" sz="1400" baseline="300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-15 </a:t>
            </a:r>
            <a:r>
              <a:rPr lang="en-US" altLang="zh-CN" sz="14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s).</a:t>
            </a:r>
          </a:p>
          <a:p>
            <a:pPr marL="342900" indent="-342900" algn="just">
              <a:lnSpc>
                <a:spcPts val="2200"/>
              </a:lnSpc>
              <a:buFont typeface="Wingdings" panose="05000000000000000000" pitchFamily="2" charset="2"/>
              <a:buChar char="l"/>
            </a:pPr>
            <a:r>
              <a:rPr lang="en-US" altLang="zh-CN" sz="14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Providing indispensable experimental conditions for addressing fundamental scientific questions</a:t>
            </a:r>
            <a:endParaRPr lang="zh-CN" altLang="en-US" sz="1400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Picture 2" descr="同步辐射吸收谱(XAFS软线)">
            <a:extLst>
              <a:ext uri="{FF2B5EF4-FFF2-40B4-BE49-F238E27FC236}">
                <a16:creationId xmlns:a16="http://schemas.microsoft.com/office/drawing/2014/main" id="{BF275980-E9B7-9F58-A5C7-A33E5D9DA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103" y="864220"/>
            <a:ext cx="3357211" cy="209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BA2F489-67BA-EC91-5B01-50BF063F11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5570" y="864220"/>
            <a:ext cx="1810606" cy="2445250"/>
          </a:xfrm>
          <a:prstGeom prst="rect">
            <a:avLst/>
          </a:prstGeom>
        </p:spPr>
      </p:pic>
      <p:sp>
        <p:nvSpPr>
          <p:cNvPr id="5" name="加号 4">
            <a:extLst>
              <a:ext uri="{FF2B5EF4-FFF2-40B4-BE49-F238E27FC236}">
                <a16:creationId xmlns:a16="http://schemas.microsoft.com/office/drawing/2014/main" id="{728F8104-2FA6-1FE4-01FF-55C92BAC16DB}"/>
              </a:ext>
            </a:extLst>
          </p:cNvPr>
          <p:cNvSpPr/>
          <p:nvPr/>
        </p:nvSpPr>
        <p:spPr>
          <a:xfrm>
            <a:off x="5939506" y="1313760"/>
            <a:ext cx="1061884" cy="1120878"/>
          </a:xfrm>
          <a:prstGeom prst="mathPlus">
            <a:avLst>
              <a:gd name="adj1" fmla="val 105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E63FEA5-7279-A3B2-D7D3-0B4C55D167DB}"/>
              </a:ext>
            </a:extLst>
          </p:cNvPr>
          <p:cNvSpPr txBox="1"/>
          <p:nvPr/>
        </p:nvSpPr>
        <p:spPr>
          <a:xfrm>
            <a:off x="2163953" y="2876541"/>
            <a:ext cx="3547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synchrotron radiation source</a:t>
            </a: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EB50B75-3620-D44F-3F28-5F7310075640}"/>
              </a:ext>
            </a:extLst>
          </p:cNvPr>
          <p:cNvSpPr txBox="1"/>
          <p:nvPr/>
        </p:nvSpPr>
        <p:spPr>
          <a:xfrm>
            <a:off x="9652653" y="1825558"/>
            <a:ext cx="1678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Electron Microscopes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AFF1754-1163-811C-AF07-7165B4B851F6}"/>
              </a:ext>
            </a:extLst>
          </p:cNvPr>
          <p:cNvSpPr txBox="1"/>
          <p:nvPr/>
        </p:nvSpPr>
        <p:spPr>
          <a:xfrm>
            <a:off x="984550" y="288795"/>
            <a:ext cx="2794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UTEF Complex</a:t>
            </a:r>
            <a:endParaRPr lang="zh-CN" altLang="en-US" sz="2800" b="1" dirty="0">
              <a:solidFill>
                <a:srgbClr val="0070C0"/>
              </a:solidFill>
            </a:endParaRPr>
          </a:p>
        </p:txBody>
      </p:sp>
      <p:pic>
        <p:nvPicPr>
          <p:cNvPr id="9" name="图片 16">
            <a:extLst>
              <a:ext uri="{FF2B5EF4-FFF2-40B4-BE49-F238E27FC236}">
                <a16:creationId xmlns:a16="http://schemas.microsoft.com/office/drawing/2014/main" id="{BF109D06-2687-3C08-8825-41983E24DE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95919" y="3561152"/>
            <a:ext cx="554701" cy="562390"/>
          </a:xfrm>
          <a:prstGeom prst="rect">
            <a:avLst/>
          </a:prstGeom>
        </p:spPr>
      </p:pic>
      <p:pic>
        <p:nvPicPr>
          <p:cNvPr id="10" name="图片 13">
            <a:extLst>
              <a:ext uri="{FF2B5EF4-FFF2-40B4-BE49-F238E27FC236}">
                <a16:creationId xmlns:a16="http://schemas.microsoft.com/office/drawing/2014/main" id="{7659A9BD-4920-9B46-972F-DAF079DCDB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22628" y="3550909"/>
            <a:ext cx="574907" cy="582876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31151092-442B-223E-D8CA-0BA525656EF1}"/>
              </a:ext>
            </a:extLst>
          </p:cNvPr>
          <p:cNvSpPr/>
          <p:nvPr/>
        </p:nvSpPr>
        <p:spPr>
          <a:xfrm>
            <a:off x="9652653" y="4248675"/>
            <a:ext cx="585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b="1" dirty="0">
                <a:solidFill>
                  <a:schemeClr val="lt1"/>
                </a:solidFill>
                <a:ea typeface="思源黑体 Regular" panose="020B0500000000000000" pitchFamily="34" charset="-122"/>
              </a:rPr>
              <a:t>新能源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7C15BFCE-05C6-0FEF-53F3-B2C303F20A41}"/>
              </a:ext>
            </a:extLst>
          </p:cNvPr>
          <p:cNvGrpSpPr/>
          <p:nvPr/>
        </p:nvGrpSpPr>
        <p:grpSpPr>
          <a:xfrm>
            <a:off x="7086246" y="3422297"/>
            <a:ext cx="4414943" cy="3237943"/>
            <a:chOff x="4852898" y="2261360"/>
            <a:chExt cx="3188247" cy="3666030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0950958-2C27-620E-1A1C-536B5C5615AC}"/>
                </a:ext>
              </a:extLst>
            </p:cNvPr>
            <p:cNvGrpSpPr/>
            <p:nvPr/>
          </p:nvGrpSpPr>
          <p:grpSpPr>
            <a:xfrm>
              <a:off x="4852898" y="2261360"/>
              <a:ext cx="1565504" cy="1154414"/>
              <a:chOff x="8650680" y="2704243"/>
              <a:chExt cx="1565504" cy="1154414"/>
            </a:xfrm>
          </p:grpSpPr>
          <p:pic>
            <p:nvPicPr>
              <p:cNvPr id="26" name="图片 25">
                <a:extLst>
                  <a:ext uri="{FF2B5EF4-FFF2-40B4-BE49-F238E27FC236}">
                    <a16:creationId xmlns:a16="http://schemas.microsoft.com/office/drawing/2014/main" id="{F227E54A-96C5-F27A-2914-25BFC9AF5A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50680" y="2704243"/>
                <a:ext cx="1565504" cy="852771"/>
              </a:xfrm>
              <a:prstGeom prst="rect">
                <a:avLst/>
              </a:prstGeom>
              <a:ln w="3175">
                <a:solidFill>
                  <a:schemeClr val="bg1">
                    <a:lumMod val="95000"/>
                  </a:schemeClr>
                </a:solidFill>
                <a:prstDash val="dash"/>
              </a:ln>
            </p:spPr>
          </p:pic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266A1698-6254-1E15-9672-0116E1FAD22E}"/>
                  </a:ext>
                </a:extLst>
              </p:cNvPr>
              <p:cNvSpPr/>
              <p:nvPr/>
            </p:nvSpPr>
            <p:spPr>
              <a:xfrm>
                <a:off x="8650680" y="3551733"/>
                <a:ext cx="1565504" cy="306924"/>
              </a:xfrm>
              <a:prstGeom prst="rect">
                <a:avLst/>
              </a:prstGeom>
              <a:solidFill>
                <a:srgbClr val="0975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Electronic Information</a:t>
                </a:r>
                <a:endParaRPr lang="zh-CN" altLang="en-US" sz="12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AB5C6454-4836-798C-51AD-D0D9786515C7}"/>
                </a:ext>
              </a:extLst>
            </p:cNvPr>
            <p:cNvGrpSpPr/>
            <p:nvPr/>
          </p:nvGrpSpPr>
          <p:grpSpPr>
            <a:xfrm>
              <a:off x="6475641" y="2261360"/>
              <a:ext cx="1565504" cy="1154414"/>
              <a:chOff x="7832324" y="3972877"/>
              <a:chExt cx="1565504" cy="1154414"/>
            </a:xfrm>
          </p:grpSpPr>
          <p:pic>
            <p:nvPicPr>
              <p:cNvPr id="24" name="图片 23">
                <a:extLst>
                  <a:ext uri="{FF2B5EF4-FFF2-40B4-BE49-F238E27FC236}">
                    <a16:creationId xmlns:a16="http://schemas.microsoft.com/office/drawing/2014/main" id="{BF120BCC-ACFD-9F91-FEEF-54C8EC7C96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364" b="7357"/>
              <a:stretch>
                <a:fillRect/>
              </a:stretch>
            </p:blipFill>
            <p:spPr>
              <a:xfrm>
                <a:off x="7832324" y="3972877"/>
                <a:ext cx="1565504" cy="849932"/>
              </a:xfrm>
              <a:prstGeom prst="rect">
                <a:avLst/>
              </a:prstGeom>
              <a:ln w="3175">
                <a:solidFill>
                  <a:schemeClr val="bg1">
                    <a:lumMod val="95000"/>
                  </a:schemeClr>
                </a:solidFill>
                <a:prstDash val="dash"/>
              </a:ln>
            </p:spPr>
          </p:pic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5D1F865A-79FE-5718-A3BE-7C6B92DF3793}"/>
                  </a:ext>
                </a:extLst>
              </p:cNvPr>
              <p:cNvSpPr/>
              <p:nvPr/>
            </p:nvSpPr>
            <p:spPr>
              <a:xfrm>
                <a:off x="7832324" y="4820367"/>
                <a:ext cx="1565504" cy="306924"/>
              </a:xfrm>
              <a:prstGeom prst="rect">
                <a:avLst/>
              </a:prstGeom>
              <a:solidFill>
                <a:srgbClr val="0975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New Energy Vehicle</a:t>
                </a:r>
                <a:endParaRPr lang="zh-CN" altLang="en-US" sz="12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CF90DB73-A90D-8FF5-DABC-E9DA58492CE6}"/>
                </a:ext>
              </a:extLst>
            </p:cNvPr>
            <p:cNvGrpSpPr/>
            <p:nvPr/>
          </p:nvGrpSpPr>
          <p:grpSpPr>
            <a:xfrm>
              <a:off x="4852898" y="3451336"/>
              <a:ext cx="1565504" cy="1144392"/>
              <a:chOff x="7832324" y="5175283"/>
              <a:chExt cx="1565504" cy="1144392"/>
            </a:xfrm>
          </p:grpSpPr>
          <p:pic>
            <p:nvPicPr>
              <p:cNvPr id="22" name="图片 21">
                <a:extLst>
                  <a:ext uri="{FF2B5EF4-FFF2-40B4-BE49-F238E27FC236}">
                    <a16:creationId xmlns:a16="http://schemas.microsoft.com/office/drawing/2014/main" id="{233F2137-D317-B1A0-E9E8-0393C0744F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32324" y="5175283"/>
                <a:ext cx="1565504" cy="834663"/>
              </a:xfrm>
              <a:prstGeom prst="rect">
                <a:avLst/>
              </a:prstGeom>
              <a:ln w="3175">
                <a:solidFill>
                  <a:schemeClr val="bg1">
                    <a:lumMod val="95000"/>
                  </a:schemeClr>
                </a:solidFill>
                <a:prstDash val="dash"/>
              </a:ln>
            </p:spPr>
          </p:pic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2F3F16EB-D76C-0D2D-2189-FF5529B77C50}"/>
                  </a:ext>
                </a:extLst>
              </p:cNvPr>
              <p:cNvSpPr/>
              <p:nvPr/>
            </p:nvSpPr>
            <p:spPr>
              <a:xfrm>
                <a:off x="7832324" y="6012751"/>
                <a:ext cx="1565504" cy="306924"/>
              </a:xfrm>
              <a:prstGeom prst="rect">
                <a:avLst/>
              </a:prstGeom>
              <a:solidFill>
                <a:srgbClr val="0975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New Material</a:t>
                </a:r>
                <a:endParaRPr lang="zh-CN" altLang="en-US" sz="12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CC0BA3D0-B363-71F3-5590-D29EB9171C26}"/>
                </a:ext>
              </a:extLst>
            </p:cNvPr>
            <p:cNvGrpSpPr/>
            <p:nvPr/>
          </p:nvGrpSpPr>
          <p:grpSpPr>
            <a:xfrm>
              <a:off x="6471125" y="3451336"/>
              <a:ext cx="1565504" cy="1159662"/>
              <a:chOff x="9469035" y="3951203"/>
              <a:chExt cx="1565504" cy="1159662"/>
            </a:xfrm>
          </p:grpSpPr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0E9321B5-AAD2-A23F-1C40-3CFA52261B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69035" y="3951203"/>
                <a:ext cx="1565504" cy="852773"/>
              </a:xfrm>
              <a:prstGeom prst="rect">
                <a:avLst/>
              </a:prstGeom>
              <a:ln w="3175">
                <a:solidFill>
                  <a:schemeClr val="bg1">
                    <a:lumMod val="95000"/>
                  </a:schemeClr>
                </a:solidFill>
                <a:prstDash val="dash"/>
              </a:ln>
            </p:spPr>
          </p:pic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40756CD8-6E17-A7EB-E4A5-BF37F3F46CEF}"/>
                  </a:ext>
                </a:extLst>
              </p:cNvPr>
              <p:cNvSpPr/>
              <p:nvPr/>
            </p:nvSpPr>
            <p:spPr>
              <a:xfrm>
                <a:off x="9469035" y="4803941"/>
                <a:ext cx="1565504" cy="306924"/>
              </a:xfrm>
              <a:prstGeom prst="rect">
                <a:avLst/>
              </a:prstGeom>
              <a:solidFill>
                <a:srgbClr val="0975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Life Science and Medicine</a:t>
                </a:r>
                <a:endParaRPr lang="zh-CN" altLang="en-US" sz="12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A960795B-7952-541F-D65B-AD64DB532476}"/>
                </a:ext>
              </a:extLst>
            </p:cNvPr>
            <p:cNvGrpSpPr/>
            <p:nvPr/>
          </p:nvGrpSpPr>
          <p:grpSpPr>
            <a:xfrm>
              <a:off x="4852898" y="4637451"/>
              <a:ext cx="3183731" cy="1289939"/>
              <a:chOff x="9469035" y="5080334"/>
              <a:chExt cx="3200888" cy="1289939"/>
            </a:xfrm>
          </p:grpSpPr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7DF543EC-21CF-9363-3EAD-662312272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7145" b="10728"/>
              <a:stretch>
                <a:fillRect/>
              </a:stretch>
            </p:blipFill>
            <p:spPr>
              <a:xfrm>
                <a:off x="9469035" y="5080334"/>
                <a:ext cx="3200888" cy="1083264"/>
              </a:xfrm>
              <a:prstGeom prst="rect">
                <a:avLst/>
              </a:prstGeom>
            </p:spPr>
          </p:pic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C9E887E8-4F11-CF4E-7F40-6294B43D2EDD}"/>
                  </a:ext>
                </a:extLst>
              </p:cNvPr>
              <p:cNvSpPr/>
              <p:nvPr/>
            </p:nvSpPr>
            <p:spPr>
              <a:xfrm>
                <a:off x="9469035" y="6062919"/>
                <a:ext cx="3200888" cy="307354"/>
              </a:xfrm>
              <a:prstGeom prst="rect">
                <a:avLst/>
              </a:prstGeom>
              <a:solidFill>
                <a:srgbClr val="0975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Advanced Manufacturing</a:t>
                </a:r>
                <a:endParaRPr lang="zh-CN" altLang="en-US" sz="12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523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627B43-C922-5386-A3F8-9932343CC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表, 直方图&#10;&#10;AI 生成的内容可能不正确。">
            <a:extLst>
              <a:ext uri="{FF2B5EF4-FFF2-40B4-BE49-F238E27FC236}">
                <a16:creationId xmlns:a16="http://schemas.microsoft.com/office/drawing/2014/main" id="{F87AD6EE-0094-F399-F02C-DC56FF85DF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463" y="1785050"/>
            <a:ext cx="6473965" cy="4277882"/>
          </a:xfrm>
          <a:prstGeom prst="rect">
            <a:avLst/>
          </a:prstGeom>
        </p:spPr>
      </p:pic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A23A971F-1B82-F7E8-E9F4-704BD288B3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778237"/>
              </p:ext>
            </p:extLst>
          </p:nvPr>
        </p:nvGraphicFramePr>
        <p:xfrm>
          <a:off x="296775" y="1810711"/>
          <a:ext cx="5318933" cy="422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9525">
                  <a:extLst>
                    <a:ext uri="{9D8B030D-6E8A-4147-A177-3AD203B41FA5}">
                      <a16:colId xmlns:a16="http://schemas.microsoft.com/office/drawing/2014/main" val="212370667"/>
                    </a:ext>
                  </a:extLst>
                </a:gridCol>
                <a:gridCol w="1744027">
                  <a:extLst>
                    <a:ext uri="{9D8B030D-6E8A-4147-A177-3AD203B41FA5}">
                      <a16:colId xmlns:a16="http://schemas.microsoft.com/office/drawing/2014/main" val="11342038"/>
                    </a:ext>
                  </a:extLst>
                </a:gridCol>
                <a:gridCol w="1265381">
                  <a:extLst>
                    <a:ext uri="{9D8B030D-6E8A-4147-A177-3AD203B41FA5}">
                      <a16:colId xmlns:a16="http://schemas.microsoft.com/office/drawing/2014/main" val="11873459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Value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966056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GeV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31883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Circumference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76.78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4313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Natural emittance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8.59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nm rad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66257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Period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36532108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RF frequency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499.784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MHz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77404554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Current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500-1000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4725117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Bunch length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2.7-12.2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142490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Damping time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59/59/29.5</a:t>
                      </a:r>
                      <a:r>
                        <a:rPr lang="zh-CN" alt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（</a:t>
                      </a:r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H/V/Z)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</a:t>
                      </a:r>
                      <a:endParaRPr lang="en-US" altLang="zh-CN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072555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Straight section length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1149874"/>
                  </a:ext>
                </a:extLst>
              </a:tr>
            </a:tbl>
          </a:graphicData>
        </a:graphic>
      </p:graphicFrame>
      <p:sp>
        <p:nvSpPr>
          <p:cNvPr id="4" name="文本框 3">
            <a:extLst>
              <a:ext uri="{FF2B5EF4-FFF2-40B4-BE49-F238E27FC236}">
                <a16:creationId xmlns:a16="http://schemas.microsoft.com/office/drawing/2014/main" id="{C95D603A-3920-71BD-3CA8-C3EC9EA0CC30}"/>
              </a:ext>
            </a:extLst>
          </p:cNvPr>
          <p:cNvSpPr txBox="1"/>
          <p:nvPr/>
        </p:nvSpPr>
        <p:spPr>
          <a:xfrm>
            <a:off x="1460995" y="1415718"/>
            <a:ext cx="35731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/>
              <a:t>Main parameters of storage ring</a:t>
            </a:r>
            <a:endParaRPr lang="zh-CN" altLang="en-US" b="1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A3AB1EB-E8A8-0BFA-061A-D86AD74E1D30}"/>
              </a:ext>
            </a:extLst>
          </p:cNvPr>
          <p:cNvSpPr txBox="1"/>
          <p:nvPr/>
        </p:nvSpPr>
        <p:spPr>
          <a:xfrm>
            <a:off x="984550" y="288795"/>
            <a:ext cx="38361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0.5GeV Light Source</a:t>
            </a:r>
            <a:endParaRPr lang="zh-CN" alt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9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998A22-C250-33BC-6CDB-6994B4D78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图表 1">
            <a:extLst>
              <a:ext uri="{FF2B5EF4-FFF2-40B4-BE49-F238E27FC236}">
                <a16:creationId xmlns:a16="http://schemas.microsoft.com/office/drawing/2014/main" id="{63251E29-7469-4111-DDB7-0E89734630F4}"/>
              </a:ext>
            </a:extLst>
          </p:cNvPr>
          <p:cNvGraphicFramePr>
            <a:graphicFrameLocks/>
          </p:cNvGraphicFramePr>
          <p:nvPr/>
        </p:nvGraphicFramePr>
        <p:xfrm>
          <a:off x="386888" y="1312817"/>
          <a:ext cx="5249650" cy="33985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图表 2">
            <a:extLst>
              <a:ext uri="{FF2B5EF4-FFF2-40B4-BE49-F238E27FC236}">
                <a16:creationId xmlns:a16="http://schemas.microsoft.com/office/drawing/2014/main" id="{606DAE18-1E99-6F47-186E-EE8A30466A65}"/>
              </a:ext>
            </a:extLst>
          </p:cNvPr>
          <p:cNvGraphicFramePr>
            <a:graphicFrameLocks/>
          </p:cNvGraphicFramePr>
          <p:nvPr/>
        </p:nvGraphicFramePr>
        <p:xfrm>
          <a:off x="6050360" y="1312817"/>
          <a:ext cx="5792107" cy="3553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文本框 3">
            <a:extLst>
              <a:ext uri="{FF2B5EF4-FFF2-40B4-BE49-F238E27FC236}">
                <a16:creationId xmlns:a16="http://schemas.microsoft.com/office/drawing/2014/main" id="{CDD7CA88-95F6-C67A-4261-B8DFDAA17B37}"/>
              </a:ext>
            </a:extLst>
          </p:cNvPr>
          <p:cNvSpPr txBox="1"/>
          <p:nvPr/>
        </p:nvSpPr>
        <p:spPr>
          <a:xfrm>
            <a:off x="827913" y="4797233"/>
            <a:ext cx="10791814" cy="1668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Achieving high beam intensity while </a:t>
            </a:r>
            <a:r>
              <a:rPr lang="en-US" altLang="zh-CN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suppressing beam instability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has become a key technical challenge.</a:t>
            </a:r>
          </a:p>
          <a:p>
            <a:pPr algn="just">
              <a:lnSpc>
                <a:spcPct val="150000"/>
              </a:lnSpc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solidFill>
                  <a:srgbClr val="00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Optimize impedance and increase the radius of the vacuum chamber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to suppress the impedance, optimize HOM of the RF cavity.</a:t>
            </a:r>
          </a:p>
          <a:p>
            <a:pPr algn="just">
              <a:lnSpc>
                <a:spcPct val="150000"/>
              </a:lnSpc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2. Use the </a:t>
            </a:r>
            <a:r>
              <a:rPr lang="en-US" altLang="zh-CN" sz="1400" dirty="0">
                <a:solidFill>
                  <a:srgbClr val="00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third harmonic cavity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to stretch the bunch, reduce charge density, and provide Landau damping.</a:t>
            </a:r>
          </a:p>
          <a:p>
            <a:pPr algn="just">
              <a:lnSpc>
                <a:spcPct val="150000"/>
              </a:lnSpc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3. Implement a </a:t>
            </a:r>
            <a:r>
              <a:rPr lang="en-US" altLang="zh-CN" sz="1400" dirty="0">
                <a:solidFill>
                  <a:srgbClr val="00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transverse feedback system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to suppress transverse instability.</a:t>
            </a:r>
          </a:p>
          <a:p>
            <a:pPr algn="just">
              <a:lnSpc>
                <a:spcPct val="150000"/>
              </a:lnSpc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4. Adopt a </a:t>
            </a:r>
            <a:r>
              <a:rPr lang="en-US" altLang="zh-CN" sz="1400" dirty="0">
                <a:solidFill>
                  <a:srgbClr val="00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RF cavity voltage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to increase the longitudinal oscillation frequency and suppress instability.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3BB9DD3-7544-E819-1C26-5135F7A80677}"/>
              </a:ext>
            </a:extLst>
          </p:cNvPr>
          <p:cNvSpPr txBox="1"/>
          <p:nvPr/>
        </p:nvSpPr>
        <p:spPr>
          <a:xfrm>
            <a:off x="1792463" y="1046219"/>
            <a:ext cx="3081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Longitudinal HOM impedance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92AFAB3-0F39-A9EE-7686-C76E3D29868D}"/>
              </a:ext>
            </a:extLst>
          </p:cNvPr>
          <p:cNvSpPr txBox="1"/>
          <p:nvPr/>
        </p:nvSpPr>
        <p:spPr>
          <a:xfrm>
            <a:off x="7919943" y="1033413"/>
            <a:ext cx="29320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Transverse HOM impedance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DEA1DE0-7152-82FA-20E1-8EEA37C73FC5}"/>
              </a:ext>
            </a:extLst>
          </p:cNvPr>
          <p:cNvSpPr txBox="1"/>
          <p:nvPr/>
        </p:nvSpPr>
        <p:spPr>
          <a:xfrm>
            <a:off x="984550" y="288795"/>
            <a:ext cx="3945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RF Cavity Impedance</a:t>
            </a:r>
            <a:endParaRPr lang="zh-CN" altLang="en-US" sz="2800" b="1" dirty="0">
              <a:solidFill>
                <a:srgbClr val="0070C0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524DD3E-F9B2-CBBC-C883-6EF2EBDB4A92}"/>
              </a:ext>
            </a:extLst>
          </p:cNvPr>
          <p:cNvSpPr txBox="1"/>
          <p:nvPr/>
        </p:nvSpPr>
        <p:spPr>
          <a:xfrm>
            <a:off x="3849919" y="1450453"/>
            <a:ext cx="1453645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Fundamental frequency cavity</a:t>
            </a:r>
            <a:endParaRPr lang="zh-CN" altLang="en-US" sz="10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57AC61D-F8F2-01B1-0111-DDEDF3CF3554}"/>
              </a:ext>
            </a:extLst>
          </p:cNvPr>
          <p:cNvSpPr txBox="1"/>
          <p:nvPr/>
        </p:nvSpPr>
        <p:spPr>
          <a:xfrm>
            <a:off x="3836726" y="1832091"/>
            <a:ext cx="1453645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Third harmonic cavity</a:t>
            </a:r>
            <a:endParaRPr lang="zh-CN" altLang="en-US" sz="10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44D0659-BF56-9ADF-4213-3B5B8A67BD53}"/>
              </a:ext>
            </a:extLst>
          </p:cNvPr>
          <p:cNvSpPr txBox="1"/>
          <p:nvPr/>
        </p:nvSpPr>
        <p:spPr>
          <a:xfrm>
            <a:off x="3836727" y="2138239"/>
            <a:ext cx="1305572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Threshold, w/o FB</a:t>
            </a:r>
            <a:endParaRPr lang="zh-CN" altLang="en-US" sz="10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16AB51F-78E8-74B9-AEFC-A6A62AE114BA}"/>
              </a:ext>
            </a:extLst>
          </p:cNvPr>
          <p:cNvSpPr txBox="1"/>
          <p:nvPr/>
        </p:nvSpPr>
        <p:spPr>
          <a:xfrm>
            <a:off x="3829848" y="2444610"/>
            <a:ext cx="1305572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Threshold, w/o HC</a:t>
            </a:r>
            <a:endParaRPr lang="zh-CN" altLang="en-US" sz="10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43838EA-B5FD-302F-BB64-881A1E745F70}"/>
              </a:ext>
            </a:extLst>
          </p:cNvPr>
          <p:cNvSpPr txBox="1"/>
          <p:nvPr/>
        </p:nvSpPr>
        <p:spPr>
          <a:xfrm>
            <a:off x="7656429" y="1544204"/>
            <a:ext cx="2028561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Fundamental frequency cavity</a:t>
            </a:r>
            <a:endParaRPr lang="zh-CN" altLang="en-US" sz="10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855AE47-AF83-93D1-D7CC-AD41E735CD35}"/>
              </a:ext>
            </a:extLst>
          </p:cNvPr>
          <p:cNvSpPr txBox="1"/>
          <p:nvPr/>
        </p:nvSpPr>
        <p:spPr>
          <a:xfrm>
            <a:off x="7647193" y="1814547"/>
            <a:ext cx="1453645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Third harmonic cavity</a:t>
            </a:r>
            <a:endParaRPr lang="zh-CN" altLang="en-US" sz="10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7B57CDD-45A4-8255-F4D4-1986EB43CAA1}"/>
              </a:ext>
            </a:extLst>
          </p:cNvPr>
          <p:cNvSpPr txBox="1"/>
          <p:nvPr/>
        </p:nvSpPr>
        <p:spPr>
          <a:xfrm>
            <a:off x="7647193" y="2023476"/>
            <a:ext cx="1305572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Threshold, w/o FB</a:t>
            </a:r>
            <a:endParaRPr lang="zh-CN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47964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FDA95-A8C7-7EF3-7612-A0E3ECECA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7E89F97A-1971-14AA-0F80-C31D41C245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3649743"/>
              </p:ext>
            </p:extLst>
          </p:nvPr>
        </p:nvGraphicFramePr>
        <p:xfrm>
          <a:off x="8040124" y="1203190"/>
          <a:ext cx="3931041" cy="28015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74054">
                  <a:extLst>
                    <a:ext uri="{9D8B030D-6E8A-4147-A177-3AD203B41FA5}">
                      <a16:colId xmlns:a16="http://schemas.microsoft.com/office/drawing/2014/main" val="2173933066"/>
                    </a:ext>
                  </a:extLst>
                </a:gridCol>
                <a:gridCol w="1656987">
                  <a:extLst>
                    <a:ext uri="{9D8B030D-6E8A-4147-A177-3AD203B41FA5}">
                      <a16:colId xmlns:a16="http://schemas.microsoft.com/office/drawing/2014/main" val="156393308"/>
                    </a:ext>
                  </a:extLst>
                </a:gridCol>
              </a:tblGrid>
              <a:tr h="285995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Parameter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EPU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4527671"/>
                  </a:ext>
                </a:extLst>
              </a:tr>
              <a:tr h="285995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Period length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62mm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9436657"/>
                  </a:ext>
                </a:extLst>
              </a:tr>
              <a:tr h="285995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Period number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78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6569263"/>
                  </a:ext>
                </a:extLst>
              </a:tr>
              <a:tr h="285995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Total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length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4836mm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9548714"/>
                  </a:ext>
                </a:extLst>
              </a:tr>
              <a:tr h="285995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Peak magnetic field (circular polarization)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0.37T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9169532"/>
                  </a:ext>
                </a:extLst>
              </a:tr>
              <a:tr h="2859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/>
                        <a:t>Peak magnetic field (vertical polarization)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0.45T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7450429"/>
                  </a:ext>
                </a:extLst>
              </a:tr>
              <a:tr h="352596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Peak magnetic field (horizontally polarized)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0.7T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75433"/>
                  </a:ext>
                </a:extLst>
              </a:tr>
              <a:tr h="285995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Minimum gap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20mm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2294247"/>
                  </a:ext>
                </a:extLst>
              </a:tr>
            </a:tbl>
          </a:graphicData>
        </a:graphic>
      </p:graphicFrame>
      <p:pic>
        <p:nvPicPr>
          <p:cNvPr id="3" name="图片 2">
            <a:extLst>
              <a:ext uri="{FF2B5EF4-FFF2-40B4-BE49-F238E27FC236}">
                <a16:creationId xmlns:a16="http://schemas.microsoft.com/office/drawing/2014/main" id="{A92D7899-4D44-C748-BEF6-F4C622CBA5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640"/>
          <a:stretch/>
        </p:blipFill>
        <p:spPr>
          <a:xfrm>
            <a:off x="81028" y="4425144"/>
            <a:ext cx="2231000" cy="177472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B64D88B-B0CD-5955-7513-1319EDC6E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6" y="4597305"/>
            <a:ext cx="1838841" cy="146456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33C26B6-8302-51D8-0018-7B0C181090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5561" y="4574885"/>
            <a:ext cx="2135205" cy="1576532"/>
          </a:xfrm>
          <a:prstGeom prst="rect">
            <a:avLst/>
          </a:prstGeom>
        </p:spPr>
      </p:pic>
      <p:sp>
        <p:nvSpPr>
          <p:cNvPr id="6" name="内容占位符 2">
            <a:extLst>
              <a:ext uri="{FF2B5EF4-FFF2-40B4-BE49-F238E27FC236}">
                <a16:creationId xmlns:a16="http://schemas.microsoft.com/office/drawing/2014/main" id="{3D32EF6E-8CF6-782A-3A55-0DA779DF5776}"/>
              </a:ext>
            </a:extLst>
          </p:cNvPr>
          <p:cNvSpPr txBox="1">
            <a:spLocks/>
          </p:cNvSpPr>
          <p:nvPr/>
        </p:nvSpPr>
        <p:spPr>
          <a:xfrm>
            <a:off x="443020" y="1068583"/>
            <a:ext cx="6751558" cy="3254161"/>
          </a:xfrm>
          <a:prstGeom prst="rect">
            <a:avLst/>
          </a:prstGeom>
        </p:spPr>
        <p:txBody>
          <a:bodyPr/>
          <a:lstStyle>
            <a:lvl1pPr marL="257244" indent="-25724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Font typeface="Wingdings" panose="05000000000000000000" pitchFamily="2" charset="2"/>
              <a:buChar char="n"/>
              <a:defRPr sz="1800" baseline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557361" indent="-21437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Font typeface="Wingdings" panose="05000000000000000000" pitchFamily="2" charset="2"/>
              <a:buChar char="Ø"/>
              <a:defRPr sz="1500" baseline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2pPr>
            <a:lvl3pPr marL="857479" indent="-171496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1800" baseline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3pPr>
            <a:lvl4pPr marL="1200470" indent="-171496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Font typeface="Arial" panose="020B0604020202020204" pitchFamily="34" charset="0"/>
              <a:buChar char="–"/>
              <a:defRPr sz="1200" baseline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4pPr>
            <a:lvl5pPr marL="1543461" indent="-171496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Font typeface="Arial" panose="020B0604020202020204" pitchFamily="34" charset="0"/>
              <a:buChar char="»"/>
              <a:defRPr sz="1050" baseline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5pPr>
            <a:lvl6pPr marL="1886453" indent="-17149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Font typeface="Arial" charset="0"/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444" indent="-17149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Font typeface="Arial" charset="0"/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436" indent="-17149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Font typeface="Arial" charset="0"/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427" indent="-17149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Font typeface="Arial" charset="0"/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244" marR="0" lvl="0" indent="-360000" algn="just" defTabSz="914400" rtl="0" eaLnBrk="0" fontAlgn="base" latinLnBrk="0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lang="en-US" altLang="zh-CN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 energy:</a:t>
            </a:r>
            <a:r>
              <a:rPr lang="zh-CN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1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10-40eV</a:t>
            </a:r>
          </a:p>
          <a:p>
            <a:pPr lvl="0" indent="-360000" algn="just">
              <a:lnSpc>
                <a:spcPts val="2000"/>
              </a:lnSpc>
              <a:defRPr/>
            </a:pPr>
            <a:r>
              <a:rPr lang="en-US" altLang="zh-CN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resolution: </a:t>
            </a: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＜</a:t>
            </a:r>
            <a:r>
              <a:rPr kumimoji="0" lang="en-US" altLang="zh-CN" sz="1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0.4meV</a:t>
            </a:r>
          </a:p>
          <a:p>
            <a:pPr lvl="0" indent="-360000" algn="just">
              <a:lnSpc>
                <a:spcPts val="2000"/>
              </a:lnSpc>
              <a:defRPr/>
            </a:pPr>
            <a:r>
              <a:rPr lang="en-US" altLang="zh-CN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 flux at the sample:</a:t>
            </a: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＞</a:t>
            </a:r>
            <a:r>
              <a:rPr kumimoji="0" lang="en-US" altLang="zh-CN" sz="1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1×10</a:t>
            </a:r>
            <a:r>
              <a:rPr kumimoji="0" lang="en-US" altLang="zh-CN" sz="120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kumimoji="0" lang="en-US" altLang="zh-CN" sz="1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1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kumimoji="0" lang="en-US" altLang="zh-CN" sz="1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/s@0.1%B.W</a:t>
            </a:r>
            <a:endParaRPr kumimoji="0" lang="en-US" altLang="zh-CN" sz="12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indent="-360000" algn="just">
              <a:lnSpc>
                <a:spcPts val="2000"/>
              </a:lnSpc>
              <a:defRPr/>
            </a:pPr>
            <a:r>
              <a:rPr lang="en-US" altLang="zh-CN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 polarization can be tuned</a:t>
            </a:r>
          </a:p>
          <a:p>
            <a:pPr lvl="0" indent="-360000" algn="just">
              <a:lnSpc>
                <a:spcPts val="2000"/>
              </a:lnSpc>
              <a:defRPr/>
            </a:pPr>
            <a:r>
              <a:rPr lang="en-US" altLang="zh-CN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temperature:</a:t>
            </a:r>
            <a:r>
              <a:rPr lang="zh-CN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station-1K,</a:t>
            </a:r>
            <a:r>
              <a:rPr lang="zh-CN" alt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Sub-station-5K</a:t>
            </a:r>
            <a:endParaRPr kumimoji="0" lang="en-US" altLang="zh-CN" sz="12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244" marR="0" lvl="0" indent="-360000" algn="just" defTabSz="914400" rtl="0" eaLnBrk="0" fontAlgn="base" latinLnBrk="0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CN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Beam </a:t>
            </a:r>
            <a:r>
              <a:rPr kumimoji="0" lang="en-US" altLang="zh-CN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size@sample</a:t>
            </a:r>
            <a:r>
              <a:rPr kumimoji="0" lang="en-US" altLang="zh-CN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altLang="zh-CN" sz="1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kumimoji="0" lang="el-GR" altLang="zh-CN" sz="1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kumimoji="0" lang="en-US" altLang="zh-CN" sz="1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 × 20 </a:t>
            </a:r>
            <a:r>
              <a:rPr kumimoji="0" lang="el-GR" altLang="zh-CN" sz="1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kumimoji="0" lang="en-US" altLang="zh-CN" sz="1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  <a:p>
            <a:pPr marL="257244" marR="0" lvl="0" indent="-360000" algn="just" defTabSz="914400" rtl="0" eaLnBrk="0" fontAlgn="base" latinLnBrk="0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Two analytical chamber: </a:t>
            </a:r>
            <a:r>
              <a:rPr lang="en-US" altLang="zh-CN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ultra-low temperature high energy resolution, large angle high flux spin resolution</a:t>
            </a:r>
          </a:p>
          <a:p>
            <a:pPr lvl="0" indent="-360000" algn="just">
              <a:lnSpc>
                <a:spcPts val="2000"/>
              </a:lnSpc>
              <a:defRPr/>
            </a:pP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Configuration: Equipped with PLD, MBE thin film growth sample chamber, ozone system for oxide growth, vacuum interconnected glove box, and offline vacuum transfer sample chamber.</a:t>
            </a:r>
            <a:endParaRPr kumimoji="0" lang="en-US" altLang="zh-CN" sz="1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79B5AAF-28BF-2387-AE34-DBAB9207E1EA}"/>
              </a:ext>
            </a:extLst>
          </p:cNvPr>
          <p:cNvSpPr txBox="1"/>
          <p:nvPr/>
        </p:nvSpPr>
        <p:spPr>
          <a:xfrm>
            <a:off x="984550" y="288795"/>
            <a:ext cx="5936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ARPES Beamline </a:t>
            </a:r>
            <a:r>
              <a:rPr lang="en-US" altLang="zh-CN" sz="2000" b="1" dirty="0">
                <a:solidFill>
                  <a:srgbClr val="0032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(Under construction)</a:t>
            </a:r>
            <a:endParaRPr lang="zh-CN" altLang="en-US" sz="2800" b="1" dirty="0">
              <a:solidFill>
                <a:srgbClr val="0032FF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E3E2336-00F3-671E-E2F8-1A051DAA7911}"/>
              </a:ext>
            </a:extLst>
          </p:cNvPr>
          <p:cNvSpPr txBox="1"/>
          <p:nvPr/>
        </p:nvSpPr>
        <p:spPr>
          <a:xfrm>
            <a:off x="9229213" y="916993"/>
            <a:ext cx="18964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Undulator parameters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10CB15D-7058-1B01-D4D3-19858FF5387F}"/>
              </a:ext>
            </a:extLst>
          </p:cNvPr>
          <p:cNvSpPr txBox="1"/>
          <p:nvPr/>
        </p:nvSpPr>
        <p:spPr>
          <a:xfrm>
            <a:off x="2777311" y="6336430"/>
            <a:ext cx="6637377" cy="3693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UV-EUV photon flux 10 times higher than existing facilities!</a:t>
            </a:r>
            <a:endParaRPr lang="zh-CN" alt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85282D4-41BD-A649-6E04-557FAC8A42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3356" y="4191101"/>
            <a:ext cx="5740018" cy="189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24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D8DF64-9C5F-CAF9-3AB6-CB444EE49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310696BE-B42F-3964-E52E-124E49601E97}"/>
              </a:ext>
            </a:extLst>
          </p:cNvPr>
          <p:cNvSpPr txBox="1"/>
          <p:nvPr/>
        </p:nvSpPr>
        <p:spPr>
          <a:xfrm>
            <a:off x="984550" y="288795"/>
            <a:ext cx="60547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EUV Metrology Beamline </a:t>
            </a:r>
            <a:r>
              <a:rPr lang="en-US" altLang="zh-CN" sz="2000" b="1" dirty="0">
                <a:solidFill>
                  <a:srgbClr val="0032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(Planned)</a:t>
            </a:r>
            <a:endParaRPr lang="zh-CN" altLang="en-US" sz="2800" b="1" dirty="0">
              <a:solidFill>
                <a:srgbClr val="0032FF"/>
              </a:solidFill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0E0EAEFC-E00E-2082-A1BB-CBE83CB982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972"/>
          <a:stretch/>
        </p:blipFill>
        <p:spPr>
          <a:xfrm>
            <a:off x="7909839" y="3487286"/>
            <a:ext cx="4181185" cy="3247812"/>
          </a:xfrm>
          <a:prstGeom prst="rect">
            <a:avLst/>
          </a:prstGeom>
        </p:spPr>
      </p:pic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38BC427D-EB9F-482B-4FD6-7D8FC2104D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3393351"/>
              </p:ext>
            </p:extLst>
          </p:nvPr>
        </p:nvGraphicFramePr>
        <p:xfrm>
          <a:off x="323272" y="1116608"/>
          <a:ext cx="7434378" cy="1973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9257">
                  <a:extLst>
                    <a:ext uri="{9D8B030D-6E8A-4147-A177-3AD203B41FA5}">
                      <a16:colId xmlns:a16="http://schemas.microsoft.com/office/drawing/2014/main" val="3731260157"/>
                    </a:ext>
                  </a:extLst>
                </a:gridCol>
                <a:gridCol w="2576052">
                  <a:extLst>
                    <a:ext uri="{9D8B030D-6E8A-4147-A177-3AD203B41FA5}">
                      <a16:colId xmlns:a16="http://schemas.microsoft.com/office/drawing/2014/main" val="1558246184"/>
                    </a:ext>
                  </a:extLst>
                </a:gridCol>
                <a:gridCol w="2399069">
                  <a:extLst>
                    <a:ext uri="{9D8B030D-6E8A-4147-A177-3AD203B41FA5}">
                      <a16:colId xmlns:a16="http://schemas.microsoft.com/office/drawing/2014/main" val="1652880533"/>
                    </a:ext>
                  </a:extLst>
                </a:gridCol>
              </a:tblGrid>
              <a:tr h="394670">
                <a:tc>
                  <a:txBody>
                    <a:bodyPr/>
                    <a:lstStyle/>
                    <a:p>
                      <a:endParaRPr lang="zh-CN" altLang="en-US" sz="1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General Test</a:t>
                      </a:r>
                      <a:endParaRPr lang="zh-CN" altLang="en-U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Angular divergence</a:t>
                      </a:r>
                      <a:endParaRPr lang="zh-CN" altLang="en-U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4931839"/>
                  </a:ext>
                </a:extLst>
              </a:tr>
              <a:tr h="394670"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Wavelength range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5-70nm (17eV-250eV)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5-20nm (62eV-250eV)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15218140"/>
                  </a:ext>
                </a:extLst>
              </a:tr>
              <a:tr h="394670"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Wavelength resolution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≤0.005nm (12meV-250meV)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0" lang="zh-CN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软雅黑"/>
                          <a:cs typeface="Arial" panose="020B0604020202020204" pitchFamily="34" charset="0"/>
                        </a:rPr>
                        <a:t>≤</a:t>
                      </a:r>
                      <a:r>
                        <a:rPr kumimoji="0" lang="en-US" altLang="zh-CN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软雅黑"/>
                          <a:cs typeface="Arial" panose="020B0604020202020204" pitchFamily="34" charset="0"/>
                        </a:rPr>
                        <a:t>0.01nm (31meV-500meV)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5546439"/>
                  </a:ext>
                </a:extLst>
              </a:tr>
              <a:tr h="394670"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Divergence angle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0" lang="zh-CN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软雅黑"/>
                          <a:cs typeface="Arial" panose="020B0604020202020204" pitchFamily="34" charset="0"/>
                        </a:rPr>
                        <a:t>≤</a:t>
                      </a:r>
                      <a:r>
                        <a:rPr kumimoji="0" lang="en-US" altLang="zh-CN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软雅黑"/>
                          <a:cs typeface="Arial" panose="020B0604020202020204" pitchFamily="34" charset="0"/>
                        </a:rPr>
                        <a:t>5mrad@13.5nm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0" lang="zh-CN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软雅黑"/>
                          <a:cs typeface="Arial" panose="020B0604020202020204" pitchFamily="34" charset="0"/>
                        </a:rPr>
                        <a:t>≤</a:t>
                      </a:r>
                      <a:r>
                        <a:rPr kumimoji="0" lang="en-US" altLang="zh-CN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软雅黑"/>
                          <a:cs typeface="Arial" panose="020B0604020202020204" pitchFamily="34" charset="0"/>
                        </a:rPr>
                        <a:t>0.5mrad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9229810"/>
                  </a:ext>
                </a:extLst>
              </a:tr>
              <a:tr h="394670"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Wavelength stability (RMS)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&lt;0.1%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&lt;0.1%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84516073"/>
                  </a:ext>
                </a:extLst>
              </a:tr>
            </a:tbl>
          </a:graphicData>
        </a:graphic>
      </p:graphicFrame>
      <p:pic>
        <p:nvPicPr>
          <p:cNvPr id="14" name="图片 13">
            <a:extLst>
              <a:ext uri="{FF2B5EF4-FFF2-40B4-BE49-F238E27FC236}">
                <a16:creationId xmlns:a16="http://schemas.microsoft.com/office/drawing/2014/main" id="{D56BF8B2-2944-0AF0-87B3-833758A439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1798"/>
          <a:stretch/>
        </p:blipFill>
        <p:spPr>
          <a:xfrm>
            <a:off x="8287453" y="915243"/>
            <a:ext cx="3581275" cy="2438611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6E05EC9A-65E9-4571-2EE6-D2913ECD28B7}"/>
              </a:ext>
            </a:extLst>
          </p:cNvPr>
          <p:cNvSpPr txBox="1"/>
          <p:nvPr/>
        </p:nvSpPr>
        <p:spPr>
          <a:xfrm>
            <a:off x="9113733" y="3671282"/>
            <a:ext cx="18405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Photon </a:t>
            </a:r>
            <a:r>
              <a:rPr lang="en-US" altLang="zh-CN" sz="1400" dirty="0" err="1">
                <a:latin typeface="Arial" panose="020B0604020202020204" pitchFamily="34" charset="0"/>
                <a:cs typeface="Arial" panose="020B0604020202020204" pitchFamily="34" charset="0"/>
              </a:rPr>
              <a:t>flux@sample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3DC453A-9105-E87D-353D-B533005C5C22}"/>
              </a:ext>
            </a:extLst>
          </p:cNvPr>
          <p:cNvSpPr txBox="1"/>
          <p:nvPr/>
        </p:nvSpPr>
        <p:spPr>
          <a:xfrm>
            <a:off x="3073154" y="3240662"/>
            <a:ext cx="1877525" cy="30777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Future Expansion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5AD7E82-79FA-CB32-E9C6-F3DCD5EDAC75}"/>
              </a:ext>
            </a:extLst>
          </p:cNvPr>
          <p:cNvSpPr/>
          <p:nvPr/>
        </p:nvSpPr>
        <p:spPr>
          <a:xfrm>
            <a:off x="155634" y="3642027"/>
            <a:ext cx="3566516" cy="3014196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95E998C-A8B2-58AE-5975-704DA7F77793}"/>
              </a:ext>
            </a:extLst>
          </p:cNvPr>
          <p:cNvSpPr txBox="1"/>
          <p:nvPr/>
        </p:nvSpPr>
        <p:spPr>
          <a:xfrm>
            <a:off x="160849" y="3642026"/>
            <a:ext cx="3583028" cy="3041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Irradiation &amp; Contamination Test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Max power density: 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≥3.5 W/cm² @13.5nm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Background vacuum: 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&lt;1×10⁻⁵ Pa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In-situ characterization: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Reflectometry, XPS, SEM, TEM, EDS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Operation time: 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&gt;100 hours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792EC9D-3EAA-FAC4-4CDA-3B925D5F7B82}"/>
              </a:ext>
            </a:extLst>
          </p:cNvPr>
          <p:cNvSpPr txBox="1"/>
          <p:nvPr/>
        </p:nvSpPr>
        <p:spPr>
          <a:xfrm>
            <a:off x="4024023" y="3642026"/>
            <a:ext cx="3733625" cy="3041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Wave Aberration Measurement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Photon flux: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≥2×10¹⁴ </a:t>
            </a:r>
            <a:r>
              <a:rPr lang="en-US" altLang="zh-CN" sz="1400" dirty="0" err="1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/s @13.5nm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Stability: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within ±15%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Beam diameter: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10mm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Brightness: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≥1×10¹⁷ </a:t>
            </a:r>
            <a:r>
              <a:rPr lang="en-US" altLang="zh-CN" sz="1400" dirty="0" err="1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/s/mm²/mrad²/@13.5nm±0.1% BW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RMS accuracy: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&lt;0.1 nm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F0DFE079-9B98-7D6D-444F-B67FF23BDE67}"/>
              </a:ext>
            </a:extLst>
          </p:cNvPr>
          <p:cNvSpPr/>
          <p:nvPr/>
        </p:nvSpPr>
        <p:spPr>
          <a:xfrm>
            <a:off x="4002298" y="3642027"/>
            <a:ext cx="3755351" cy="3014196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176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990D7B-A18F-26A3-6726-E186ABFD5C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FD57525-4600-4434-0C8B-74CEE0948B7E}"/>
              </a:ext>
            </a:extLst>
          </p:cNvPr>
          <p:cNvSpPr txBox="1"/>
          <p:nvPr/>
        </p:nvSpPr>
        <p:spPr>
          <a:xfrm>
            <a:off x="1929826" y="895304"/>
            <a:ext cx="41500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/>
              <a:t>Main parameters of the storage ring</a:t>
            </a:r>
            <a:endParaRPr lang="zh-CN" altLang="en-US" dirty="0"/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C3A0B1DA-2521-44A8-EC3D-13E2DC8A98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0527603"/>
              </p:ext>
            </p:extLst>
          </p:nvPr>
        </p:nvGraphicFramePr>
        <p:xfrm>
          <a:off x="360433" y="1236396"/>
          <a:ext cx="6183613" cy="547904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912434">
                  <a:extLst>
                    <a:ext uri="{9D8B030D-6E8A-4147-A177-3AD203B41FA5}">
                      <a16:colId xmlns:a16="http://schemas.microsoft.com/office/drawing/2014/main" val="821605990"/>
                    </a:ext>
                  </a:extLst>
                </a:gridCol>
                <a:gridCol w="884132">
                  <a:extLst>
                    <a:ext uri="{9D8B030D-6E8A-4147-A177-3AD203B41FA5}">
                      <a16:colId xmlns:a16="http://schemas.microsoft.com/office/drawing/2014/main" val="3749677172"/>
                    </a:ext>
                  </a:extLst>
                </a:gridCol>
                <a:gridCol w="1554923">
                  <a:extLst>
                    <a:ext uri="{9D8B030D-6E8A-4147-A177-3AD203B41FA5}">
                      <a16:colId xmlns:a16="http://schemas.microsoft.com/office/drawing/2014/main" val="3747672050"/>
                    </a:ext>
                  </a:extLst>
                </a:gridCol>
                <a:gridCol w="832124">
                  <a:extLst>
                    <a:ext uri="{9D8B030D-6E8A-4147-A177-3AD203B41FA5}">
                      <a16:colId xmlns:a16="http://schemas.microsoft.com/office/drawing/2014/main" val="1744232738"/>
                    </a:ext>
                  </a:extLst>
                </a:gridCol>
              </a:tblGrid>
              <a:tr h="3424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</a:t>
                      </a:r>
                      <a:endParaRPr lang="zh-CN" sz="14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Sym.</a:t>
                      </a:r>
                      <a:endParaRPr lang="zh-CN" sz="14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Value</a:t>
                      </a:r>
                      <a:endParaRPr lang="zh-CN" sz="14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</a:t>
                      </a:r>
                      <a:endParaRPr lang="zh-CN" sz="14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83468151"/>
                  </a:ext>
                </a:extLst>
              </a:tr>
              <a:tr h="3424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</a:t>
                      </a:r>
                      <a:endParaRPr lang="zh-CN" sz="14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400" kern="100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zh-CN" sz="14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zh-CN" sz="1400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GeV</a:t>
                      </a:r>
                      <a:endParaRPr lang="zh-CN" sz="14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19732439"/>
                  </a:ext>
                </a:extLst>
              </a:tr>
              <a:tr h="3424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Circumference</a:t>
                      </a:r>
                      <a:endParaRPr lang="zh-CN" sz="14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zh-CN" sz="1400" i="1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590</a:t>
                      </a:r>
                      <a:endParaRPr lang="zh-CN" sz="1400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zh-CN" sz="14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3612234"/>
                  </a:ext>
                </a:extLst>
              </a:tr>
              <a:tr h="3424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 Current</a:t>
                      </a:r>
                      <a:endParaRPr lang="zh-CN" sz="14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US" sz="1400" kern="100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endParaRPr lang="zh-CN" sz="1400" i="1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</a:t>
                      </a:r>
                      <a:endParaRPr lang="zh-CN" sz="1400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</a:t>
                      </a:r>
                      <a:endParaRPr lang="zh-CN" sz="14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67665242"/>
                  </a:ext>
                </a:extLst>
              </a:tr>
              <a:tr h="3424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Natural Emittance</a:t>
                      </a:r>
                      <a:endParaRPr lang="zh-CN" sz="14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ϵ</a:t>
                      </a:r>
                      <a:r>
                        <a:rPr lang="en-US" sz="1400" kern="100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x0</a:t>
                      </a:r>
                      <a:endParaRPr lang="zh-CN" sz="14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349</a:t>
                      </a:r>
                      <a:endParaRPr lang="zh-CN" sz="1400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pm</a:t>
                      </a:r>
                      <a:endParaRPr lang="zh-CN" sz="14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64650706"/>
                  </a:ext>
                </a:extLst>
              </a:tr>
              <a:tr h="3424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Coupling</a:t>
                      </a:r>
                      <a:endParaRPr lang="zh-CN" sz="14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zh-CN" sz="14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  <a:endParaRPr lang="zh-CN" sz="14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zh-CN" sz="14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43652663"/>
                  </a:ext>
                </a:extLst>
              </a:tr>
              <a:tr h="3424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Momentum comp. factor</a:t>
                      </a:r>
                      <a:endParaRPr lang="zh-CN" sz="14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α</a:t>
                      </a:r>
                      <a:r>
                        <a:rPr lang="en-US" sz="1400" kern="100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zh-CN" sz="1400" i="1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 × 10</a:t>
                      </a:r>
                      <a:r>
                        <a:rPr lang="en-US" sz="1400" kern="1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−4</a:t>
                      </a:r>
                      <a:endParaRPr lang="zh-CN" sz="14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zh-CN" sz="14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20382256"/>
                  </a:ext>
                </a:extLst>
              </a:tr>
              <a:tr h="3424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 loss per turn</a:t>
                      </a:r>
                      <a:endParaRPr lang="zh-CN" sz="14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  <a:r>
                        <a:rPr lang="en-US" sz="1400" kern="100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zh-CN" sz="14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447</a:t>
                      </a:r>
                      <a:endParaRPr lang="zh-CN" sz="14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keV</a:t>
                      </a:r>
                      <a:endParaRPr lang="zh-CN" sz="14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14315559"/>
                  </a:ext>
                </a:extLst>
              </a:tr>
              <a:tr h="3424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RMS energy spread</a:t>
                      </a:r>
                      <a:endParaRPr lang="zh-CN" sz="14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σ</a:t>
                      </a:r>
                      <a:r>
                        <a:rPr lang="en-US" sz="1400" kern="100" baseline="-25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δ</a:t>
                      </a:r>
                      <a:endParaRPr lang="zh-CN" sz="1400" i="1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7.0 × 10</a:t>
                      </a:r>
                      <a:r>
                        <a:rPr lang="en-US" sz="1400" kern="1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−4</a:t>
                      </a:r>
                      <a:endParaRPr lang="zh-CN" sz="14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zh-CN" sz="14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14621585"/>
                  </a:ext>
                </a:extLst>
              </a:tr>
              <a:tr h="3424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Beam </a:t>
                      </a:r>
                      <a:r>
                        <a:rPr lang="en-US" altLang="zh-CN" sz="1400" kern="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size</a:t>
                      </a:r>
                      <a:r>
                        <a:rPr lang="en-US" sz="1400" kern="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@Short</a:t>
                      </a: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Str. Sec.</a:t>
                      </a:r>
                      <a:endParaRPr lang="zh-CN" sz="14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σ</a:t>
                      </a:r>
                      <a:r>
                        <a:rPr lang="en-US" sz="1400" kern="100" baseline="-25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xb,yb</a:t>
                      </a:r>
                      <a:endParaRPr lang="zh-CN" sz="1400" i="1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8.2/12.5</a:t>
                      </a:r>
                      <a:endParaRPr lang="zh-CN" sz="14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μm</a:t>
                      </a:r>
                      <a:endParaRPr lang="zh-CN" sz="14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25321796"/>
                  </a:ext>
                </a:extLst>
              </a:tr>
              <a:tr h="3424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Beam </a:t>
                      </a:r>
                      <a:r>
                        <a:rPr lang="en-US" altLang="zh-CN" sz="1400" kern="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size</a:t>
                      </a:r>
                      <a:r>
                        <a:rPr lang="en-US" sz="1400" kern="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@Long</a:t>
                      </a: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Str. Sec.</a:t>
                      </a:r>
                      <a:endParaRPr lang="zh-CN" sz="14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σ</a:t>
                      </a:r>
                      <a:r>
                        <a:rPr lang="en-US" sz="1400" kern="100" baseline="-25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xc,yc</a:t>
                      </a:r>
                      <a:endParaRPr lang="zh-CN" sz="1400" i="1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32.3/32.3</a:t>
                      </a:r>
                      <a:endParaRPr lang="zh-CN" sz="14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μm</a:t>
                      </a:r>
                      <a:endParaRPr lang="zh-CN" sz="14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08054541"/>
                  </a:ext>
                </a:extLst>
              </a:tr>
              <a:tr h="3424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Horizontal/Vertical tune</a:t>
                      </a:r>
                      <a:endParaRPr lang="zh-CN" sz="14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ν</a:t>
                      </a:r>
                      <a:r>
                        <a:rPr lang="en-US" sz="1400" kern="100" baseline="-25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1400" kern="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ν</a:t>
                      </a:r>
                      <a:r>
                        <a:rPr lang="en-US" sz="1400" kern="100" baseline="-25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zh-CN" sz="1400" i="1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61.371/23.154</a:t>
                      </a:r>
                      <a:endParaRPr lang="zh-CN" sz="14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zh-CN" sz="14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22659372"/>
                  </a:ext>
                </a:extLst>
              </a:tr>
              <a:tr h="3424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Natural chromaticity</a:t>
                      </a:r>
                      <a:endParaRPr lang="zh-CN" sz="14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ξ</a:t>
                      </a:r>
                      <a:r>
                        <a:rPr lang="en-US" sz="1400" kern="100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x0</a:t>
                      </a: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/ξ</a:t>
                      </a:r>
                      <a:r>
                        <a:rPr lang="en-US" sz="1400" kern="100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y0</a:t>
                      </a:r>
                      <a:endParaRPr lang="zh-CN" sz="14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-141.4/-167.9</a:t>
                      </a:r>
                      <a:endParaRPr lang="zh-CN" sz="14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zh-CN" sz="14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32218476"/>
                  </a:ext>
                </a:extLst>
              </a:tr>
              <a:tr h="3424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Natural damping time </a:t>
                      </a: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(x/y/z)</a:t>
                      </a:r>
                      <a:endParaRPr lang="zh-CN" sz="14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τ</a:t>
                      </a:r>
                      <a:r>
                        <a:rPr lang="en-US" sz="1400" kern="100" baseline="-25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1400" kern="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τ</a:t>
                      </a:r>
                      <a:r>
                        <a:rPr lang="en-US" sz="1400" kern="100" baseline="-25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1400" kern="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τ</a:t>
                      </a:r>
                      <a:r>
                        <a:rPr lang="en-US" sz="1400" kern="100" baseline="-25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zh-CN" sz="1400" i="1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26.4/26.4/13.2</a:t>
                      </a:r>
                      <a:endParaRPr lang="zh-CN" sz="14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</a:t>
                      </a:r>
                      <a:endParaRPr lang="zh-CN" sz="14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00100401"/>
                  </a:ext>
                </a:extLst>
              </a:tr>
              <a:tr h="3424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RF frequency</a:t>
                      </a:r>
                      <a:endParaRPr lang="zh-CN" sz="14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altLang="zh-CN" sz="1400" kern="100" baseline="-25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RF</a:t>
                      </a:r>
                      <a:endParaRPr lang="zh-CN" sz="1400" i="1" kern="100" baseline="-250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499.993</a:t>
                      </a:r>
                      <a:endParaRPr lang="zh-CN" sz="14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MHz</a:t>
                      </a:r>
                      <a:endParaRPr lang="zh-CN" sz="14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65730223"/>
                  </a:ext>
                </a:extLst>
              </a:tr>
              <a:tr h="3424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Max. Bend field</a:t>
                      </a:r>
                      <a:endParaRPr lang="zh-CN" sz="14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zh-CN" sz="1400" i="1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1.05</a:t>
                      </a:r>
                      <a:endParaRPr lang="zh-CN" sz="14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Tesla</a:t>
                      </a:r>
                      <a:endParaRPr lang="zh-CN" sz="14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91697937"/>
                  </a:ext>
                </a:extLst>
              </a:tr>
            </a:tbl>
          </a:graphicData>
        </a:graphic>
      </p:graphicFrame>
      <p:grpSp>
        <p:nvGrpSpPr>
          <p:cNvPr id="4" name="组合 3">
            <a:extLst>
              <a:ext uri="{FF2B5EF4-FFF2-40B4-BE49-F238E27FC236}">
                <a16:creationId xmlns:a16="http://schemas.microsoft.com/office/drawing/2014/main" id="{AEF798FF-520C-FD6D-356D-2784E68DBD47}"/>
              </a:ext>
            </a:extLst>
          </p:cNvPr>
          <p:cNvGrpSpPr/>
          <p:nvPr/>
        </p:nvGrpSpPr>
        <p:grpSpPr>
          <a:xfrm>
            <a:off x="7008177" y="819957"/>
            <a:ext cx="4421820" cy="3933308"/>
            <a:chOff x="945505" y="1688898"/>
            <a:chExt cx="4402828" cy="3211096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E4967B1D-83BA-563C-15FD-A2340F19C6B9}"/>
                </a:ext>
              </a:extLst>
            </p:cNvPr>
            <p:cNvGrpSpPr/>
            <p:nvPr/>
          </p:nvGrpSpPr>
          <p:grpSpPr>
            <a:xfrm>
              <a:off x="945505" y="1688898"/>
              <a:ext cx="4402828" cy="3211096"/>
              <a:chOff x="794186" y="1669906"/>
              <a:chExt cx="4402828" cy="3211096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360D977D-992B-266B-5BD5-52D45AD974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94186" y="1669906"/>
                <a:ext cx="4402828" cy="1790378"/>
              </a:xfrm>
              <a:prstGeom prst="rect">
                <a:avLst/>
              </a:prstGeom>
            </p:spPr>
          </p:pic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887F419E-89E7-888A-B3E4-F676A94BD2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1445" y="3364705"/>
                <a:ext cx="4248728" cy="1516297"/>
              </a:xfrm>
              <a:prstGeom prst="rect">
                <a:avLst/>
              </a:prstGeom>
            </p:spPr>
          </p:pic>
        </p:grp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FBA098B7-7464-AB4C-98FE-E16919B68B97}"/>
                </a:ext>
              </a:extLst>
            </p:cNvPr>
            <p:cNvSpPr/>
            <p:nvPr/>
          </p:nvSpPr>
          <p:spPr>
            <a:xfrm>
              <a:off x="2124420" y="1755252"/>
              <a:ext cx="1888026" cy="2512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b="1" dirty="0">
                  <a:latin typeface="Arial" panose="020B0604020202020204" pitchFamily="34" charset="0"/>
                  <a:ea typeface="华文中宋" panose="02010600040101010101" pitchFamily="2" charset="-122"/>
                  <a:cs typeface="Arial" panose="020B0604020202020204" pitchFamily="34" charset="0"/>
                </a:rPr>
                <a:t>Long Straight</a:t>
              </a:r>
              <a:endPara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F2317D84-42C8-2852-71A1-CE1C51128A27}"/>
                </a:ext>
              </a:extLst>
            </p:cNvPr>
            <p:cNvSpPr/>
            <p:nvPr/>
          </p:nvSpPr>
          <p:spPr>
            <a:xfrm>
              <a:off x="2114629" y="3441759"/>
              <a:ext cx="2044996" cy="2512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b="1" dirty="0">
                  <a:latin typeface="Arial" panose="020B0604020202020204" pitchFamily="34" charset="0"/>
                  <a:ea typeface="华文中宋" panose="02010600040101010101" pitchFamily="2" charset="-122"/>
                  <a:cs typeface="Arial" panose="020B0604020202020204" pitchFamily="34" charset="0"/>
                </a:rPr>
                <a:t>Short Straight</a:t>
              </a:r>
              <a:endPara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C0A6041F-EF2E-637E-AAF6-72BC565715F3}"/>
              </a:ext>
            </a:extLst>
          </p:cNvPr>
          <p:cNvGrpSpPr/>
          <p:nvPr/>
        </p:nvGrpSpPr>
        <p:grpSpPr>
          <a:xfrm>
            <a:off x="6920962" y="4553185"/>
            <a:ext cx="4421819" cy="2304815"/>
            <a:chOff x="6560934" y="2662268"/>
            <a:chExt cx="4932219" cy="3211045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50F40B3-D700-28E3-6403-E6D239A9D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60934" y="2662268"/>
              <a:ext cx="4932219" cy="3211045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64BC82E6-697C-0483-1A68-68D3C3622888}"/>
                </a:ext>
              </a:extLst>
            </p:cNvPr>
            <p:cNvSpPr/>
            <p:nvPr/>
          </p:nvSpPr>
          <p:spPr>
            <a:xfrm rot="17500331">
              <a:off x="9817035" y="4080209"/>
              <a:ext cx="159083" cy="45719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23C8D9A1-90EE-136B-5D4F-F0AF9E3D5E36}"/>
                </a:ext>
              </a:extLst>
            </p:cNvPr>
            <p:cNvSpPr/>
            <p:nvPr/>
          </p:nvSpPr>
          <p:spPr>
            <a:xfrm>
              <a:off x="8067172" y="4037922"/>
              <a:ext cx="191004" cy="85377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06862CD1-4C6C-58CC-6D30-BDCDC8B43E97}"/>
              </a:ext>
            </a:extLst>
          </p:cNvPr>
          <p:cNvSpPr txBox="1"/>
          <p:nvPr/>
        </p:nvSpPr>
        <p:spPr>
          <a:xfrm>
            <a:off x="984550" y="288795"/>
            <a:ext cx="35123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3GeV Light Source</a:t>
            </a:r>
            <a:endParaRPr lang="zh-CN" alt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88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2.0351181102363,&quot;left&quot;:22.68732283464567,&quot;top&quot;:80.09622047244093,&quot;width&quot;:561.16622047244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2.0351181102363,&quot;left&quot;:22.68732283464567,&quot;top&quot;:80.09622047244093,&quot;width&quot;:561.166220472441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567*89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2"/>
  <p:tag name="KSO_WM_UNIT_ID" val="custom20235101_1*d*2"/>
  <p:tag name="KSO_WM_TEMPLATE_CATEGORY" val="custom"/>
  <p:tag name="KSO_WM_TEMPLATE_INDEX" val="20235101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LINE_FORE_SCHEMECOLOR_INDEX" val="5"/>
  <p:tag name="KSO_WM_UNIT_LINE_FILL_TYPE" val="2"/>
  <p:tag name="KSO_WM_UNIT_USESOURCEFORMAT_APPLY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17416</TotalTime>
  <Words>1382</Words>
  <Application>Microsoft Office PowerPoint</Application>
  <PresentationFormat>宽屏</PresentationFormat>
  <Paragraphs>300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5" baseType="lpstr">
      <vt:lpstr>等线</vt:lpstr>
      <vt:lpstr>等线 Light</vt:lpstr>
      <vt:lpstr>思源黑体 Regular</vt:lpstr>
      <vt:lpstr>微软雅黑</vt:lpstr>
      <vt:lpstr>Arial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Yao Zhang</dc:creator>
  <cp:lastModifiedBy>yaq</cp:lastModifiedBy>
  <cp:revision>733</cp:revision>
  <dcterms:created xsi:type="dcterms:W3CDTF">2023-03-12T04:53:37Z</dcterms:created>
  <dcterms:modified xsi:type="dcterms:W3CDTF">2025-09-14T05:17:11Z</dcterms:modified>
</cp:coreProperties>
</file>