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8" r:id="rId3"/>
    <p:sldId id="270" r:id="rId4"/>
    <p:sldId id="269" r:id="rId5"/>
    <p:sldId id="260" r:id="rId6"/>
    <p:sldId id="267" r:id="rId7"/>
    <p:sldId id="264" r:id="rId8"/>
    <p:sldId id="261" r:id="rId9"/>
    <p:sldId id="262" r:id="rId10"/>
    <p:sldId id="263" r:id="rId11"/>
    <p:sldId id="266" r:id="rId1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6" d="100"/>
          <a:sy n="66" d="100"/>
        </p:scale>
        <p:origin x="898"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342744-2B48-498F-ACE2-FD0928C5551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92245CF-D442-417B-B225-43DAAF6EF6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E623352-1E71-452B-9239-67B61D8B4716}"/>
              </a:ext>
            </a:extLst>
          </p:cNvPr>
          <p:cNvSpPr>
            <a:spLocks noGrp="1"/>
          </p:cNvSpPr>
          <p:nvPr>
            <p:ph type="dt" sz="half" idx="10"/>
          </p:nvPr>
        </p:nvSpPr>
        <p:spPr/>
        <p:txBody>
          <a:bodyPr/>
          <a:lstStyle/>
          <a:p>
            <a:fld id="{107105F6-628D-4913-95F4-E6F3E0275C98}" type="datetimeFigureOut">
              <a:rPr lang="zh-CN" altLang="en-US" smtClean="0"/>
              <a:t>2025/9/14</a:t>
            </a:fld>
            <a:endParaRPr lang="zh-CN" altLang="en-US"/>
          </a:p>
        </p:txBody>
      </p:sp>
      <p:sp>
        <p:nvSpPr>
          <p:cNvPr id="5" name="页脚占位符 4">
            <a:extLst>
              <a:ext uri="{FF2B5EF4-FFF2-40B4-BE49-F238E27FC236}">
                <a16:creationId xmlns:a16="http://schemas.microsoft.com/office/drawing/2014/main" id="{B8BE7747-A221-4514-A3ED-7BFE29CB552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C1762D9-1BAB-44DC-807F-315A68A275C8}"/>
              </a:ext>
            </a:extLst>
          </p:cNvPr>
          <p:cNvSpPr>
            <a:spLocks noGrp="1"/>
          </p:cNvSpPr>
          <p:nvPr>
            <p:ph type="sldNum" sz="quarter" idx="12"/>
          </p:nvPr>
        </p:nvSpPr>
        <p:spPr/>
        <p:txBody>
          <a:bodyPr/>
          <a:lstStyle/>
          <a:p>
            <a:fld id="{4DC76A91-886F-4515-9B39-8514A10FBA1D}" type="slidenum">
              <a:rPr lang="zh-CN" altLang="en-US" smtClean="0"/>
              <a:t>‹#›</a:t>
            </a:fld>
            <a:endParaRPr lang="zh-CN" altLang="en-US"/>
          </a:p>
        </p:txBody>
      </p:sp>
    </p:spTree>
    <p:extLst>
      <p:ext uri="{BB962C8B-B14F-4D97-AF65-F5344CB8AC3E}">
        <p14:creationId xmlns:p14="http://schemas.microsoft.com/office/powerpoint/2010/main" val="610460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803544-8C22-4F6B-98A0-5FDE4944C6F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92D9B48-483B-4013-BEDB-0A15FA05D94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93B8468-6677-48CA-8C90-53F1D7AAD0C1}"/>
              </a:ext>
            </a:extLst>
          </p:cNvPr>
          <p:cNvSpPr>
            <a:spLocks noGrp="1"/>
          </p:cNvSpPr>
          <p:nvPr>
            <p:ph type="dt" sz="half" idx="10"/>
          </p:nvPr>
        </p:nvSpPr>
        <p:spPr/>
        <p:txBody>
          <a:bodyPr/>
          <a:lstStyle/>
          <a:p>
            <a:fld id="{107105F6-628D-4913-95F4-E6F3E0275C98}" type="datetimeFigureOut">
              <a:rPr lang="zh-CN" altLang="en-US" smtClean="0"/>
              <a:t>2025/9/14</a:t>
            </a:fld>
            <a:endParaRPr lang="zh-CN" altLang="en-US"/>
          </a:p>
        </p:txBody>
      </p:sp>
      <p:sp>
        <p:nvSpPr>
          <p:cNvPr id="5" name="页脚占位符 4">
            <a:extLst>
              <a:ext uri="{FF2B5EF4-FFF2-40B4-BE49-F238E27FC236}">
                <a16:creationId xmlns:a16="http://schemas.microsoft.com/office/drawing/2014/main" id="{31941F66-B160-4FFB-8260-4EE7BB71FF0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F454AE8-1F4D-4341-9FC5-BF41A5536066}"/>
              </a:ext>
            </a:extLst>
          </p:cNvPr>
          <p:cNvSpPr>
            <a:spLocks noGrp="1"/>
          </p:cNvSpPr>
          <p:nvPr>
            <p:ph type="sldNum" sz="quarter" idx="12"/>
          </p:nvPr>
        </p:nvSpPr>
        <p:spPr/>
        <p:txBody>
          <a:bodyPr/>
          <a:lstStyle/>
          <a:p>
            <a:fld id="{4DC76A91-886F-4515-9B39-8514A10FBA1D}" type="slidenum">
              <a:rPr lang="zh-CN" altLang="en-US" smtClean="0"/>
              <a:t>‹#›</a:t>
            </a:fld>
            <a:endParaRPr lang="zh-CN" altLang="en-US"/>
          </a:p>
        </p:txBody>
      </p:sp>
    </p:spTree>
    <p:extLst>
      <p:ext uri="{BB962C8B-B14F-4D97-AF65-F5344CB8AC3E}">
        <p14:creationId xmlns:p14="http://schemas.microsoft.com/office/powerpoint/2010/main" val="3189034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C2C26EC-0703-43CA-B22F-F9E3DE36E5E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5EB3668-A7A0-484D-88BE-237AF59EA3E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846BA2A-3FBE-4449-B514-2E691788F776}"/>
              </a:ext>
            </a:extLst>
          </p:cNvPr>
          <p:cNvSpPr>
            <a:spLocks noGrp="1"/>
          </p:cNvSpPr>
          <p:nvPr>
            <p:ph type="dt" sz="half" idx="10"/>
          </p:nvPr>
        </p:nvSpPr>
        <p:spPr/>
        <p:txBody>
          <a:bodyPr/>
          <a:lstStyle/>
          <a:p>
            <a:fld id="{107105F6-628D-4913-95F4-E6F3E0275C98}" type="datetimeFigureOut">
              <a:rPr lang="zh-CN" altLang="en-US" smtClean="0"/>
              <a:t>2025/9/14</a:t>
            </a:fld>
            <a:endParaRPr lang="zh-CN" altLang="en-US"/>
          </a:p>
        </p:txBody>
      </p:sp>
      <p:sp>
        <p:nvSpPr>
          <p:cNvPr id="5" name="页脚占位符 4">
            <a:extLst>
              <a:ext uri="{FF2B5EF4-FFF2-40B4-BE49-F238E27FC236}">
                <a16:creationId xmlns:a16="http://schemas.microsoft.com/office/drawing/2014/main" id="{75B3A793-1F7C-4D2C-9B15-D677026D460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9A2C0AE-192D-4ECC-9CBE-3ED6DC1AECB8}"/>
              </a:ext>
            </a:extLst>
          </p:cNvPr>
          <p:cNvSpPr>
            <a:spLocks noGrp="1"/>
          </p:cNvSpPr>
          <p:nvPr>
            <p:ph type="sldNum" sz="quarter" idx="12"/>
          </p:nvPr>
        </p:nvSpPr>
        <p:spPr/>
        <p:txBody>
          <a:bodyPr/>
          <a:lstStyle/>
          <a:p>
            <a:fld id="{4DC76A91-886F-4515-9B39-8514A10FBA1D}" type="slidenum">
              <a:rPr lang="zh-CN" altLang="en-US" smtClean="0"/>
              <a:t>‹#›</a:t>
            </a:fld>
            <a:endParaRPr lang="zh-CN" altLang="en-US"/>
          </a:p>
        </p:txBody>
      </p:sp>
    </p:spTree>
    <p:extLst>
      <p:ext uri="{BB962C8B-B14F-4D97-AF65-F5344CB8AC3E}">
        <p14:creationId xmlns:p14="http://schemas.microsoft.com/office/powerpoint/2010/main" val="1285914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4B6C9E-F5D5-4308-BC8B-F1B62069AF8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84A9D90-4736-44EC-8521-874465B9A9E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AC470E1-E11D-46AE-B137-1C6A31C1DC7B}"/>
              </a:ext>
            </a:extLst>
          </p:cNvPr>
          <p:cNvSpPr>
            <a:spLocks noGrp="1"/>
          </p:cNvSpPr>
          <p:nvPr>
            <p:ph type="dt" sz="half" idx="10"/>
          </p:nvPr>
        </p:nvSpPr>
        <p:spPr/>
        <p:txBody>
          <a:bodyPr/>
          <a:lstStyle/>
          <a:p>
            <a:fld id="{107105F6-628D-4913-95F4-E6F3E0275C98}" type="datetimeFigureOut">
              <a:rPr lang="zh-CN" altLang="en-US" smtClean="0"/>
              <a:t>2025/9/14</a:t>
            </a:fld>
            <a:endParaRPr lang="zh-CN" altLang="en-US"/>
          </a:p>
        </p:txBody>
      </p:sp>
      <p:sp>
        <p:nvSpPr>
          <p:cNvPr id="5" name="页脚占位符 4">
            <a:extLst>
              <a:ext uri="{FF2B5EF4-FFF2-40B4-BE49-F238E27FC236}">
                <a16:creationId xmlns:a16="http://schemas.microsoft.com/office/drawing/2014/main" id="{9116D77D-5ECE-4AD8-BA46-A6BFDFA4030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26AFB72-77BE-4AA6-8707-EC3DD10E0175}"/>
              </a:ext>
            </a:extLst>
          </p:cNvPr>
          <p:cNvSpPr>
            <a:spLocks noGrp="1"/>
          </p:cNvSpPr>
          <p:nvPr>
            <p:ph type="sldNum" sz="quarter" idx="12"/>
          </p:nvPr>
        </p:nvSpPr>
        <p:spPr/>
        <p:txBody>
          <a:bodyPr/>
          <a:lstStyle/>
          <a:p>
            <a:fld id="{4DC76A91-886F-4515-9B39-8514A10FBA1D}" type="slidenum">
              <a:rPr lang="zh-CN" altLang="en-US" smtClean="0"/>
              <a:t>‹#›</a:t>
            </a:fld>
            <a:endParaRPr lang="zh-CN" altLang="en-US"/>
          </a:p>
        </p:txBody>
      </p:sp>
    </p:spTree>
    <p:extLst>
      <p:ext uri="{BB962C8B-B14F-4D97-AF65-F5344CB8AC3E}">
        <p14:creationId xmlns:p14="http://schemas.microsoft.com/office/powerpoint/2010/main" val="2450960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737B1F-C300-48F1-BFB6-1000D19951CF}"/>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84C8DD8-87B5-499B-96C9-623E9B9638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47EFAF2-B2B2-4274-9757-D2EEE52C8DEC}"/>
              </a:ext>
            </a:extLst>
          </p:cNvPr>
          <p:cNvSpPr>
            <a:spLocks noGrp="1"/>
          </p:cNvSpPr>
          <p:nvPr>
            <p:ph type="dt" sz="half" idx="10"/>
          </p:nvPr>
        </p:nvSpPr>
        <p:spPr/>
        <p:txBody>
          <a:bodyPr/>
          <a:lstStyle/>
          <a:p>
            <a:fld id="{107105F6-628D-4913-95F4-E6F3E0275C98}" type="datetimeFigureOut">
              <a:rPr lang="zh-CN" altLang="en-US" smtClean="0"/>
              <a:t>2025/9/14</a:t>
            </a:fld>
            <a:endParaRPr lang="zh-CN" altLang="en-US"/>
          </a:p>
        </p:txBody>
      </p:sp>
      <p:sp>
        <p:nvSpPr>
          <p:cNvPr id="5" name="页脚占位符 4">
            <a:extLst>
              <a:ext uri="{FF2B5EF4-FFF2-40B4-BE49-F238E27FC236}">
                <a16:creationId xmlns:a16="http://schemas.microsoft.com/office/drawing/2014/main" id="{30774F2B-4848-4E0B-A349-65DC176545A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A5E47E8-AA1C-46EB-89A8-0573965C4C5F}"/>
              </a:ext>
            </a:extLst>
          </p:cNvPr>
          <p:cNvSpPr>
            <a:spLocks noGrp="1"/>
          </p:cNvSpPr>
          <p:nvPr>
            <p:ph type="sldNum" sz="quarter" idx="12"/>
          </p:nvPr>
        </p:nvSpPr>
        <p:spPr/>
        <p:txBody>
          <a:bodyPr/>
          <a:lstStyle/>
          <a:p>
            <a:fld id="{4DC76A91-886F-4515-9B39-8514A10FBA1D}" type="slidenum">
              <a:rPr lang="zh-CN" altLang="en-US" smtClean="0"/>
              <a:t>‹#›</a:t>
            </a:fld>
            <a:endParaRPr lang="zh-CN" altLang="en-US"/>
          </a:p>
        </p:txBody>
      </p:sp>
    </p:spTree>
    <p:extLst>
      <p:ext uri="{BB962C8B-B14F-4D97-AF65-F5344CB8AC3E}">
        <p14:creationId xmlns:p14="http://schemas.microsoft.com/office/powerpoint/2010/main" val="3530041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5FEC5D-091C-4BEC-8254-9C384768AC7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CFB8A0B-BC8F-489C-B7E0-640BFB6EEE5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B71759D-9C70-4697-9AA9-64134369504F}"/>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A1EB603-73E7-4CF9-8F7E-FB85BB95FCB9}"/>
              </a:ext>
            </a:extLst>
          </p:cNvPr>
          <p:cNvSpPr>
            <a:spLocks noGrp="1"/>
          </p:cNvSpPr>
          <p:nvPr>
            <p:ph type="dt" sz="half" idx="10"/>
          </p:nvPr>
        </p:nvSpPr>
        <p:spPr/>
        <p:txBody>
          <a:bodyPr/>
          <a:lstStyle/>
          <a:p>
            <a:fld id="{107105F6-628D-4913-95F4-E6F3E0275C98}" type="datetimeFigureOut">
              <a:rPr lang="zh-CN" altLang="en-US" smtClean="0"/>
              <a:t>2025/9/14</a:t>
            </a:fld>
            <a:endParaRPr lang="zh-CN" altLang="en-US"/>
          </a:p>
        </p:txBody>
      </p:sp>
      <p:sp>
        <p:nvSpPr>
          <p:cNvPr id="6" name="页脚占位符 5">
            <a:extLst>
              <a:ext uri="{FF2B5EF4-FFF2-40B4-BE49-F238E27FC236}">
                <a16:creationId xmlns:a16="http://schemas.microsoft.com/office/drawing/2014/main" id="{DCCD3B54-07F5-475D-A269-3D20E518E91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97CD279-E72B-4F5F-AD0F-1100F3CB8C86}"/>
              </a:ext>
            </a:extLst>
          </p:cNvPr>
          <p:cNvSpPr>
            <a:spLocks noGrp="1"/>
          </p:cNvSpPr>
          <p:nvPr>
            <p:ph type="sldNum" sz="quarter" idx="12"/>
          </p:nvPr>
        </p:nvSpPr>
        <p:spPr/>
        <p:txBody>
          <a:bodyPr/>
          <a:lstStyle/>
          <a:p>
            <a:fld id="{4DC76A91-886F-4515-9B39-8514A10FBA1D}" type="slidenum">
              <a:rPr lang="zh-CN" altLang="en-US" smtClean="0"/>
              <a:t>‹#›</a:t>
            </a:fld>
            <a:endParaRPr lang="zh-CN" altLang="en-US"/>
          </a:p>
        </p:txBody>
      </p:sp>
    </p:spTree>
    <p:extLst>
      <p:ext uri="{BB962C8B-B14F-4D97-AF65-F5344CB8AC3E}">
        <p14:creationId xmlns:p14="http://schemas.microsoft.com/office/powerpoint/2010/main" val="1609977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408EAD5-E6CD-48C5-AAA4-2E98BD7FDA7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786AF15-618D-480C-A40A-BEC981397B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600FE626-DFEC-47C0-9EA0-F5456198CD9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0A91920-B08F-408E-98AC-D8294EFBF7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61894A1-EEB3-4A3F-BE8A-5104E2190FD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747E54E-E6FD-494F-A6E6-C318CF7FD776}"/>
              </a:ext>
            </a:extLst>
          </p:cNvPr>
          <p:cNvSpPr>
            <a:spLocks noGrp="1"/>
          </p:cNvSpPr>
          <p:nvPr>
            <p:ph type="dt" sz="half" idx="10"/>
          </p:nvPr>
        </p:nvSpPr>
        <p:spPr/>
        <p:txBody>
          <a:bodyPr/>
          <a:lstStyle/>
          <a:p>
            <a:fld id="{107105F6-628D-4913-95F4-E6F3E0275C98}" type="datetimeFigureOut">
              <a:rPr lang="zh-CN" altLang="en-US" smtClean="0"/>
              <a:t>2025/9/14</a:t>
            </a:fld>
            <a:endParaRPr lang="zh-CN" altLang="en-US"/>
          </a:p>
        </p:txBody>
      </p:sp>
      <p:sp>
        <p:nvSpPr>
          <p:cNvPr id="8" name="页脚占位符 7">
            <a:extLst>
              <a:ext uri="{FF2B5EF4-FFF2-40B4-BE49-F238E27FC236}">
                <a16:creationId xmlns:a16="http://schemas.microsoft.com/office/drawing/2014/main" id="{D74E89C5-37A0-4BBA-BDCD-BAD95776097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BF5E0840-C22D-4BC6-A71E-D16786A24DCC}"/>
              </a:ext>
            </a:extLst>
          </p:cNvPr>
          <p:cNvSpPr>
            <a:spLocks noGrp="1"/>
          </p:cNvSpPr>
          <p:nvPr>
            <p:ph type="sldNum" sz="quarter" idx="12"/>
          </p:nvPr>
        </p:nvSpPr>
        <p:spPr/>
        <p:txBody>
          <a:bodyPr/>
          <a:lstStyle/>
          <a:p>
            <a:fld id="{4DC76A91-886F-4515-9B39-8514A10FBA1D}" type="slidenum">
              <a:rPr lang="zh-CN" altLang="en-US" smtClean="0"/>
              <a:t>‹#›</a:t>
            </a:fld>
            <a:endParaRPr lang="zh-CN" altLang="en-US"/>
          </a:p>
        </p:txBody>
      </p:sp>
    </p:spTree>
    <p:extLst>
      <p:ext uri="{BB962C8B-B14F-4D97-AF65-F5344CB8AC3E}">
        <p14:creationId xmlns:p14="http://schemas.microsoft.com/office/powerpoint/2010/main" val="271674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6BA0A-C18C-47C0-9E68-5722D8240EA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28B7760-D08F-46D1-91C9-2D58E070C2B3}"/>
              </a:ext>
            </a:extLst>
          </p:cNvPr>
          <p:cNvSpPr>
            <a:spLocks noGrp="1"/>
          </p:cNvSpPr>
          <p:nvPr>
            <p:ph type="dt" sz="half" idx="10"/>
          </p:nvPr>
        </p:nvSpPr>
        <p:spPr/>
        <p:txBody>
          <a:bodyPr/>
          <a:lstStyle/>
          <a:p>
            <a:fld id="{107105F6-628D-4913-95F4-E6F3E0275C98}" type="datetimeFigureOut">
              <a:rPr lang="zh-CN" altLang="en-US" smtClean="0"/>
              <a:t>2025/9/14</a:t>
            </a:fld>
            <a:endParaRPr lang="zh-CN" altLang="en-US"/>
          </a:p>
        </p:txBody>
      </p:sp>
      <p:sp>
        <p:nvSpPr>
          <p:cNvPr id="4" name="页脚占位符 3">
            <a:extLst>
              <a:ext uri="{FF2B5EF4-FFF2-40B4-BE49-F238E27FC236}">
                <a16:creationId xmlns:a16="http://schemas.microsoft.com/office/drawing/2014/main" id="{D5DCA77C-0A3F-477D-8EAF-560AFF32897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FA95D6A0-A856-4204-9693-96BD297AA925}"/>
              </a:ext>
            </a:extLst>
          </p:cNvPr>
          <p:cNvSpPr>
            <a:spLocks noGrp="1"/>
          </p:cNvSpPr>
          <p:nvPr>
            <p:ph type="sldNum" sz="quarter" idx="12"/>
          </p:nvPr>
        </p:nvSpPr>
        <p:spPr/>
        <p:txBody>
          <a:bodyPr/>
          <a:lstStyle/>
          <a:p>
            <a:fld id="{4DC76A91-886F-4515-9B39-8514A10FBA1D}" type="slidenum">
              <a:rPr lang="zh-CN" altLang="en-US" smtClean="0"/>
              <a:t>‹#›</a:t>
            </a:fld>
            <a:endParaRPr lang="zh-CN" altLang="en-US"/>
          </a:p>
        </p:txBody>
      </p:sp>
    </p:spTree>
    <p:extLst>
      <p:ext uri="{BB962C8B-B14F-4D97-AF65-F5344CB8AC3E}">
        <p14:creationId xmlns:p14="http://schemas.microsoft.com/office/powerpoint/2010/main" val="1583036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BEB36BB-9922-45A6-B9D7-6832AA501FB6}"/>
              </a:ext>
            </a:extLst>
          </p:cNvPr>
          <p:cNvSpPr>
            <a:spLocks noGrp="1"/>
          </p:cNvSpPr>
          <p:nvPr>
            <p:ph type="dt" sz="half" idx="10"/>
          </p:nvPr>
        </p:nvSpPr>
        <p:spPr/>
        <p:txBody>
          <a:bodyPr/>
          <a:lstStyle/>
          <a:p>
            <a:fld id="{107105F6-628D-4913-95F4-E6F3E0275C98}" type="datetimeFigureOut">
              <a:rPr lang="zh-CN" altLang="en-US" smtClean="0"/>
              <a:t>2025/9/14</a:t>
            </a:fld>
            <a:endParaRPr lang="zh-CN" altLang="en-US"/>
          </a:p>
        </p:txBody>
      </p:sp>
      <p:sp>
        <p:nvSpPr>
          <p:cNvPr id="3" name="页脚占位符 2">
            <a:extLst>
              <a:ext uri="{FF2B5EF4-FFF2-40B4-BE49-F238E27FC236}">
                <a16:creationId xmlns:a16="http://schemas.microsoft.com/office/drawing/2014/main" id="{5553A750-0444-4663-98C9-71F8BF81ECE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6412FF3-A2D3-4AB5-9D07-EA31745AE60F}"/>
              </a:ext>
            </a:extLst>
          </p:cNvPr>
          <p:cNvSpPr>
            <a:spLocks noGrp="1"/>
          </p:cNvSpPr>
          <p:nvPr>
            <p:ph type="sldNum" sz="quarter" idx="12"/>
          </p:nvPr>
        </p:nvSpPr>
        <p:spPr/>
        <p:txBody>
          <a:bodyPr/>
          <a:lstStyle/>
          <a:p>
            <a:fld id="{4DC76A91-886F-4515-9B39-8514A10FBA1D}" type="slidenum">
              <a:rPr lang="zh-CN" altLang="en-US" smtClean="0"/>
              <a:t>‹#›</a:t>
            </a:fld>
            <a:endParaRPr lang="zh-CN" altLang="en-US"/>
          </a:p>
        </p:txBody>
      </p:sp>
    </p:spTree>
    <p:extLst>
      <p:ext uri="{BB962C8B-B14F-4D97-AF65-F5344CB8AC3E}">
        <p14:creationId xmlns:p14="http://schemas.microsoft.com/office/powerpoint/2010/main" val="3573742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AC5A19-6FE2-4DDC-B241-F788758770A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B4C5ABE-8065-4156-94D7-F8F307030D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D301CA1-E515-4230-B915-7E464597A4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3693B63-AB91-40A1-9B6A-42574AEE53BE}"/>
              </a:ext>
            </a:extLst>
          </p:cNvPr>
          <p:cNvSpPr>
            <a:spLocks noGrp="1"/>
          </p:cNvSpPr>
          <p:nvPr>
            <p:ph type="dt" sz="half" idx="10"/>
          </p:nvPr>
        </p:nvSpPr>
        <p:spPr/>
        <p:txBody>
          <a:bodyPr/>
          <a:lstStyle/>
          <a:p>
            <a:fld id="{107105F6-628D-4913-95F4-E6F3E0275C98}" type="datetimeFigureOut">
              <a:rPr lang="zh-CN" altLang="en-US" smtClean="0"/>
              <a:t>2025/9/14</a:t>
            </a:fld>
            <a:endParaRPr lang="zh-CN" altLang="en-US"/>
          </a:p>
        </p:txBody>
      </p:sp>
      <p:sp>
        <p:nvSpPr>
          <p:cNvPr id="6" name="页脚占位符 5">
            <a:extLst>
              <a:ext uri="{FF2B5EF4-FFF2-40B4-BE49-F238E27FC236}">
                <a16:creationId xmlns:a16="http://schemas.microsoft.com/office/drawing/2014/main" id="{A50AD6DB-9A25-42B5-AA31-CC50AED0D85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BF68F97-55F3-4F22-9380-9AA2285412AD}"/>
              </a:ext>
            </a:extLst>
          </p:cNvPr>
          <p:cNvSpPr>
            <a:spLocks noGrp="1"/>
          </p:cNvSpPr>
          <p:nvPr>
            <p:ph type="sldNum" sz="quarter" idx="12"/>
          </p:nvPr>
        </p:nvSpPr>
        <p:spPr/>
        <p:txBody>
          <a:bodyPr/>
          <a:lstStyle/>
          <a:p>
            <a:fld id="{4DC76A91-886F-4515-9B39-8514A10FBA1D}" type="slidenum">
              <a:rPr lang="zh-CN" altLang="en-US" smtClean="0"/>
              <a:t>‹#›</a:t>
            </a:fld>
            <a:endParaRPr lang="zh-CN" altLang="en-US"/>
          </a:p>
        </p:txBody>
      </p:sp>
    </p:spTree>
    <p:extLst>
      <p:ext uri="{BB962C8B-B14F-4D97-AF65-F5344CB8AC3E}">
        <p14:creationId xmlns:p14="http://schemas.microsoft.com/office/powerpoint/2010/main" val="2156798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153617A-3AAD-4609-82F6-D255BA57E77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A6667B1-E272-4A4A-9EEB-96565A9D30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1E2C523-3B37-40D7-8EC6-B6222B9C23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D529BAF-0999-472A-A708-995E0F7ADF93}"/>
              </a:ext>
            </a:extLst>
          </p:cNvPr>
          <p:cNvSpPr>
            <a:spLocks noGrp="1"/>
          </p:cNvSpPr>
          <p:nvPr>
            <p:ph type="dt" sz="half" idx="10"/>
          </p:nvPr>
        </p:nvSpPr>
        <p:spPr/>
        <p:txBody>
          <a:bodyPr/>
          <a:lstStyle/>
          <a:p>
            <a:fld id="{107105F6-628D-4913-95F4-E6F3E0275C98}" type="datetimeFigureOut">
              <a:rPr lang="zh-CN" altLang="en-US" smtClean="0"/>
              <a:t>2025/9/14</a:t>
            </a:fld>
            <a:endParaRPr lang="zh-CN" altLang="en-US"/>
          </a:p>
        </p:txBody>
      </p:sp>
      <p:sp>
        <p:nvSpPr>
          <p:cNvPr id="6" name="页脚占位符 5">
            <a:extLst>
              <a:ext uri="{FF2B5EF4-FFF2-40B4-BE49-F238E27FC236}">
                <a16:creationId xmlns:a16="http://schemas.microsoft.com/office/drawing/2014/main" id="{20FDB2F2-96A2-42F0-816A-2934F0895DF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6914154-8510-4E62-977E-E4E6B5AC3339}"/>
              </a:ext>
            </a:extLst>
          </p:cNvPr>
          <p:cNvSpPr>
            <a:spLocks noGrp="1"/>
          </p:cNvSpPr>
          <p:nvPr>
            <p:ph type="sldNum" sz="quarter" idx="12"/>
          </p:nvPr>
        </p:nvSpPr>
        <p:spPr/>
        <p:txBody>
          <a:bodyPr/>
          <a:lstStyle/>
          <a:p>
            <a:fld id="{4DC76A91-886F-4515-9B39-8514A10FBA1D}" type="slidenum">
              <a:rPr lang="zh-CN" altLang="en-US" smtClean="0"/>
              <a:t>‹#›</a:t>
            </a:fld>
            <a:endParaRPr lang="zh-CN" altLang="en-US"/>
          </a:p>
        </p:txBody>
      </p:sp>
    </p:spTree>
    <p:extLst>
      <p:ext uri="{BB962C8B-B14F-4D97-AF65-F5344CB8AC3E}">
        <p14:creationId xmlns:p14="http://schemas.microsoft.com/office/powerpoint/2010/main" val="26364847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5123B20-2214-49C8-B9A3-79330AC2A6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272E6D45-4378-4464-A305-E7AE6C572E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D05EF1C-2058-4C38-AC8A-4CE88F8109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7105F6-628D-4913-95F4-E6F3E0275C98}" type="datetimeFigureOut">
              <a:rPr lang="zh-CN" altLang="en-US" smtClean="0"/>
              <a:t>2025/9/14</a:t>
            </a:fld>
            <a:endParaRPr lang="zh-CN" altLang="en-US"/>
          </a:p>
        </p:txBody>
      </p:sp>
      <p:sp>
        <p:nvSpPr>
          <p:cNvPr id="5" name="页脚占位符 4">
            <a:extLst>
              <a:ext uri="{FF2B5EF4-FFF2-40B4-BE49-F238E27FC236}">
                <a16:creationId xmlns:a16="http://schemas.microsoft.com/office/drawing/2014/main" id="{5AE1A76D-609D-470D-9CBE-2DD97E0525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1561C39D-D503-477E-956A-F948000162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C76A91-886F-4515-9B39-8514A10FBA1D}" type="slidenum">
              <a:rPr lang="zh-CN" altLang="en-US" smtClean="0"/>
              <a:t>‹#›</a:t>
            </a:fld>
            <a:endParaRPr lang="zh-CN" altLang="en-US"/>
          </a:p>
        </p:txBody>
      </p:sp>
    </p:spTree>
    <p:extLst>
      <p:ext uri="{BB962C8B-B14F-4D97-AF65-F5344CB8AC3E}">
        <p14:creationId xmlns:p14="http://schemas.microsoft.com/office/powerpoint/2010/main" val="35672665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jpg"/><Relationship Id="rId7" Type="http://schemas.openxmlformats.org/officeDocument/2006/relationships/image" Target="../media/image17.jpg"/><Relationship Id="rId12" Type="http://schemas.openxmlformats.org/officeDocument/2006/relationships/image" Target="../media/image22.jpg"/><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16.jpg"/><Relationship Id="rId11" Type="http://schemas.openxmlformats.org/officeDocument/2006/relationships/image" Target="../media/image21.jpg"/><Relationship Id="rId5" Type="http://schemas.openxmlformats.org/officeDocument/2006/relationships/image" Target="../media/image15.jp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jpg"/></Relationships>
</file>

<file path=ppt/slides/_rels/slide9.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4.jpg"/><Relationship Id="rId7" Type="http://schemas.openxmlformats.org/officeDocument/2006/relationships/image" Target="../media/image28.png"/><Relationship Id="rId2" Type="http://schemas.openxmlformats.org/officeDocument/2006/relationships/image" Target="../media/image23.jpg"/><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jpg"/><Relationship Id="rId10" Type="http://schemas.openxmlformats.org/officeDocument/2006/relationships/image" Target="../media/image31.jpg"/><Relationship Id="rId4" Type="http://schemas.openxmlformats.org/officeDocument/2006/relationships/image" Target="../media/image25.png"/><Relationship Id="rId9" Type="http://schemas.openxmlformats.org/officeDocument/2006/relationships/image" Target="../media/image30.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773D863-D858-4A21-B1FA-3180F09CF42F}"/>
              </a:ext>
            </a:extLst>
          </p:cNvPr>
          <p:cNvSpPr txBox="1"/>
          <p:nvPr/>
        </p:nvSpPr>
        <p:spPr>
          <a:xfrm>
            <a:off x="2270515" y="2699496"/>
            <a:ext cx="7376315" cy="1015663"/>
          </a:xfrm>
          <a:prstGeom prst="rect">
            <a:avLst/>
          </a:prstGeom>
          <a:noFill/>
        </p:spPr>
        <p:txBody>
          <a:bodyPr wrap="none" rtlCol="0">
            <a:spAutoFit/>
          </a:bodyPr>
          <a:lstStyle/>
          <a:p>
            <a:r>
              <a:rPr lang="en-US" altLang="zh-CN" sz="6000" dirty="0">
                <a:solidFill>
                  <a:srgbClr val="FFC000"/>
                </a:solidFill>
                <a:latin typeface="Arial Black" panose="020B0A04020102020204" pitchFamily="34" charset="0"/>
              </a:rPr>
              <a:t>Welcome Speech</a:t>
            </a:r>
            <a:endParaRPr lang="zh-CN" altLang="en-US" sz="6000" dirty="0">
              <a:solidFill>
                <a:srgbClr val="FFC000"/>
              </a:solidFill>
              <a:latin typeface="Arial Black" panose="020B0A04020102020204" pitchFamily="34" charset="0"/>
            </a:endParaRPr>
          </a:p>
        </p:txBody>
      </p:sp>
    </p:spTree>
    <p:extLst>
      <p:ext uri="{BB962C8B-B14F-4D97-AF65-F5344CB8AC3E}">
        <p14:creationId xmlns:p14="http://schemas.microsoft.com/office/powerpoint/2010/main" val="35205304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5C0FE1-5956-4B6B-A7B5-9AA97DE60FF5}"/>
              </a:ext>
            </a:extLst>
          </p:cNvPr>
          <p:cNvSpPr>
            <a:spLocks noGrp="1"/>
          </p:cNvSpPr>
          <p:nvPr>
            <p:ph type="title"/>
          </p:nvPr>
        </p:nvSpPr>
        <p:spPr/>
        <p:txBody>
          <a:bodyPr>
            <a:normAutofit/>
          </a:bodyPr>
          <a:lstStyle/>
          <a:p>
            <a:r>
              <a:rPr lang="en-US" altLang="zh-CN" sz="4000" u="sng" dirty="0"/>
              <a:t>Special thanks to </a:t>
            </a:r>
            <a:endParaRPr lang="zh-CN" altLang="en-US" sz="4000" u="sng" dirty="0"/>
          </a:p>
        </p:txBody>
      </p:sp>
      <p:sp>
        <p:nvSpPr>
          <p:cNvPr id="3" name="文本框 2">
            <a:extLst>
              <a:ext uri="{FF2B5EF4-FFF2-40B4-BE49-F238E27FC236}">
                <a16:creationId xmlns:a16="http://schemas.microsoft.com/office/drawing/2014/main" id="{A051FF63-F57D-4ADD-9B63-B7298EC36D76}"/>
              </a:ext>
            </a:extLst>
          </p:cNvPr>
          <p:cNvSpPr txBox="1"/>
          <p:nvPr/>
        </p:nvSpPr>
        <p:spPr>
          <a:xfrm>
            <a:off x="2022291" y="2867843"/>
            <a:ext cx="7887096" cy="707886"/>
          </a:xfrm>
          <a:prstGeom prst="rect">
            <a:avLst/>
          </a:prstGeom>
          <a:noFill/>
        </p:spPr>
        <p:txBody>
          <a:bodyPr wrap="none" rtlCol="0">
            <a:spAutoFit/>
          </a:bodyPr>
          <a:lstStyle/>
          <a:p>
            <a:r>
              <a:rPr lang="en-US" altLang="zh-CN" sz="4000" dirty="0"/>
              <a:t>All participants on-site and on-line</a:t>
            </a:r>
            <a:endParaRPr lang="zh-CN" altLang="en-US" sz="4000" dirty="0"/>
          </a:p>
        </p:txBody>
      </p:sp>
    </p:spTree>
    <p:extLst>
      <p:ext uri="{BB962C8B-B14F-4D97-AF65-F5344CB8AC3E}">
        <p14:creationId xmlns:p14="http://schemas.microsoft.com/office/powerpoint/2010/main" val="9587989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ACB0E6-380C-4653-957E-C0D52DCC73CE}"/>
              </a:ext>
            </a:extLst>
          </p:cNvPr>
          <p:cNvSpPr>
            <a:spLocks noGrp="1"/>
          </p:cNvSpPr>
          <p:nvPr>
            <p:ph type="title"/>
          </p:nvPr>
        </p:nvSpPr>
        <p:spPr/>
        <p:txBody>
          <a:bodyPr/>
          <a:lstStyle/>
          <a:p>
            <a:endParaRPr lang="zh-CN" altLang="en-US"/>
          </a:p>
        </p:txBody>
      </p:sp>
      <p:sp>
        <p:nvSpPr>
          <p:cNvPr id="3" name="文本框 2">
            <a:extLst>
              <a:ext uri="{FF2B5EF4-FFF2-40B4-BE49-F238E27FC236}">
                <a16:creationId xmlns:a16="http://schemas.microsoft.com/office/drawing/2014/main" id="{607C5FEF-A47E-497D-ACF9-11532558D0BE}"/>
              </a:ext>
            </a:extLst>
          </p:cNvPr>
          <p:cNvSpPr txBox="1"/>
          <p:nvPr/>
        </p:nvSpPr>
        <p:spPr>
          <a:xfrm>
            <a:off x="3415156" y="2767280"/>
            <a:ext cx="4756430" cy="1323439"/>
          </a:xfrm>
          <a:prstGeom prst="rect">
            <a:avLst/>
          </a:prstGeom>
          <a:noFill/>
        </p:spPr>
        <p:txBody>
          <a:bodyPr wrap="none" rtlCol="0">
            <a:spAutoFit/>
          </a:bodyPr>
          <a:lstStyle/>
          <a:p>
            <a:r>
              <a:rPr lang="en-US" altLang="zh-CN" sz="8000" dirty="0"/>
              <a:t>Thank you</a:t>
            </a:r>
            <a:endParaRPr lang="zh-CN" altLang="en-US" sz="8000" dirty="0"/>
          </a:p>
        </p:txBody>
      </p:sp>
    </p:spTree>
    <p:extLst>
      <p:ext uri="{BB962C8B-B14F-4D97-AF65-F5344CB8AC3E}">
        <p14:creationId xmlns:p14="http://schemas.microsoft.com/office/powerpoint/2010/main" val="20274000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卡通人物&#10;&#10;AI 生成的内容可能不正确。">
            <a:extLst>
              <a:ext uri="{FF2B5EF4-FFF2-40B4-BE49-F238E27FC236}">
                <a16:creationId xmlns:a16="http://schemas.microsoft.com/office/drawing/2014/main" id="{E59D326D-4067-D700-FB7F-342A1ED0702D}"/>
              </a:ext>
            </a:extLst>
          </p:cNvPr>
          <p:cNvPicPr>
            <a:picLocks noChangeAspect="1"/>
          </p:cNvPicPr>
          <p:nvPr/>
        </p:nvPicPr>
        <p:blipFill>
          <a:blip r:embed="rId2">
            <a:extLst>
              <a:ext uri="{28A0092B-C50C-407E-A947-70E740481C1C}">
                <a14:useLocalDpi xmlns:a14="http://schemas.microsoft.com/office/drawing/2010/main" val="0"/>
              </a:ext>
            </a:extLst>
          </a:blip>
          <a:srcRect l="8267" r="8467"/>
          <a:stretch>
            <a:fillRect/>
          </a:stretch>
        </p:blipFill>
        <p:spPr>
          <a:xfrm>
            <a:off x="84082" y="1285010"/>
            <a:ext cx="4750219" cy="2727533"/>
          </a:xfrm>
          <a:prstGeom prst="rect">
            <a:avLst/>
          </a:prstGeom>
        </p:spPr>
      </p:pic>
      <p:pic>
        <p:nvPicPr>
          <p:cNvPr id="9" name="图片 8" descr="地图&#10;&#10;AI 生成的内容可能不正确。">
            <a:extLst>
              <a:ext uri="{FF2B5EF4-FFF2-40B4-BE49-F238E27FC236}">
                <a16:creationId xmlns:a16="http://schemas.microsoft.com/office/drawing/2014/main" id="{671B74CE-1B82-3B6E-021F-D16389FBA1E0}"/>
              </a:ext>
            </a:extLst>
          </p:cNvPr>
          <p:cNvPicPr>
            <a:picLocks noChangeAspect="1"/>
          </p:cNvPicPr>
          <p:nvPr/>
        </p:nvPicPr>
        <p:blipFill>
          <a:blip r:embed="rId3">
            <a:extLst>
              <a:ext uri="{28A0092B-C50C-407E-A947-70E740481C1C}">
                <a14:useLocalDpi xmlns:a14="http://schemas.microsoft.com/office/drawing/2010/main" val="0"/>
              </a:ext>
            </a:extLst>
          </a:blip>
          <a:srcRect l="8276" r="12668"/>
          <a:stretch>
            <a:fillRect/>
          </a:stretch>
        </p:blipFill>
        <p:spPr>
          <a:xfrm>
            <a:off x="4332056" y="1751560"/>
            <a:ext cx="5158904" cy="3119996"/>
          </a:xfrm>
          <a:prstGeom prst="rect">
            <a:avLst/>
          </a:prstGeom>
        </p:spPr>
      </p:pic>
      <p:sp>
        <p:nvSpPr>
          <p:cNvPr id="10" name="标题 1">
            <a:extLst>
              <a:ext uri="{FF2B5EF4-FFF2-40B4-BE49-F238E27FC236}">
                <a16:creationId xmlns:a16="http://schemas.microsoft.com/office/drawing/2014/main" id="{C8888886-2140-E8BE-B385-A7423BB95819}"/>
              </a:ext>
            </a:extLst>
          </p:cNvPr>
          <p:cNvSpPr txBox="1">
            <a:spLocks/>
          </p:cNvSpPr>
          <p:nvPr/>
        </p:nvSpPr>
        <p:spPr>
          <a:xfrm>
            <a:off x="838200" y="365125"/>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4000" u="sng"/>
              <a:t>Welcome to Chongqing</a:t>
            </a:r>
            <a:endParaRPr lang="zh-CN" altLang="en-US" sz="4000" u="sng" dirty="0"/>
          </a:p>
        </p:txBody>
      </p:sp>
      <p:pic>
        <p:nvPicPr>
          <p:cNvPr id="5" name="图片 4" descr="图片包含 图示&#10;&#10;AI 生成的内容可能不正确。">
            <a:extLst>
              <a:ext uri="{FF2B5EF4-FFF2-40B4-BE49-F238E27FC236}">
                <a16:creationId xmlns:a16="http://schemas.microsoft.com/office/drawing/2014/main" id="{FBD5F565-4722-DE05-C0E9-049C80A1E5F0}"/>
              </a:ext>
            </a:extLst>
          </p:cNvPr>
          <p:cNvPicPr>
            <a:picLocks noChangeAspect="1"/>
          </p:cNvPicPr>
          <p:nvPr/>
        </p:nvPicPr>
        <p:blipFill>
          <a:blip r:embed="rId4">
            <a:extLst>
              <a:ext uri="{28A0092B-C50C-407E-A947-70E740481C1C}">
                <a14:useLocalDpi xmlns:a14="http://schemas.microsoft.com/office/drawing/2010/main" val="0"/>
              </a:ext>
            </a:extLst>
          </a:blip>
          <a:srcRect l="7916" r="7270"/>
          <a:stretch>
            <a:fillRect/>
          </a:stretch>
        </p:blipFill>
        <p:spPr>
          <a:xfrm>
            <a:off x="7776819" y="3962962"/>
            <a:ext cx="4487917" cy="2529913"/>
          </a:xfrm>
          <a:prstGeom prst="rect">
            <a:avLst/>
          </a:prstGeom>
        </p:spPr>
      </p:pic>
      <p:sp>
        <p:nvSpPr>
          <p:cNvPr id="12" name="文本框 11">
            <a:extLst>
              <a:ext uri="{FF2B5EF4-FFF2-40B4-BE49-F238E27FC236}">
                <a16:creationId xmlns:a16="http://schemas.microsoft.com/office/drawing/2014/main" id="{5E96A329-3711-8144-BB0A-7195FA79E35C}"/>
              </a:ext>
            </a:extLst>
          </p:cNvPr>
          <p:cNvSpPr txBox="1"/>
          <p:nvPr/>
        </p:nvSpPr>
        <p:spPr>
          <a:xfrm>
            <a:off x="159326" y="5015547"/>
            <a:ext cx="7617493" cy="1477328"/>
          </a:xfrm>
          <a:prstGeom prst="rect">
            <a:avLst/>
          </a:prstGeom>
          <a:noFill/>
        </p:spPr>
        <p:txBody>
          <a:bodyPr wrap="square">
            <a:spAutoFit/>
          </a:bodyPr>
          <a:lstStyle/>
          <a:p>
            <a:r>
              <a:rPr lang="en-US" altLang="zh-CN" b="1" dirty="0"/>
              <a:t>Sixty million years ago, after hundreds of millions of years of a mutual journey, the collision between the Indian Ocean Plate and the Yangtze Plate gave rise to the towering Himalayas and the vast Tibetan Plateau. Riding on this momentum, the Yangtze River system carved through the Three Gorges, shaping the Sichuan Basin as we know it today</a:t>
            </a:r>
            <a:endParaRPr lang="zh-CN" altLang="en-US" b="1" dirty="0"/>
          </a:p>
        </p:txBody>
      </p:sp>
    </p:spTree>
    <p:extLst>
      <p:ext uri="{BB962C8B-B14F-4D97-AF65-F5344CB8AC3E}">
        <p14:creationId xmlns:p14="http://schemas.microsoft.com/office/powerpoint/2010/main" val="6931501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B72C32-B085-9B0B-02BF-B18BCD7A9AB7}"/>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F6099E2C-1F5F-A403-CD76-0BD8E26ED2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5803" y="1605847"/>
            <a:ext cx="3810998" cy="2317173"/>
          </a:xfrm>
          <a:prstGeom prst="rect">
            <a:avLst/>
          </a:prstGeom>
          <a:noFill/>
          <a:extLst>
            <a:ext uri="{909E8E84-426E-40DD-AFC4-6F175D3DCCD1}">
              <a14:hiddenFill xmlns:a14="http://schemas.microsoft.com/office/drawing/2010/main">
                <a:solidFill>
                  <a:srgbClr val="FFFFFF"/>
                </a:solidFill>
              </a14:hiddenFill>
            </a:ext>
          </a:extLst>
        </p:spPr>
      </p:pic>
      <p:pic>
        <p:nvPicPr>
          <p:cNvPr id="16" name="图片 15" descr="城市的风景&#10;&#10;AI 生成的内容可能不正确。">
            <a:extLst>
              <a:ext uri="{FF2B5EF4-FFF2-40B4-BE49-F238E27FC236}">
                <a16:creationId xmlns:a16="http://schemas.microsoft.com/office/drawing/2014/main" id="{2466CB8F-8C8E-8593-A961-274F27638A80}"/>
              </a:ext>
            </a:extLst>
          </p:cNvPr>
          <p:cNvPicPr>
            <a:picLocks noChangeAspect="1"/>
          </p:cNvPicPr>
          <p:nvPr/>
        </p:nvPicPr>
        <p:blipFill>
          <a:blip r:embed="rId3">
            <a:extLst>
              <a:ext uri="{28A0092B-C50C-407E-A947-70E740481C1C}">
                <a14:useLocalDpi xmlns:a14="http://schemas.microsoft.com/office/drawing/2010/main" val="0"/>
              </a:ext>
            </a:extLst>
          </a:blip>
          <a:srcRect l="8522" r="8126"/>
          <a:stretch>
            <a:fillRect/>
          </a:stretch>
        </p:blipFill>
        <p:spPr>
          <a:xfrm>
            <a:off x="-13522" y="1508112"/>
            <a:ext cx="3913411" cy="2244749"/>
          </a:xfrm>
          <a:prstGeom prst="rect">
            <a:avLst/>
          </a:prstGeom>
        </p:spPr>
      </p:pic>
      <p:sp>
        <p:nvSpPr>
          <p:cNvPr id="10" name="标题 1">
            <a:extLst>
              <a:ext uri="{FF2B5EF4-FFF2-40B4-BE49-F238E27FC236}">
                <a16:creationId xmlns:a16="http://schemas.microsoft.com/office/drawing/2014/main" id="{9559FBA8-0B99-DCD9-14DC-BC0729F784E7}"/>
              </a:ext>
            </a:extLst>
          </p:cNvPr>
          <p:cNvSpPr txBox="1">
            <a:spLocks/>
          </p:cNvSpPr>
          <p:nvPr/>
        </p:nvSpPr>
        <p:spPr>
          <a:xfrm>
            <a:off x="349827" y="130241"/>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4000" u="sng" dirty="0"/>
              <a:t>Welcome to Chongqing</a:t>
            </a:r>
            <a:endParaRPr lang="zh-CN" altLang="en-US" sz="4000" u="sng" dirty="0"/>
          </a:p>
        </p:txBody>
      </p:sp>
      <p:pic>
        <p:nvPicPr>
          <p:cNvPr id="4" name="图片 3" descr="地图&#10;&#10;AI 生成的内容可能不正确。">
            <a:extLst>
              <a:ext uri="{FF2B5EF4-FFF2-40B4-BE49-F238E27FC236}">
                <a16:creationId xmlns:a16="http://schemas.microsoft.com/office/drawing/2014/main" id="{C35B98D9-04DB-2E63-7710-534B91EA9EEC}"/>
              </a:ext>
            </a:extLst>
          </p:cNvPr>
          <p:cNvPicPr>
            <a:picLocks noChangeAspect="1"/>
          </p:cNvPicPr>
          <p:nvPr/>
        </p:nvPicPr>
        <p:blipFill>
          <a:blip r:embed="rId4">
            <a:extLst>
              <a:ext uri="{28A0092B-C50C-407E-A947-70E740481C1C}">
                <a14:useLocalDpi xmlns:a14="http://schemas.microsoft.com/office/drawing/2010/main" val="0"/>
              </a:ext>
            </a:extLst>
          </a:blip>
          <a:srcRect l="7758" r="8018"/>
          <a:stretch>
            <a:fillRect/>
          </a:stretch>
        </p:blipFill>
        <p:spPr>
          <a:xfrm>
            <a:off x="3021047" y="1221243"/>
            <a:ext cx="5594286" cy="3175686"/>
          </a:xfrm>
          <a:prstGeom prst="rect">
            <a:avLst/>
          </a:prstGeom>
        </p:spPr>
      </p:pic>
      <p:sp>
        <p:nvSpPr>
          <p:cNvPr id="6" name="文本框 5">
            <a:extLst>
              <a:ext uri="{FF2B5EF4-FFF2-40B4-BE49-F238E27FC236}">
                <a16:creationId xmlns:a16="http://schemas.microsoft.com/office/drawing/2014/main" id="{866C812B-D25A-4495-DE7C-297C611335B8}"/>
              </a:ext>
            </a:extLst>
          </p:cNvPr>
          <p:cNvSpPr txBox="1"/>
          <p:nvPr/>
        </p:nvSpPr>
        <p:spPr>
          <a:xfrm rot="1177223">
            <a:off x="4849092" y="2532715"/>
            <a:ext cx="325582" cy="1200329"/>
          </a:xfrm>
          <a:prstGeom prst="rect">
            <a:avLst/>
          </a:prstGeom>
          <a:noFill/>
        </p:spPr>
        <p:txBody>
          <a:bodyPr wrap="square" rtlCol="0">
            <a:spAutoFit/>
          </a:bodyPr>
          <a:lstStyle/>
          <a:p>
            <a:r>
              <a:rPr lang="zh-CN" altLang="en-US" b="1" dirty="0">
                <a:solidFill>
                  <a:schemeClr val="bg1"/>
                </a:solidFill>
              </a:rPr>
              <a:t>龙泉山脉</a:t>
            </a:r>
          </a:p>
        </p:txBody>
      </p:sp>
      <p:sp>
        <p:nvSpPr>
          <p:cNvPr id="8" name="文本框 7">
            <a:extLst>
              <a:ext uri="{FF2B5EF4-FFF2-40B4-BE49-F238E27FC236}">
                <a16:creationId xmlns:a16="http://schemas.microsoft.com/office/drawing/2014/main" id="{3573AD0E-5F76-5C0A-A48E-6D4E9B80F29A}"/>
              </a:ext>
            </a:extLst>
          </p:cNvPr>
          <p:cNvSpPr txBox="1"/>
          <p:nvPr/>
        </p:nvSpPr>
        <p:spPr>
          <a:xfrm>
            <a:off x="6651292" y="3132879"/>
            <a:ext cx="1774248" cy="461665"/>
          </a:xfrm>
          <a:prstGeom prst="rect">
            <a:avLst/>
          </a:prstGeom>
          <a:noFill/>
        </p:spPr>
        <p:txBody>
          <a:bodyPr wrap="square">
            <a:spAutoFit/>
          </a:bodyPr>
          <a:lstStyle/>
          <a:p>
            <a:r>
              <a:rPr lang="en-US" altLang="zh-CN" sz="2400" b="1" u="sng" dirty="0">
                <a:solidFill>
                  <a:srgbClr val="FFFF00"/>
                </a:solidFill>
              </a:rPr>
              <a:t>Chongqing</a:t>
            </a:r>
            <a:endParaRPr lang="zh-CN" altLang="en-US" sz="2400" b="1" dirty="0">
              <a:solidFill>
                <a:srgbClr val="FFFF00"/>
              </a:solidFill>
            </a:endParaRPr>
          </a:p>
        </p:txBody>
      </p:sp>
      <p:sp>
        <p:nvSpPr>
          <p:cNvPr id="11" name="文本框 10">
            <a:extLst>
              <a:ext uri="{FF2B5EF4-FFF2-40B4-BE49-F238E27FC236}">
                <a16:creationId xmlns:a16="http://schemas.microsoft.com/office/drawing/2014/main" id="{95724BA5-0518-A1B6-64B0-C74CB534CBBA}"/>
              </a:ext>
            </a:extLst>
          </p:cNvPr>
          <p:cNvSpPr txBox="1"/>
          <p:nvPr/>
        </p:nvSpPr>
        <p:spPr>
          <a:xfrm>
            <a:off x="3592502" y="2512898"/>
            <a:ext cx="1774248" cy="461665"/>
          </a:xfrm>
          <a:prstGeom prst="rect">
            <a:avLst/>
          </a:prstGeom>
          <a:noFill/>
        </p:spPr>
        <p:txBody>
          <a:bodyPr wrap="square">
            <a:spAutoFit/>
          </a:bodyPr>
          <a:lstStyle/>
          <a:p>
            <a:r>
              <a:rPr lang="en-US" altLang="zh-CN" sz="2400" b="1" dirty="0">
                <a:solidFill>
                  <a:srgbClr val="FFFF00"/>
                </a:solidFill>
              </a:rPr>
              <a:t>Chengdu</a:t>
            </a:r>
            <a:endParaRPr lang="zh-CN" altLang="en-US" sz="2400" b="1" dirty="0">
              <a:solidFill>
                <a:srgbClr val="FFFF00"/>
              </a:solidFill>
            </a:endParaRPr>
          </a:p>
        </p:txBody>
      </p:sp>
      <p:sp>
        <p:nvSpPr>
          <p:cNvPr id="14" name="文本框 13">
            <a:extLst>
              <a:ext uri="{FF2B5EF4-FFF2-40B4-BE49-F238E27FC236}">
                <a16:creationId xmlns:a16="http://schemas.microsoft.com/office/drawing/2014/main" id="{F1439F4A-BD65-B29A-9C0D-6BB080FFB3FB}"/>
              </a:ext>
            </a:extLst>
          </p:cNvPr>
          <p:cNvSpPr txBox="1"/>
          <p:nvPr/>
        </p:nvSpPr>
        <p:spPr>
          <a:xfrm>
            <a:off x="349827" y="4870838"/>
            <a:ext cx="12001500" cy="1754326"/>
          </a:xfrm>
          <a:prstGeom prst="rect">
            <a:avLst/>
          </a:prstGeom>
          <a:noFill/>
        </p:spPr>
        <p:txBody>
          <a:bodyPr wrap="square">
            <a:spAutoFit/>
          </a:bodyPr>
          <a:lstStyle/>
          <a:p>
            <a:r>
              <a:rPr lang="en-US" altLang="zh-CN" dirty="0">
                <a:latin typeface="Times New Roman" panose="02020603050405020304" pitchFamily="18" charset="0"/>
                <a:cs typeface="Times New Roman" panose="02020603050405020304" pitchFamily="18" charset="0"/>
              </a:rPr>
              <a:t>Chongqing and Chengdu sit on the eastern and western edges of the Sichuan Basin. The </a:t>
            </a:r>
            <a:r>
              <a:rPr lang="en-US" altLang="zh-CN" dirty="0" err="1">
                <a:latin typeface="Times New Roman" panose="02020603050405020304" pitchFamily="18" charset="0"/>
                <a:cs typeface="Times New Roman" panose="02020603050405020304" pitchFamily="18" charset="0"/>
              </a:rPr>
              <a:t>Huaying</a:t>
            </a:r>
            <a:r>
              <a:rPr lang="en-US" altLang="zh-CN" dirty="0">
                <a:latin typeface="Times New Roman" panose="02020603050405020304" pitchFamily="18" charset="0"/>
                <a:cs typeface="Times New Roman" panose="02020603050405020304" pitchFamily="18" charset="0"/>
              </a:rPr>
              <a:t> Mountains, like the graceful hand of a goddess, pluck the strings of the earth to compose the magnificent landscape of parallel ridges and valleys, where the heroic people of Chongqing carved mountains and built bridges to create their city.</a:t>
            </a:r>
            <a:br>
              <a:rPr lang="en-US" altLang="zh-CN" dirty="0">
                <a:latin typeface="Times New Roman" panose="02020603050405020304" pitchFamily="18" charset="0"/>
                <a:cs typeface="Times New Roman" panose="02020603050405020304" pitchFamily="18" charset="0"/>
              </a:rPr>
            </a:br>
            <a:r>
              <a:rPr lang="en-US" altLang="zh-CN" dirty="0">
                <a:latin typeface="Times New Roman" panose="02020603050405020304" pitchFamily="18" charset="0"/>
                <a:cs typeface="Times New Roman" panose="02020603050405020304" pitchFamily="18" charset="0"/>
              </a:rPr>
              <a:t>Over two thousand years ago, Li Bing and his son built the </a:t>
            </a:r>
            <a:r>
              <a:rPr lang="en-US" altLang="zh-CN" dirty="0" err="1">
                <a:latin typeface="Times New Roman" panose="02020603050405020304" pitchFamily="18" charset="0"/>
                <a:cs typeface="Times New Roman" panose="02020603050405020304" pitchFamily="18" charset="0"/>
              </a:rPr>
              <a:t>Dujiangyan</a:t>
            </a:r>
            <a:r>
              <a:rPr lang="en-US" altLang="zh-CN" dirty="0">
                <a:latin typeface="Times New Roman" panose="02020603050405020304" pitchFamily="18" charset="0"/>
                <a:cs typeface="Times New Roman" panose="02020603050405020304" pitchFamily="18" charset="0"/>
              </a:rPr>
              <a:t> irrigation system, watering vast fertile fields and weaving the reputation of the Sichuan Basin as the 'Land of Abundance.' Chongqing, meanwhile, emerged as the starting point of the golden waterway of the Yangtze River, linking the inland with the outside world.</a:t>
            </a:r>
            <a:endParaRPr lang="zh-CN" altLang="en-US" dirty="0">
              <a:latin typeface="Times New Roman" panose="02020603050405020304" pitchFamily="18" charset="0"/>
              <a:cs typeface="Times New Roman" panose="02020603050405020304" pitchFamily="18" charset="0"/>
            </a:endParaRPr>
          </a:p>
        </p:txBody>
      </p:sp>
      <p:sp>
        <p:nvSpPr>
          <p:cNvPr id="18" name="文本框 17">
            <a:extLst>
              <a:ext uri="{FF2B5EF4-FFF2-40B4-BE49-F238E27FC236}">
                <a16:creationId xmlns:a16="http://schemas.microsoft.com/office/drawing/2014/main" id="{A9F95E01-5E06-762C-05C1-9256662CDD45}"/>
              </a:ext>
            </a:extLst>
          </p:cNvPr>
          <p:cNvSpPr txBox="1"/>
          <p:nvPr/>
        </p:nvSpPr>
        <p:spPr>
          <a:xfrm>
            <a:off x="1037197" y="3738354"/>
            <a:ext cx="1577529" cy="369332"/>
          </a:xfrm>
          <a:prstGeom prst="rect">
            <a:avLst/>
          </a:prstGeom>
          <a:noFill/>
        </p:spPr>
        <p:txBody>
          <a:bodyPr wrap="square">
            <a:spAutoFit/>
          </a:bodyPr>
          <a:lstStyle/>
          <a:p>
            <a:r>
              <a:rPr lang="en-US" altLang="zh-CN" b="1" dirty="0" err="1"/>
              <a:t>Dujiangyan</a:t>
            </a:r>
            <a:endParaRPr lang="zh-CN" altLang="en-US" b="1" dirty="0"/>
          </a:p>
        </p:txBody>
      </p:sp>
      <p:sp>
        <p:nvSpPr>
          <p:cNvPr id="20" name="Rectangle 4">
            <a:extLst>
              <a:ext uri="{FF2B5EF4-FFF2-40B4-BE49-F238E27FC236}">
                <a16:creationId xmlns:a16="http://schemas.microsoft.com/office/drawing/2014/main" id="{3D7E7DB4-1225-35AC-363F-5448519F9A1A}"/>
              </a:ext>
            </a:extLst>
          </p:cNvPr>
          <p:cNvSpPr>
            <a:spLocks noChangeArrowheads="1"/>
          </p:cNvSpPr>
          <p:nvPr/>
        </p:nvSpPr>
        <p:spPr bwMode="auto">
          <a:xfrm>
            <a:off x="9021654" y="4027597"/>
            <a:ext cx="276163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zh-CN" altLang="zh-CN" sz="1800" b="1" i="0" u="none" strike="noStrike" cap="none" normalizeH="0" baseline="0" dirty="0">
                <a:ln>
                  <a:noFill/>
                </a:ln>
                <a:solidFill>
                  <a:schemeClr val="tx1"/>
                </a:solidFill>
                <a:effectLst/>
                <a:latin typeface="Arial" panose="020B0604020202020204" pitchFamily="34" charset="0"/>
              </a:rPr>
              <a:t>Yangtze River shipping</a:t>
            </a:r>
            <a:endParaRPr kumimoji="0" lang="zh-CN" altLang="zh-CN"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331357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15AAB41-111B-DC05-8748-0F8D20E4E040}"/>
              </a:ext>
            </a:extLst>
          </p:cNvPr>
          <p:cNvSpPr txBox="1">
            <a:spLocks/>
          </p:cNvSpPr>
          <p:nvPr/>
        </p:nvSpPr>
        <p:spPr>
          <a:xfrm>
            <a:off x="349827" y="130241"/>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4000" u="sng" dirty="0"/>
              <a:t>Welcome to Chongqing</a:t>
            </a:r>
            <a:endParaRPr lang="zh-CN" altLang="en-US" sz="4000" u="sng" dirty="0"/>
          </a:p>
        </p:txBody>
      </p:sp>
      <p:pic>
        <p:nvPicPr>
          <p:cNvPr id="4" name="图片 3" descr="图片包含 游戏机, 发动机&#10;&#10;AI 生成的内容可能不正确。">
            <a:extLst>
              <a:ext uri="{FF2B5EF4-FFF2-40B4-BE49-F238E27FC236}">
                <a16:creationId xmlns:a16="http://schemas.microsoft.com/office/drawing/2014/main" id="{7F02A724-F86D-01B2-A280-99D2724A391B}"/>
              </a:ext>
            </a:extLst>
          </p:cNvPr>
          <p:cNvPicPr>
            <a:picLocks noChangeAspect="1"/>
          </p:cNvPicPr>
          <p:nvPr/>
        </p:nvPicPr>
        <p:blipFill>
          <a:blip r:embed="rId2">
            <a:extLst>
              <a:ext uri="{28A0092B-C50C-407E-A947-70E740481C1C}">
                <a14:useLocalDpi xmlns:a14="http://schemas.microsoft.com/office/drawing/2010/main" val="0"/>
              </a:ext>
            </a:extLst>
          </a:blip>
          <a:srcRect l="7845" r="12845"/>
          <a:stretch>
            <a:fillRect/>
          </a:stretch>
        </p:blipFill>
        <p:spPr>
          <a:xfrm>
            <a:off x="37854" y="1305681"/>
            <a:ext cx="6225185" cy="3752770"/>
          </a:xfrm>
          <a:prstGeom prst="rect">
            <a:avLst/>
          </a:prstGeom>
        </p:spPr>
      </p:pic>
      <p:pic>
        <p:nvPicPr>
          <p:cNvPr id="6" name="图片 5" descr="建筑的桥&#10;&#10;AI 生成的内容可能不正确。">
            <a:extLst>
              <a:ext uri="{FF2B5EF4-FFF2-40B4-BE49-F238E27FC236}">
                <a16:creationId xmlns:a16="http://schemas.microsoft.com/office/drawing/2014/main" id="{36D7083D-1019-E1F8-460B-8B65F938D2D6}"/>
              </a:ext>
            </a:extLst>
          </p:cNvPr>
          <p:cNvPicPr>
            <a:picLocks noChangeAspect="1"/>
          </p:cNvPicPr>
          <p:nvPr/>
        </p:nvPicPr>
        <p:blipFill>
          <a:blip r:embed="rId3">
            <a:extLst>
              <a:ext uri="{28A0092B-C50C-407E-A947-70E740481C1C}">
                <a14:useLocalDpi xmlns:a14="http://schemas.microsoft.com/office/drawing/2010/main" val="0"/>
              </a:ext>
            </a:extLst>
          </a:blip>
          <a:srcRect l="8966" r="12921"/>
          <a:stretch>
            <a:fillRect/>
          </a:stretch>
        </p:blipFill>
        <p:spPr>
          <a:xfrm>
            <a:off x="6263039" y="1477318"/>
            <a:ext cx="5885929" cy="3581133"/>
          </a:xfrm>
          <a:prstGeom prst="rect">
            <a:avLst/>
          </a:prstGeom>
        </p:spPr>
      </p:pic>
      <p:sp>
        <p:nvSpPr>
          <p:cNvPr id="8" name="文本框 7">
            <a:extLst>
              <a:ext uri="{FF2B5EF4-FFF2-40B4-BE49-F238E27FC236}">
                <a16:creationId xmlns:a16="http://schemas.microsoft.com/office/drawing/2014/main" id="{32BF731D-48B0-A551-D0F3-C1008080FD6F}"/>
              </a:ext>
            </a:extLst>
          </p:cNvPr>
          <p:cNvSpPr txBox="1"/>
          <p:nvPr/>
        </p:nvSpPr>
        <p:spPr>
          <a:xfrm>
            <a:off x="833839" y="5158356"/>
            <a:ext cx="11022187" cy="1600438"/>
          </a:xfrm>
          <a:prstGeom prst="rect">
            <a:avLst/>
          </a:prstGeom>
          <a:noFill/>
        </p:spPr>
        <p:txBody>
          <a:bodyPr wrap="square">
            <a:spAutoFit/>
          </a:bodyPr>
          <a:lstStyle/>
          <a:p>
            <a:r>
              <a:rPr lang="en-US" altLang="zh-CN" sz="2000" dirty="0">
                <a:latin typeface="Berlin Sans FB Demi" panose="020E0802020502020306" pitchFamily="34" charset="0"/>
              </a:rPr>
              <a:t>Chongqing, a city unlike any other, is marked by its unyielding character. Fearless of towering mountains and mighty rivers, it has woven an 8D magical world and proudly embraces the title of the 'Mountain City.' Its warm and hospitable people welcome visitors from all directions, making Chongqing a popular destination for travelers.</a:t>
            </a:r>
          </a:p>
          <a:p>
            <a:endParaRPr lang="zh-CN" altLang="en-US" dirty="0"/>
          </a:p>
        </p:txBody>
      </p:sp>
    </p:spTree>
    <p:extLst>
      <p:ext uri="{BB962C8B-B14F-4D97-AF65-F5344CB8AC3E}">
        <p14:creationId xmlns:p14="http://schemas.microsoft.com/office/powerpoint/2010/main" val="7651247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CD4CE0-3353-445C-A350-EA12A6F10CE7}"/>
              </a:ext>
            </a:extLst>
          </p:cNvPr>
          <p:cNvSpPr>
            <a:spLocks noGrp="1"/>
          </p:cNvSpPr>
          <p:nvPr>
            <p:ph type="title"/>
          </p:nvPr>
        </p:nvSpPr>
        <p:spPr/>
        <p:txBody>
          <a:bodyPr>
            <a:normAutofit/>
          </a:bodyPr>
          <a:lstStyle/>
          <a:p>
            <a:r>
              <a:rPr lang="en-US" altLang="zh-CN" sz="4000" u="sng" dirty="0"/>
              <a:t>Welcome to</a:t>
            </a:r>
            <a:r>
              <a:rPr lang="zh-CN" altLang="en-US" sz="4000" u="sng" dirty="0"/>
              <a:t> </a:t>
            </a:r>
            <a:r>
              <a:rPr lang="en-US" altLang="zh-CN" sz="4000" u="sng" dirty="0"/>
              <a:t>Chongqing University</a:t>
            </a:r>
            <a:endParaRPr lang="zh-CN" altLang="en-US" sz="4000" u="sng" dirty="0"/>
          </a:p>
        </p:txBody>
      </p:sp>
      <p:pic>
        <p:nvPicPr>
          <p:cNvPr id="6" name="图片 5">
            <a:extLst>
              <a:ext uri="{FF2B5EF4-FFF2-40B4-BE49-F238E27FC236}">
                <a16:creationId xmlns:a16="http://schemas.microsoft.com/office/drawing/2014/main" id="{06C773AA-6F18-4DA2-9F9B-4166656340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882921"/>
            <a:ext cx="4405745" cy="2938669"/>
          </a:xfrm>
          <a:prstGeom prst="rect">
            <a:avLst/>
          </a:prstGeom>
        </p:spPr>
      </p:pic>
      <p:sp>
        <p:nvSpPr>
          <p:cNvPr id="7" name="文本框 6">
            <a:extLst>
              <a:ext uri="{FF2B5EF4-FFF2-40B4-BE49-F238E27FC236}">
                <a16:creationId xmlns:a16="http://schemas.microsoft.com/office/drawing/2014/main" id="{F0598A35-5D75-496D-BC6D-A426412EA43D}"/>
              </a:ext>
            </a:extLst>
          </p:cNvPr>
          <p:cNvSpPr txBox="1"/>
          <p:nvPr/>
        </p:nvSpPr>
        <p:spPr>
          <a:xfrm>
            <a:off x="5569526" y="1763223"/>
            <a:ext cx="6096000" cy="2031325"/>
          </a:xfrm>
          <a:prstGeom prst="rect">
            <a:avLst/>
          </a:prstGeom>
          <a:noFill/>
        </p:spPr>
        <p:txBody>
          <a:bodyPr wrap="square">
            <a:spAutoFit/>
          </a:bodyPr>
          <a:lstStyle/>
          <a:p>
            <a:pPr algn="just"/>
            <a:r>
              <a:rPr lang="en-US" altLang="zh-CN" b="0" i="0" dirty="0">
                <a:solidFill>
                  <a:srgbClr val="333333"/>
                </a:solidFill>
                <a:effectLst/>
                <a:latin typeface="times new roman" panose="02020603050405020304" pitchFamily="18" charset="0"/>
              </a:rPr>
              <a:t>Chongqing University as the most important university in Chongqing was founded in 1929. In 1998, the university was approved as a university for key construction under the state “Project 211”. In 2001, it became a university for key construction under the state “Project </a:t>
            </a:r>
            <a:r>
              <a:rPr lang="en-US" altLang="zh-CN" dirty="0">
                <a:solidFill>
                  <a:srgbClr val="333333"/>
                </a:solidFill>
                <a:latin typeface="times new roman" panose="02020603050405020304" pitchFamily="18" charset="0"/>
              </a:rPr>
              <a:t>985”. The campuses occupy a total land area of over 5,300 mu (</a:t>
            </a:r>
            <a:r>
              <a:rPr lang="en-US" altLang="zh-CN">
                <a:solidFill>
                  <a:srgbClr val="333333"/>
                </a:solidFill>
                <a:latin typeface="times new roman" panose="02020603050405020304" pitchFamily="18" charset="0"/>
              </a:rPr>
              <a:t>approximately 3.5 km</a:t>
            </a:r>
            <a:r>
              <a:rPr lang="en-US" altLang="zh-CN" baseline="30000">
                <a:solidFill>
                  <a:srgbClr val="333333"/>
                </a:solidFill>
                <a:latin typeface="times new roman" panose="02020603050405020304" pitchFamily="18" charset="0"/>
              </a:rPr>
              <a:t>2</a:t>
            </a:r>
            <a:r>
              <a:rPr lang="en-US" altLang="zh-CN" dirty="0">
                <a:solidFill>
                  <a:srgbClr val="333333"/>
                </a:solidFill>
                <a:latin typeface="times new roman" panose="02020603050405020304" pitchFamily="18" charset="0"/>
              </a:rPr>
              <a:t>), consisting of 5 Campuses.</a:t>
            </a:r>
            <a:endParaRPr lang="en-US" altLang="zh-CN" b="0" i="0" dirty="0">
              <a:solidFill>
                <a:srgbClr val="333333"/>
              </a:solidFill>
              <a:effectLst/>
              <a:latin typeface="times new roman" panose="02020603050405020304" pitchFamily="18" charset="0"/>
            </a:endParaRPr>
          </a:p>
        </p:txBody>
      </p:sp>
      <p:sp>
        <p:nvSpPr>
          <p:cNvPr id="8" name="文本框 7">
            <a:extLst>
              <a:ext uri="{FF2B5EF4-FFF2-40B4-BE49-F238E27FC236}">
                <a16:creationId xmlns:a16="http://schemas.microsoft.com/office/drawing/2014/main" id="{BB503CC4-A90B-4DA5-A1C8-58EF7F30F7B6}"/>
              </a:ext>
            </a:extLst>
          </p:cNvPr>
          <p:cNvSpPr txBox="1"/>
          <p:nvPr/>
        </p:nvSpPr>
        <p:spPr>
          <a:xfrm>
            <a:off x="653471" y="4975079"/>
            <a:ext cx="11012055" cy="923330"/>
          </a:xfrm>
          <a:prstGeom prst="rect">
            <a:avLst/>
          </a:prstGeom>
          <a:noFill/>
        </p:spPr>
        <p:txBody>
          <a:bodyPr wrap="square">
            <a:spAutoFit/>
          </a:bodyPr>
          <a:lstStyle/>
          <a:p>
            <a:pPr algn="just"/>
            <a:r>
              <a:rPr lang="en-US" altLang="zh-CN" b="0" i="0" dirty="0">
                <a:solidFill>
                  <a:srgbClr val="333333"/>
                </a:solidFill>
                <a:effectLst/>
                <a:latin typeface="times new roman" panose="02020603050405020304" pitchFamily="18" charset="0"/>
              </a:rPr>
              <a:t>Chongqing University has a full range of disciplines, covering 11 categories, namely science, engineering, economics, management, jurisprudence, literature, history, philosophy, medicine, education, and art. The number of staff is over 5,300 persons, the student population is over 50,000 persons. </a:t>
            </a:r>
            <a:endParaRPr lang="zh-CN" altLang="en-US" dirty="0"/>
          </a:p>
        </p:txBody>
      </p:sp>
    </p:spTree>
    <p:extLst>
      <p:ext uri="{BB962C8B-B14F-4D97-AF65-F5344CB8AC3E}">
        <p14:creationId xmlns:p14="http://schemas.microsoft.com/office/powerpoint/2010/main" val="30078702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CD4CE0-3353-445C-A350-EA12A6F10CE7}"/>
              </a:ext>
            </a:extLst>
          </p:cNvPr>
          <p:cNvSpPr>
            <a:spLocks noGrp="1"/>
          </p:cNvSpPr>
          <p:nvPr>
            <p:ph type="title"/>
          </p:nvPr>
        </p:nvSpPr>
        <p:spPr>
          <a:xfrm>
            <a:off x="838200" y="71489"/>
            <a:ext cx="10515600" cy="1325563"/>
          </a:xfrm>
        </p:spPr>
        <p:txBody>
          <a:bodyPr>
            <a:normAutofit/>
          </a:bodyPr>
          <a:lstStyle/>
          <a:p>
            <a:r>
              <a:rPr lang="en-US" altLang="zh-CN" sz="4000" u="sng" dirty="0"/>
              <a:t>Ultrafast Transient Experimental Facility (UTEF)</a:t>
            </a:r>
            <a:endParaRPr lang="zh-CN" altLang="en-US" sz="4000" u="sng" dirty="0"/>
          </a:p>
        </p:txBody>
      </p:sp>
      <p:pic>
        <p:nvPicPr>
          <p:cNvPr id="4" name="图片 3">
            <a:extLst>
              <a:ext uri="{FF2B5EF4-FFF2-40B4-BE49-F238E27FC236}">
                <a16:creationId xmlns:a16="http://schemas.microsoft.com/office/drawing/2014/main" id="{25C527A1-E5AA-44AC-BD51-BBD5883DA4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2437" y="1719117"/>
            <a:ext cx="9152045" cy="4390122"/>
          </a:xfrm>
          <a:prstGeom prst="rect">
            <a:avLst/>
          </a:prstGeom>
        </p:spPr>
      </p:pic>
      <p:sp>
        <p:nvSpPr>
          <p:cNvPr id="5" name="文本框 4">
            <a:extLst>
              <a:ext uri="{FF2B5EF4-FFF2-40B4-BE49-F238E27FC236}">
                <a16:creationId xmlns:a16="http://schemas.microsoft.com/office/drawing/2014/main" id="{B177133A-65B3-41E6-A3A1-FF101DEC1BB5}"/>
              </a:ext>
            </a:extLst>
          </p:cNvPr>
          <p:cNvSpPr txBox="1"/>
          <p:nvPr/>
        </p:nvSpPr>
        <p:spPr>
          <a:xfrm>
            <a:off x="4311215" y="2647574"/>
            <a:ext cx="633507" cy="276999"/>
          </a:xfrm>
          <a:prstGeom prst="rect">
            <a:avLst/>
          </a:prstGeom>
          <a:noFill/>
        </p:spPr>
        <p:txBody>
          <a:bodyPr wrap="none">
            <a:spAutoFit/>
          </a:bodyPr>
          <a:lstStyle/>
          <a:p>
            <a:r>
              <a:rPr lang="en-US" altLang="zh-CN" sz="1200" dirty="0">
                <a:solidFill>
                  <a:schemeClr val="bg2"/>
                </a:solidFill>
                <a:latin typeface="Times New Roman" panose="02020603050405020304" pitchFamily="18" charset="0"/>
                <a:cs typeface="Times New Roman" panose="02020603050405020304" pitchFamily="18" charset="0"/>
              </a:rPr>
              <a:t>Phase I</a:t>
            </a:r>
            <a:endParaRPr lang="zh-CN" altLang="en-US" sz="1200" dirty="0">
              <a:solidFill>
                <a:schemeClr val="bg2"/>
              </a:solidFill>
            </a:endParaRPr>
          </a:p>
        </p:txBody>
      </p:sp>
      <p:sp>
        <p:nvSpPr>
          <p:cNvPr id="7" name="文本框 6">
            <a:extLst>
              <a:ext uri="{FF2B5EF4-FFF2-40B4-BE49-F238E27FC236}">
                <a16:creationId xmlns:a16="http://schemas.microsoft.com/office/drawing/2014/main" id="{68A0799B-3F79-4014-83AE-167F3236C80E}"/>
              </a:ext>
            </a:extLst>
          </p:cNvPr>
          <p:cNvSpPr txBox="1"/>
          <p:nvPr/>
        </p:nvSpPr>
        <p:spPr>
          <a:xfrm>
            <a:off x="4311215" y="2967335"/>
            <a:ext cx="986167" cy="461665"/>
          </a:xfrm>
          <a:prstGeom prst="rect">
            <a:avLst/>
          </a:prstGeom>
          <a:noFill/>
        </p:spPr>
        <p:txBody>
          <a:bodyPr wrap="none">
            <a:spAutoFit/>
          </a:bodyPr>
          <a:lstStyle/>
          <a:p>
            <a:r>
              <a:rPr lang="en-US" altLang="zh-CN" sz="1200" dirty="0">
                <a:solidFill>
                  <a:schemeClr val="bg2"/>
                </a:solidFill>
                <a:latin typeface="Times New Roman" panose="02020603050405020304" pitchFamily="18" charset="0"/>
                <a:cs typeface="Times New Roman" panose="02020603050405020304" pitchFamily="18" charset="0"/>
              </a:rPr>
              <a:t>500MeV </a:t>
            </a:r>
          </a:p>
          <a:p>
            <a:r>
              <a:rPr lang="en-US" altLang="zh-CN" sz="1200" dirty="0">
                <a:solidFill>
                  <a:schemeClr val="bg2"/>
                </a:solidFill>
                <a:latin typeface="Times New Roman" panose="02020603050405020304" pitchFamily="18" charset="0"/>
                <a:cs typeface="Times New Roman" panose="02020603050405020304" pitchFamily="18" charset="0"/>
              </a:rPr>
              <a:t>Light Source</a:t>
            </a:r>
            <a:endParaRPr lang="zh-CN" altLang="en-US" sz="1200" dirty="0">
              <a:solidFill>
                <a:schemeClr val="bg2"/>
              </a:solidFill>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9A7823ED-4844-41B5-9601-4F9CDE1B8309}"/>
              </a:ext>
            </a:extLst>
          </p:cNvPr>
          <p:cNvSpPr txBox="1"/>
          <p:nvPr/>
        </p:nvSpPr>
        <p:spPr>
          <a:xfrm>
            <a:off x="4311215" y="3986914"/>
            <a:ext cx="1467068" cy="461665"/>
          </a:xfrm>
          <a:prstGeom prst="rect">
            <a:avLst/>
          </a:prstGeom>
          <a:noFill/>
        </p:spPr>
        <p:txBody>
          <a:bodyPr wrap="none">
            <a:spAutoFit/>
          </a:bodyPr>
          <a:lstStyle/>
          <a:p>
            <a:r>
              <a:rPr lang="en-US" altLang="zh-CN" sz="1200" dirty="0">
                <a:solidFill>
                  <a:schemeClr val="bg2"/>
                </a:solidFill>
                <a:latin typeface="Times New Roman" panose="02020603050405020304" pitchFamily="18" charset="0"/>
                <a:cs typeface="Times New Roman" panose="02020603050405020304" pitchFamily="18" charset="0"/>
              </a:rPr>
              <a:t>Electron</a:t>
            </a:r>
            <a:r>
              <a:rPr lang="zh-CN" altLang="en-US" sz="1200" dirty="0">
                <a:solidFill>
                  <a:schemeClr val="bg2"/>
                </a:solidFill>
                <a:latin typeface="Times New Roman" panose="02020603050405020304" pitchFamily="18" charset="0"/>
                <a:cs typeface="Times New Roman" panose="02020603050405020304" pitchFamily="18" charset="0"/>
              </a:rPr>
              <a:t> </a:t>
            </a:r>
            <a:endParaRPr lang="en-US" altLang="zh-CN" sz="1200" dirty="0">
              <a:solidFill>
                <a:schemeClr val="bg2"/>
              </a:solidFill>
              <a:latin typeface="Times New Roman" panose="02020603050405020304" pitchFamily="18" charset="0"/>
              <a:cs typeface="Times New Roman" panose="02020603050405020304" pitchFamily="18" charset="0"/>
            </a:endParaRPr>
          </a:p>
          <a:p>
            <a:r>
              <a:rPr lang="en-US" altLang="zh-CN" sz="1200" dirty="0">
                <a:solidFill>
                  <a:schemeClr val="bg2"/>
                </a:solidFill>
                <a:latin typeface="Times New Roman" panose="02020603050405020304" pitchFamily="18" charset="0"/>
                <a:cs typeface="Times New Roman" panose="02020603050405020304" pitchFamily="18" charset="0"/>
              </a:rPr>
              <a:t>microscope platform</a:t>
            </a:r>
            <a:endParaRPr lang="zh-CN" altLang="en-US" sz="1200" dirty="0">
              <a:solidFill>
                <a:schemeClr val="bg2"/>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638DA055-86C4-4C74-866D-78985261BD14}"/>
              </a:ext>
            </a:extLst>
          </p:cNvPr>
          <p:cNvSpPr txBox="1"/>
          <p:nvPr/>
        </p:nvSpPr>
        <p:spPr>
          <a:xfrm>
            <a:off x="6605392" y="2084798"/>
            <a:ext cx="1388970" cy="461665"/>
          </a:xfrm>
          <a:prstGeom prst="rect">
            <a:avLst/>
          </a:prstGeom>
          <a:noFill/>
        </p:spPr>
        <p:txBody>
          <a:bodyPr wrap="none">
            <a:spAutoFit/>
          </a:bodyPr>
          <a:lstStyle/>
          <a:p>
            <a:r>
              <a:rPr lang="en-US" altLang="zh-CN" sz="1200" dirty="0">
                <a:solidFill>
                  <a:schemeClr val="accent2"/>
                </a:solidFill>
                <a:latin typeface="Times New Roman" panose="02020603050405020304" pitchFamily="18" charset="0"/>
                <a:cs typeface="Times New Roman" panose="02020603050405020304" pitchFamily="18" charset="0"/>
              </a:rPr>
              <a:t>Phase II</a:t>
            </a:r>
            <a:endParaRPr lang="zh-CN" altLang="en-US" sz="1200" dirty="0">
              <a:solidFill>
                <a:schemeClr val="accent2"/>
              </a:solidFill>
            </a:endParaRPr>
          </a:p>
          <a:p>
            <a:r>
              <a:rPr lang="en-US" altLang="zh-CN" sz="1200" dirty="0">
                <a:solidFill>
                  <a:schemeClr val="accent2"/>
                </a:solidFill>
                <a:latin typeface="Times New Roman" panose="02020603050405020304" pitchFamily="18" charset="0"/>
                <a:cs typeface="Times New Roman" panose="02020603050405020304" pitchFamily="18" charset="0"/>
              </a:rPr>
              <a:t>3GeV Light Source</a:t>
            </a:r>
            <a:endParaRPr lang="zh-CN" altLang="en-US" sz="1200" dirty="0">
              <a:solidFill>
                <a:schemeClr val="accent2"/>
              </a:solidFill>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340FFBCF-F4BB-4F81-B141-AD7EFDB07769}"/>
              </a:ext>
            </a:extLst>
          </p:cNvPr>
          <p:cNvSpPr txBox="1"/>
          <p:nvPr/>
        </p:nvSpPr>
        <p:spPr>
          <a:xfrm>
            <a:off x="8163767" y="2084798"/>
            <a:ext cx="934871" cy="646331"/>
          </a:xfrm>
          <a:prstGeom prst="rect">
            <a:avLst/>
          </a:prstGeom>
          <a:noFill/>
        </p:spPr>
        <p:txBody>
          <a:bodyPr wrap="none">
            <a:spAutoFit/>
          </a:bodyPr>
          <a:lstStyle/>
          <a:p>
            <a:r>
              <a:rPr lang="en-US" altLang="zh-CN" sz="1200" dirty="0">
                <a:solidFill>
                  <a:schemeClr val="accent2"/>
                </a:solidFill>
                <a:latin typeface="Times New Roman" panose="02020603050405020304" pitchFamily="18" charset="0"/>
                <a:cs typeface="Times New Roman" panose="02020603050405020304" pitchFamily="18" charset="0"/>
              </a:rPr>
              <a:t>Electron</a:t>
            </a:r>
            <a:r>
              <a:rPr lang="zh-CN" altLang="en-US" sz="1200" dirty="0">
                <a:solidFill>
                  <a:schemeClr val="accent2"/>
                </a:solidFill>
                <a:latin typeface="Times New Roman" panose="02020603050405020304" pitchFamily="18" charset="0"/>
                <a:cs typeface="Times New Roman" panose="02020603050405020304" pitchFamily="18" charset="0"/>
              </a:rPr>
              <a:t> </a:t>
            </a:r>
            <a:endParaRPr lang="en-US" altLang="zh-CN" sz="1200" dirty="0">
              <a:solidFill>
                <a:schemeClr val="accent2"/>
              </a:solidFill>
              <a:latin typeface="Times New Roman" panose="02020603050405020304" pitchFamily="18" charset="0"/>
              <a:cs typeface="Times New Roman" panose="02020603050405020304" pitchFamily="18" charset="0"/>
            </a:endParaRPr>
          </a:p>
          <a:p>
            <a:r>
              <a:rPr lang="en-US" altLang="zh-CN" sz="1200" dirty="0">
                <a:solidFill>
                  <a:schemeClr val="accent2"/>
                </a:solidFill>
                <a:latin typeface="Times New Roman" panose="02020603050405020304" pitchFamily="18" charset="0"/>
                <a:cs typeface="Times New Roman" panose="02020603050405020304" pitchFamily="18" charset="0"/>
              </a:rPr>
              <a:t>microscope </a:t>
            </a:r>
          </a:p>
          <a:p>
            <a:r>
              <a:rPr lang="en-US" altLang="zh-CN" sz="1200" dirty="0">
                <a:solidFill>
                  <a:schemeClr val="accent2"/>
                </a:solidFill>
                <a:latin typeface="Times New Roman" panose="02020603050405020304" pitchFamily="18" charset="0"/>
                <a:cs typeface="Times New Roman" panose="02020603050405020304" pitchFamily="18" charset="0"/>
              </a:rPr>
              <a:t>cluster</a:t>
            </a:r>
            <a:endParaRPr lang="zh-CN" altLang="en-US" sz="1200" dirty="0">
              <a:solidFill>
                <a:schemeClr val="accent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47355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6ADE8B-5D44-4D57-921A-37DF4793A970}"/>
              </a:ext>
            </a:extLst>
          </p:cNvPr>
          <p:cNvSpPr>
            <a:spLocks noGrp="1"/>
          </p:cNvSpPr>
          <p:nvPr>
            <p:ph type="title"/>
          </p:nvPr>
        </p:nvSpPr>
        <p:spPr/>
        <p:txBody>
          <a:bodyPr>
            <a:normAutofit/>
          </a:bodyPr>
          <a:lstStyle/>
          <a:p>
            <a:r>
              <a:rPr lang="en-US" altLang="zh-CN" sz="4000" u="sng" dirty="0"/>
              <a:t>The purpose of the workshop </a:t>
            </a:r>
            <a:endParaRPr lang="zh-CN" altLang="en-US" sz="4000" u="sng" dirty="0"/>
          </a:p>
        </p:txBody>
      </p:sp>
      <p:sp>
        <p:nvSpPr>
          <p:cNvPr id="4" name="文本框 3">
            <a:extLst>
              <a:ext uri="{FF2B5EF4-FFF2-40B4-BE49-F238E27FC236}">
                <a16:creationId xmlns:a16="http://schemas.microsoft.com/office/drawing/2014/main" id="{81AEA48E-4E5D-4795-AB45-D8952D48D25D}"/>
              </a:ext>
            </a:extLst>
          </p:cNvPr>
          <p:cNvSpPr txBox="1"/>
          <p:nvPr/>
        </p:nvSpPr>
        <p:spPr>
          <a:xfrm>
            <a:off x="1146544" y="2710492"/>
            <a:ext cx="9898911" cy="2125647"/>
          </a:xfrm>
          <a:prstGeom prst="rect">
            <a:avLst/>
          </a:prstGeom>
          <a:noFill/>
        </p:spPr>
        <p:txBody>
          <a:bodyPr wrap="square">
            <a:spAutoFit/>
          </a:bodyPr>
          <a:lstStyle/>
          <a:p>
            <a:pPr indent="266700" algn="just">
              <a:lnSpc>
                <a:spcPct val="150000"/>
              </a:lnSpc>
              <a:spcAft>
                <a:spcPts val="1200"/>
              </a:spcAft>
            </a:pPr>
            <a:r>
              <a:rPr lang="en-US" altLang="zh-CN" sz="1800" kern="0" dirty="0">
                <a:solidFill>
                  <a:srgbClr val="808080"/>
                </a:solidFill>
                <a:effectLst/>
                <a:latin typeface="Arial" panose="020B0604020202020204" pitchFamily="34" charset="0"/>
                <a:ea typeface="宋体" panose="02010600030101010101" pitchFamily="2" charset="-122"/>
                <a:cs typeface="Times New Roman" panose="02020603050405020304" pitchFamily="18" charset="0"/>
              </a:rPr>
              <a:t>The workshop promotes and coordinates the development of </a:t>
            </a:r>
            <a:r>
              <a:rPr lang="en-US" altLang="zh-CN" sz="1800" kern="0" dirty="0" err="1">
                <a:solidFill>
                  <a:srgbClr val="808080"/>
                </a:solidFill>
                <a:effectLst/>
                <a:latin typeface="Arial" panose="020B0604020202020204" pitchFamily="34" charset="0"/>
                <a:ea typeface="宋体" panose="02010600030101010101" pitchFamily="2" charset="-122"/>
                <a:cs typeface="Times New Roman" panose="02020603050405020304" pitchFamily="18" charset="0"/>
              </a:rPr>
              <a:t>MicroTCA</a:t>
            </a:r>
            <a:r>
              <a:rPr lang="en-US" altLang="zh-CN" sz="1800" kern="0" dirty="0">
                <a:solidFill>
                  <a:srgbClr val="808080"/>
                </a:solidFill>
                <a:effectLst/>
                <a:latin typeface="Arial" panose="020B0604020202020204" pitchFamily="34" charset="0"/>
                <a:ea typeface="宋体" panose="02010600030101010101" pitchFamily="2" charset="-122"/>
                <a:cs typeface="Times New Roman" panose="02020603050405020304" pitchFamily="18" charset="0"/>
              </a:rPr>
              <a:t>/ATCA standards and systems in China and East Asia, especially in data acquisition, digital signal processing, measurements, instrumentations, controls, and analog circuit (Microwave/RF) applications in research facilities and industry. The workshop also provides a platform to discuss technologies and collaborations.</a:t>
            </a:r>
            <a:endParaRPr lang="zh-CN" altLang="zh-CN" sz="14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220663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C559C4-84A2-40F1-9E5D-FF0C1C1317A5}"/>
              </a:ext>
            </a:extLst>
          </p:cNvPr>
          <p:cNvSpPr>
            <a:spLocks noGrp="1"/>
          </p:cNvSpPr>
          <p:nvPr>
            <p:ph type="title"/>
          </p:nvPr>
        </p:nvSpPr>
        <p:spPr/>
        <p:txBody>
          <a:bodyPr>
            <a:normAutofit/>
          </a:bodyPr>
          <a:lstStyle/>
          <a:p>
            <a:r>
              <a:rPr lang="en-US" altLang="zh-CN" sz="4000" u="sng" dirty="0"/>
              <a:t>Special thanks to</a:t>
            </a:r>
            <a:endParaRPr lang="zh-CN" altLang="en-US" sz="4000" u="sng" dirty="0"/>
          </a:p>
        </p:txBody>
      </p:sp>
      <p:pic>
        <p:nvPicPr>
          <p:cNvPr id="6" name="图片 5">
            <a:extLst>
              <a:ext uri="{FF2B5EF4-FFF2-40B4-BE49-F238E27FC236}">
                <a16:creationId xmlns:a16="http://schemas.microsoft.com/office/drawing/2014/main" id="{30192E8B-892D-484B-849D-90004E6F9DA4}"/>
              </a:ext>
            </a:extLst>
          </p:cNvPr>
          <p:cNvPicPr>
            <a:picLocks noChangeAspect="1"/>
          </p:cNvPicPr>
          <p:nvPr/>
        </p:nvPicPr>
        <p:blipFill>
          <a:blip r:embed="rId2"/>
          <a:stretch>
            <a:fillRect/>
          </a:stretch>
        </p:blipFill>
        <p:spPr>
          <a:xfrm>
            <a:off x="1493876" y="1594997"/>
            <a:ext cx="3458058" cy="4621222"/>
          </a:xfrm>
          <a:prstGeom prst="rect">
            <a:avLst/>
          </a:prstGeom>
        </p:spPr>
      </p:pic>
      <p:pic>
        <p:nvPicPr>
          <p:cNvPr id="4" name="图片 3">
            <a:extLst>
              <a:ext uri="{FF2B5EF4-FFF2-40B4-BE49-F238E27FC236}">
                <a16:creationId xmlns:a16="http://schemas.microsoft.com/office/drawing/2014/main" id="{05C6E652-7928-4A1B-8D88-CD9D9BF59723}"/>
              </a:ext>
            </a:extLst>
          </p:cNvPr>
          <p:cNvPicPr>
            <a:picLocks noChangeAspect="1"/>
          </p:cNvPicPr>
          <p:nvPr/>
        </p:nvPicPr>
        <p:blipFill rotWithShape="1">
          <a:blip r:embed="rId3">
            <a:extLst>
              <a:ext uri="{28A0092B-C50C-407E-A947-70E740481C1C}">
                <a14:useLocalDpi xmlns:a14="http://schemas.microsoft.com/office/drawing/2010/main" val="0"/>
              </a:ext>
            </a:extLst>
          </a:blip>
          <a:srcRect l="24512" t="12288" r="24681" b="13791"/>
          <a:stretch/>
        </p:blipFill>
        <p:spPr>
          <a:xfrm>
            <a:off x="8795927" y="4599846"/>
            <a:ext cx="1298914" cy="1259869"/>
          </a:xfrm>
          <a:prstGeom prst="rect">
            <a:avLst/>
          </a:prstGeom>
        </p:spPr>
      </p:pic>
      <p:pic>
        <p:nvPicPr>
          <p:cNvPr id="7" name="图片 6">
            <a:extLst>
              <a:ext uri="{FF2B5EF4-FFF2-40B4-BE49-F238E27FC236}">
                <a16:creationId xmlns:a16="http://schemas.microsoft.com/office/drawing/2014/main" id="{D0281C02-8123-4D31-BBAE-F3106716B8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8403" y="1379917"/>
            <a:ext cx="1155194" cy="1155194"/>
          </a:xfrm>
          <a:prstGeom prst="rect">
            <a:avLst/>
          </a:prstGeom>
        </p:spPr>
      </p:pic>
      <p:pic>
        <p:nvPicPr>
          <p:cNvPr id="10" name="图片 9">
            <a:extLst>
              <a:ext uri="{FF2B5EF4-FFF2-40B4-BE49-F238E27FC236}">
                <a16:creationId xmlns:a16="http://schemas.microsoft.com/office/drawing/2014/main" id="{D231C40E-8247-4794-AAC5-12F512F6E7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8243" y="1339560"/>
            <a:ext cx="2449576" cy="1184511"/>
          </a:xfrm>
          <a:prstGeom prst="rect">
            <a:avLst/>
          </a:prstGeom>
        </p:spPr>
      </p:pic>
      <p:pic>
        <p:nvPicPr>
          <p:cNvPr id="12" name="图片 11">
            <a:extLst>
              <a:ext uri="{FF2B5EF4-FFF2-40B4-BE49-F238E27FC236}">
                <a16:creationId xmlns:a16="http://schemas.microsoft.com/office/drawing/2014/main" id="{5B05F2E7-4BE9-45D4-B5F0-5666390C07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20527" y="1379917"/>
            <a:ext cx="1155194" cy="1187786"/>
          </a:xfrm>
          <a:prstGeom prst="rect">
            <a:avLst/>
          </a:prstGeom>
        </p:spPr>
      </p:pic>
      <p:pic>
        <p:nvPicPr>
          <p:cNvPr id="14" name="图片 13">
            <a:extLst>
              <a:ext uri="{FF2B5EF4-FFF2-40B4-BE49-F238E27FC236}">
                <a16:creationId xmlns:a16="http://schemas.microsoft.com/office/drawing/2014/main" id="{5D195D1D-7883-4B22-987B-D7A0E64A5B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64670" y="3010702"/>
            <a:ext cx="1603653" cy="1197394"/>
          </a:xfrm>
          <a:prstGeom prst="rect">
            <a:avLst/>
          </a:prstGeom>
        </p:spPr>
      </p:pic>
      <p:pic>
        <p:nvPicPr>
          <p:cNvPr id="16" name="图片 15">
            <a:extLst>
              <a:ext uri="{FF2B5EF4-FFF2-40B4-BE49-F238E27FC236}">
                <a16:creationId xmlns:a16="http://schemas.microsoft.com/office/drawing/2014/main" id="{1BBB3CBC-2C49-4342-9D06-F21E7C8D78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03608" y="3019172"/>
            <a:ext cx="1244426" cy="1259869"/>
          </a:xfrm>
          <a:prstGeom prst="rect">
            <a:avLst/>
          </a:prstGeom>
        </p:spPr>
      </p:pic>
      <p:pic>
        <p:nvPicPr>
          <p:cNvPr id="18" name="图片 17">
            <a:extLst>
              <a:ext uri="{FF2B5EF4-FFF2-40B4-BE49-F238E27FC236}">
                <a16:creationId xmlns:a16="http://schemas.microsoft.com/office/drawing/2014/main" id="{96E63F30-1DC0-42CB-944E-CFCE265D2D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04780" y="4718317"/>
            <a:ext cx="815974" cy="1022928"/>
          </a:xfrm>
          <a:prstGeom prst="rect">
            <a:avLst/>
          </a:prstGeom>
        </p:spPr>
      </p:pic>
      <p:pic>
        <p:nvPicPr>
          <p:cNvPr id="20" name="图片 19">
            <a:extLst>
              <a:ext uri="{FF2B5EF4-FFF2-40B4-BE49-F238E27FC236}">
                <a16:creationId xmlns:a16="http://schemas.microsoft.com/office/drawing/2014/main" id="{DEA70E0F-A144-4EEB-9BFC-F1379CB5F6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40068" y="4657728"/>
            <a:ext cx="1198186" cy="1129633"/>
          </a:xfrm>
          <a:prstGeom prst="rect">
            <a:avLst/>
          </a:prstGeom>
        </p:spPr>
      </p:pic>
      <p:pic>
        <p:nvPicPr>
          <p:cNvPr id="22" name="图片 21">
            <a:extLst>
              <a:ext uri="{FF2B5EF4-FFF2-40B4-BE49-F238E27FC236}">
                <a16:creationId xmlns:a16="http://schemas.microsoft.com/office/drawing/2014/main" id="{47B88534-9FEC-46D8-B4B6-D63921F9589A}"/>
              </a:ext>
            </a:extLst>
          </p:cNvPr>
          <p:cNvPicPr>
            <a:picLocks noChangeAspect="1"/>
          </p:cNvPicPr>
          <p:nvPr/>
        </p:nvPicPr>
        <p:blipFill rotWithShape="1">
          <a:blip r:embed="rId11">
            <a:extLst>
              <a:ext uri="{28A0092B-C50C-407E-A947-70E740481C1C}">
                <a14:useLocalDpi xmlns:a14="http://schemas.microsoft.com/office/drawing/2010/main" val="0"/>
              </a:ext>
            </a:extLst>
          </a:blip>
          <a:srcRect l="28282" t="15732" r="27474" b="15828"/>
          <a:stretch/>
        </p:blipFill>
        <p:spPr>
          <a:xfrm>
            <a:off x="8809432" y="3010702"/>
            <a:ext cx="1285409" cy="1325563"/>
          </a:xfrm>
          <a:prstGeom prst="rect">
            <a:avLst/>
          </a:prstGeom>
        </p:spPr>
      </p:pic>
      <p:pic>
        <p:nvPicPr>
          <p:cNvPr id="24" name="图片 23">
            <a:extLst>
              <a:ext uri="{FF2B5EF4-FFF2-40B4-BE49-F238E27FC236}">
                <a16:creationId xmlns:a16="http://schemas.microsoft.com/office/drawing/2014/main" id="{98161632-9166-4531-A360-9C5A7B2C6C0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51015" y="2994005"/>
            <a:ext cx="1240244" cy="1240244"/>
          </a:xfrm>
          <a:prstGeom prst="rect">
            <a:avLst/>
          </a:prstGeom>
        </p:spPr>
      </p:pic>
    </p:spTree>
    <p:extLst>
      <p:ext uri="{BB962C8B-B14F-4D97-AF65-F5344CB8AC3E}">
        <p14:creationId xmlns:p14="http://schemas.microsoft.com/office/powerpoint/2010/main" val="4747232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92AB52-0B56-4248-941B-73260DCA552F}"/>
              </a:ext>
            </a:extLst>
          </p:cNvPr>
          <p:cNvSpPr>
            <a:spLocks noGrp="1"/>
          </p:cNvSpPr>
          <p:nvPr>
            <p:ph type="title"/>
          </p:nvPr>
        </p:nvSpPr>
        <p:spPr/>
        <p:txBody>
          <a:bodyPr>
            <a:normAutofit/>
          </a:bodyPr>
          <a:lstStyle/>
          <a:p>
            <a:r>
              <a:rPr lang="en-US" altLang="zh-CN" sz="4000" u="sng" dirty="0"/>
              <a:t>Special thanks to</a:t>
            </a:r>
            <a:endParaRPr lang="zh-CN" altLang="en-US" sz="4000" u="sng" dirty="0"/>
          </a:p>
        </p:txBody>
      </p:sp>
      <p:pic>
        <p:nvPicPr>
          <p:cNvPr id="6" name="图片 5">
            <a:extLst>
              <a:ext uri="{FF2B5EF4-FFF2-40B4-BE49-F238E27FC236}">
                <a16:creationId xmlns:a16="http://schemas.microsoft.com/office/drawing/2014/main" id="{CE78388D-3371-471A-8B6C-13875E67D2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7787" y="2044540"/>
            <a:ext cx="1080424" cy="701703"/>
          </a:xfrm>
          <a:prstGeom prst="rect">
            <a:avLst/>
          </a:prstGeom>
        </p:spPr>
      </p:pic>
      <p:pic>
        <p:nvPicPr>
          <p:cNvPr id="8" name="图片 7">
            <a:extLst>
              <a:ext uri="{FF2B5EF4-FFF2-40B4-BE49-F238E27FC236}">
                <a16:creationId xmlns:a16="http://schemas.microsoft.com/office/drawing/2014/main" id="{EF53702B-CB6E-4FD0-881A-9B4F48B3C3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7717" y="4732217"/>
            <a:ext cx="2450592" cy="737616"/>
          </a:xfrm>
          <a:prstGeom prst="rect">
            <a:avLst/>
          </a:prstGeom>
        </p:spPr>
      </p:pic>
      <p:pic>
        <p:nvPicPr>
          <p:cNvPr id="10" name="图片 9">
            <a:extLst>
              <a:ext uri="{FF2B5EF4-FFF2-40B4-BE49-F238E27FC236}">
                <a16:creationId xmlns:a16="http://schemas.microsoft.com/office/drawing/2014/main" id="{9FCCC85D-0D83-486D-B32B-B0E5C19A0F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3570" y="3477317"/>
            <a:ext cx="2044569" cy="822474"/>
          </a:xfrm>
          <a:prstGeom prst="rect">
            <a:avLst/>
          </a:prstGeom>
        </p:spPr>
      </p:pic>
      <p:pic>
        <p:nvPicPr>
          <p:cNvPr id="14" name="图片 13">
            <a:extLst>
              <a:ext uri="{FF2B5EF4-FFF2-40B4-BE49-F238E27FC236}">
                <a16:creationId xmlns:a16="http://schemas.microsoft.com/office/drawing/2014/main" id="{E2D2391A-41B9-42AE-9805-D40AD27C81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7717" y="2164634"/>
            <a:ext cx="2706497" cy="467602"/>
          </a:xfrm>
          <a:prstGeom prst="rect">
            <a:avLst/>
          </a:prstGeom>
        </p:spPr>
      </p:pic>
      <p:pic>
        <p:nvPicPr>
          <p:cNvPr id="16" name="图片 15">
            <a:extLst>
              <a:ext uri="{FF2B5EF4-FFF2-40B4-BE49-F238E27FC236}">
                <a16:creationId xmlns:a16="http://schemas.microsoft.com/office/drawing/2014/main" id="{60A2F9A0-87F6-4BD4-A0E0-3B3A4DA698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49715" y="2253258"/>
            <a:ext cx="1828804" cy="621793"/>
          </a:xfrm>
          <a:prstGeom prst="rect">
            <a:avLst/>
          </a:prstGeom>
        </p:spPr>
      </p:pic>
      <p:pic>
        <p:nvPicPr>
          <p:cNvPr id="18" name="图片 17">
            <a:extLst>
              <a:ext uri="{FF2B5EF4-FFF2-40B4-BE49-F238E27FC236}">
                <a16:creationId xmlns:a16="http://schemas.microsoft.com/office/drawing/2014/main" id="{25EFBA3F-CBD9-426E-80EE-D7B180AF2B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85487" y="3278785"/>
            <a:ext cx="1828804" cy="1088611"/>
          </a:xfrm>
          <a:prstGeom prst="rect">
            <a:avLst/>
          </a:prstGeom>
        </p:spPr>
      </p:pic>
      <p:pic>
        <p:nvPicPr>
          <p:cNvPr id="20" name="图片 19">
            <a:extLst>
              <a:ext uri="{FF2B5EF4-FFF2-40B4-BE49-F238E27FC236}">
                <a16:creationId xmlns:a16="http://schemas.microsoft.com/office/drawing/2014/main" id="{44A66116-0A8B-4F96-AD30-89C011C63AB4}"/>
              </a:ext>
            </a:extLst>
          </p:cNvPr>
          <p:cNvPicPr>
            <a:picLocks noChangeAspect="1"/>
          </p:cNvPicPr>
          <p:nvPr/>
        </p:nvPicPr>
        <p:blipFill rotWithShape="1">
          <a:blip r:embed="rId8">
            <a:extLst>
              <a:ext uri="{28A0092B-C50C-407E-A947-70E740481C1C}">
                <a14:useLocalDpi xmlns:a14="http://schemas.microsoft.com/office/drawing/2010/main" val="0"/>
              </a:ext>
            </a:extLst>
          </a:blip>
          <a:srcRect t="27067" b="17900"/>
          <a:stretch/>
        </p:blipFill>
        <p:spPr>
          <a:xfrm>
            <a:off x="4985487" y="4753987"/>
            <a:ext cx="2294105" cy="737617"/>
          </a:xfrm>
          <a:prstGeom prst="rect">
            <a:avLst/>
          </a:prstGeom>
        </p:spPr>
      </p:pic>
      <p:pic>
        <p:nvPicPr>
          <p:cNvPr id="22" name="图片 21">
            <a:extLst>
              <a:ext uri="{FF2B5EF4-FFF2-40B4-BE49-F238E27FC236}">
                <a16:creationId xmlns:a16="http://schemas.microsoft.com/office/drawing/2014/main" id="{559A2A72-B183-4D1E-8731-76D0680F0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55995" y="3364939"/>
            <a:ext cx="3413236" cy="916305"/>
          </a:xfrm>
          <a:prstGeom prst="rect">
            <a:avLst/>
          </a:prstGeom>
        </p:spPr>
      </p:pic>
      <p:pic>
        <p:nvPicPr>
          <p:cNvPr id="24" name="图片 23">
            <a:extLst>
              <a:ext uri="{FF2B5EF4-FFF2-40B4-BE49-F238E27FC236}">
                <a16:creationId xmlns:a16="http://schemas.microsoft.com/office/drawing/2014/main" id="{097F3464-B937-46B9-AD03-D53DA4DD0F4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27787" y="4753987"/>
            <a:ext cx="1701823" cy="715846"/>
          </a:xfrm>
          <a:prstGeom prst="rect">
            <a:avLst/>
          </a:prstGeom>
        </p:spPr>
      </p:pic>
    </p:spTree>
    <p:extLst>
      <p:ext uri="{BB962C8B-B14F-4D97-AF65-F5344CB8AC3E}">
        <p14:creationId xmlns:p14="http://schemas.microsoft.com/office/powerpoint/2010/main" val="1599269552"/>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1361</TotalTime>
  <Words>499</Words>
  <Application>Microsoft Office PowerPoint</Application>
  <PresentationFormat>宽屏</PresentationFormat>
  <Paragraphs>33</Paragraphs>
  <Slides>11</Slides>
  <Notes>0</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11</vt:i4>
      </vt:variant>
    </vt:vector>
  </HeadingPairs>
  <TitlesOfParts>
    <vt:vector size="19" baseType="lpstr">
      <vt:lpstr>等线</vt:lpstr>
      <vt:lpstr>等线 Light</vt:lpstr>
      <vt:lpstr>Arial</vt:lpstr>
      <vt:lpstr>Arial Black</vt:lpstr>
      <vt:lpstr>Berlin Sans FB Demi</vt:lpstr>
      <vt:lpstr>times new roman</vt:lpstr>
      <vt:lpstr>times new roman</vt:lpstr>
      <vt:lpstr>Office 主题​​</vt:lpstr>
      <vt:lpstr>PowerPoint 演示文稿</vt:lpstr>
      <vt:lpstr>PowerPoint 演示文稿</vt:lpstr>
      <vt:lpstr>PowerPoint 演示文稿</vt:lpstr>
      <vt:lpstr>PowerPoint 演示文稿</vt:lpstr>
      <vt:lpstr>Welcome to Chongqing University</vt:lpstr>
      <vt:lpstr>Ultrafast Transient Experimental Facility (UTEF)</vt:lpstr>
      <vt:lpstr>The purpose of the workshop </vt:lpstr>
      <vt:lpstr>Special thanks to</vt:lpstr>
      <vt:lpstr>Special thanks to</vt:lpstr>
      <vt:lpstr>Special thanks to </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Junqiang Zhang</dc:creator>
  <cp:lastModifiedBy>yaq</cp:lastModifiedBy>
  <cp:revision>42</cp:revision>
  <dcterms:created xsi:type="dcterms:W3CDTF">2025-08-25T03:02:34Z</dcterms:created>
  <dcterms:modified xsi:type="dcterms:W3CDTF">2025-09-14T05:31:06Z</dcterms:modified>
</cp:coreProperties>
</file>