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4" r:id="rId4"/>
  </p:sldMasterIdLst>
  <p:notesMasterIdLst>
    <p:notesMasterId r:id="rId14"/>
  </p:notesMasterIdLst>
  <p:handoutMasterIdLst>
    <p:handoutMasterId r:id="rId15"/>
  </p:handoutMasterIdLst>
  <p:sldIdLst>
    <p:sldId id="3724" r:id="rId5"/>
    <p:sldId id="2147377744" r:id="rId6"/>
    <p:sldId id="2147377743" r:id="rId7"/>
    <p:sldId id="2147377745" r:id="rId8"/>
    <p:sldId id="2147377746" r:id="rId9"/>
    <p:sldId id="2147377747" r:id="rId10"/>
    <p:sldId id="2147377750" r:id="rId11"/>
    <p:sldId id="2147377748" r:id="rId12"/>
    <p:sldId id="2147377749" r:id="rId13"/>
  </p:sldIdLst>
  <p:sldSz cx="12192000" cy="6858000"/>
  <p:notesSz cx="7104063" cy="10234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B638"/>
    <a:srgbClr val="FF791E"/>
    <a:srgbClr val="C4262E"/>
    <a:srgbClr val="F8F8F8"/>
    <a:srgbClr val="EBEBEB"/>
    <a:srgbClr val="EEEEEE"/>
    <a:srgbClr val="D13B3B"/>
    <a:srgbClr val="F6D8D8"/>
    <a:srgbClr val="545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2913E-A68E-49D0-8B83-AC1AFB68059A}" v="7" dt="2025-09-14T23:21:23.134"/>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29" autoAdjust="0"/>
  </p:normalViewPr>
  <p:slideViewPr>
    <p:cSldViewPr snapToGrid="0">
      <p:cViewPr varScale="1">
        <p:scale>
          <a:sx n="102" d="100"/>
          <a:sy n="102" d="100"/>
        </p:scale>
        <p:origin x="918" y="318"/>
      </p:cViewPr>
      <p:guideLst/>
    </p:cSldViewPr>
  </p:slideViewPr>
  <p:notesTextViewPr>
    <p:cViewPr>
      <p:scale>
        <a:sx n="1" d="1"/>
        <a:sy n="1" d="1"/>
      </p:scale>
      <p:origin x="0" y="0"/>
    </p:cViewPr>
  </p:notesTextViewPr>
  <p:notesViewPr>
    <p:cSldViewPr snapToGrid="0">
      <p:cViewPr varScale="1">
        <p:scale>
          <a:sx n="75" d="100"/>
          <a:sy n="75" d="100"/>
        </p:scale>
        <p:origin x="3954" y="6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o, Alex" userId="8131d902-66a6-433d-91a1-27ee05af12e9" providerId="ADAL" clId="{3842913E-A68E-49D0-8B83-AC1AFB68059A}"/>
    <pc:docChg chg="undo custSel addSld delSld modSld">
      <pc:chgData name="Mao, Alex" userId="8131d902-66a6-433d-91a1-27ee05af12e9" providerId="ADAL" clId="{3842913E-A68E-49D0-8B83-AC1AFB68059A}" dt="2025-09-14T23:21:35.437" v="4172" actId="1076"/>
      <pc:docMkLst>
        <pc:docMk/>
      </pc:docMkLst>
      <pc:sldChg chg="del">
        <pc:chgData name="Mao, Alex" userId="8131d902-66a6-433d-91a1-27ee05af12e9" providerId="ADAL" clId="{3842913E-A68E-49D0-8B83-AC1AFB68059A}" dt="2025-09-10T05:17:23.893" v="1141" actId="47"/>
        <pc:sldMkLst>
          <pc:docMk/>
          <pc:sldMk cId="420011485" sldId="1163"/>
        </pc:sldMkLst>
      </pc:sldChg>
      <pc:sldChg chg="del">
        <pc:chgData name="Mao, Alex" userId="8131d902-66a6-433d-91a1-27ee05af12e9" providerId="ADAL" clId="{3842913E-A68E-49D0-8B83-AC1AFB68059A}" dt="2025-09-10T05:17:23.893" v="1141" actId="47"/>
        <pc:sldMkLst>
          <pc:docMk/>
          <pc:sldMk cId="514169540" sldId="1171"/>
        </pc:sldMkLst>
      </pc:sldChg>
      <pc:sldChg chg="addSp delSp modSp mod">
        <pc:chgData name="Mao, Alex" userId="8131d902-66a6-433d-91a1-27ee05af12e9" providerId="ADAL" clId="{3842913E-A68E-49D0-8B83-AC1AFB68059A}" dt="2025-09-10T02:31:44.576" v="51" actId="1076"/>
        <pc:sldMkLst>
          <pc:docMk/>
          <pc:sldMk cId="1649721373" sldId="3724"/>
        </pc:sldMkLst>
        <pc:spChg chg="add mod">
          <ac:chgData name="Mao, Alex" userId="8131d902-66a6-433d-91a1-27ee05af12e9" providerId="ADAL" clId="{3842913E-A68E-49D0-8B83-AC1AFB68059A}" dt="2025-09-10T02:29:08.743" v="14" actId="1076"/>
          <ac:spMkLst>
            <pc:docMk/>
            <pc:sldMk cId="1649721373" sldId="3724"/>
            <ac:spMk id="9" creationId="{69E2979E-DA17-1226-A689-4DD329B1616C}"/>
          </ac:spMkLst>
        </pc:spChg>
        <pc:spChg chg="add mod">
          <ac:chgData name="Mao, Alex" userId="8131d902-66a6-433d-91a1-27ee05af12e9" providerId="ADAL" clId="{3842913E-A68E-49D0-8B83-AC1AFB68059A}" dt="2025-09-10T02:30:36.549" v="44" actId="1076"/>
          <ac:spMkLst>
            <pc:docMk/>
            <pc:sldMk cId="1649721373" sldId="3724"/>
            <ac:spMk id="10" creationId="{3611D444-909F-B37F-DF4F-7ED94AA47603}"/>
          </ac:spMkLst>
        </pc:spChg>
        <pc:spChg chg="add mod">
          <ac:chgData name="Mao, Alex" userId="8131d902-66a6-433d-91a1-27ee05af12e9" providerId="ADAL" clId="{3842913E-A68E-49D0-8B83-AC1AFB68059A}" dt="2025-09-10T02:31:40.817" v="50" actId="1076"/>
          <ac:spMkLst>
            <pc:docMk/>
            <pc:sldMk cId="1649721373" sldId="3724"/>
            <ac:spMk id="11" creationId="{2C2DA504-CFE3-929C-DF1D-1A100BA26BE9}"/>
          </ac:spMkLst>
        </pc:spChg>
        <pc:spChg chg="add mod">
          <ac:chgData name="Mao, Alex" userId="8131d902-66a6-433d-91a1-27ee05af12e9" providerId="ADAL" clId="{3842913E-A68E-49D0-8B83-AC1AFB68059A}" dt="2025-09-10T02:31:44.576" v="51" actId="1076"/>
          <ac:spMkLst>
            <pc:docMk/>
            <pc:sldMk cId="1649721373" sldId="3724"/>
            <ac:spMk id="14" creationId="{6CA4FAE2-229F-7D80-3369-43BB863ACA3D}"/>
          </ac:spMkLst>
        </pc:spChg>
        <pc:spChg chg="add mod">
          <ac:chgData name="Mao, Alex" userId="8131d902-66a6-433d-91a1-27ee05af12e9" providerId="ADAL" clId="{3842913E-A68E-49D0-8B83-AC1AFB68059A}" dt="2025-09-10T02:31:15.297" v="47" actId="1076"/>
          <ac:spMkLst>
            <pc:docMk/>
            <pc:sldMk cId="1649721373" sldId="3724"/>
            <ac:spMk id="15" creationId="{A4B28E3A-BFC5-CCC3-651D-0D145B6C8A33}"/>
          </ac:spMkLst>
        </pc:spChg>
        <pc:spChg chg="add mod">
          <ac:chgData name="Mao, Alex" userId="8131d902-66a6-433d-91a1-27ee05af12e9" providerId="ADAL" clId="{3842913E-A68E-49D0-8B83-AC1AFB68059A}" dt="2025-09-10T02:31:26.403" v="49" actId="1076"/>
          <ac:spMkLst>
            <pc:docMk/>
            <pc:sldMk cId="1649721373" sldId="3724"/>
            <ac:spMk id="16" creationId="{2715318C-59F8-E8A7-77E2-FA4681EA4D18}"/>
          </ac:spMkLst>
        </pc:spChg>
        <pc:picChg chg="add mod">
          <ac:chgData name="Mao, Alex" userId="8131d902-66a6-433d-91a1-27ee05af12e9" providerId="ADAL" clId="{3842913E-A68E-49D0-8B83-AC1AFB68059A}" dt="2025-09-10T02:30:51.837" v="46" actId="1076"/>
          <ac:picMkLst>
            <pc:docMk/>
            <pc:sldMk cId="1649721373" sldId="3724"/>
            <ac:picMk id="5" creationId="{F6704EDA-451E-1EDC-6C09-595C493209F3}"/>
          </ac:picMkLst>
        </pc:picChg>
        <pc:picChg chg="mod">
          <ac:chgData name="Mao, Alex" userId="8131d902-66a6-433d-91a1-27ee05af12e9" providerId="ADAL" clId="{3842913E-A68E-49D0-8B83-AC1AFB68059A}" dt="2025-09-10T02:28:47.780" v="12" actId="14100"/>
          <ac:picMkLst>
            <pc:docMk/>
            <pc:sldMk cId="1649721373" sldId="3724"/>
            <ac:picMk id="7" creationId="{061EB04C-8F18-425A-8EF7-78FD4C7C8D47}"/>
          </ac:picMkLst>
        </pc:picChg>
        <pc:picChg chg="add mod">
          <ac:chgData name="Mao, Alex" userId="8131d902-66a6-433d-91a1-27ee05af12e9" providerId="ADAL" clId="{3842913E-A68E-49D0-8B83-AC1AFB68059A}" dt="2025-09-10T02:28:34.093" v="10" actId="1076"/>
          <ac:picMkLst>
            <pc:docMk/>
            <pc:sldMk cId="1649721373" sldId="3724"/>
            <ac:picMk id="8" creationId="{76175B52-373F-9779-0057-D46A3CDE3C53}"/>
          </ac:picMkLst>
        </pc:picChg>
      </pc:sldChg>
      <pc:sldChg chg="del">
        <pc:chgData name="Mao, Alex" userId="8131d902-66a6-433d-91a1-27ee05af12e9" providerId="ADAL" clId="{3842913E-A68E-49D0-8B83-AC1AFB68059A}" dt="2025-09-10T05:17:23.893" v="1141" actId="47"/>
        <pc:sldMkLst>
          <pc:docMk/>
          <pc:sldMk cId="1078372322" sldId="3726"/>
        </pc:sldMkLst>
      </pc:sldChg>
      <pc:sldChg chg="del">
        <pc:chgData name="Mao, Alex" userId="8131d902-66a6-433d-91a1-27ee05af12e9" providerId="ADAL" clId="{3842913E-A68E-49D0-8B83-AC1AFB68059A}" dt="2025-09-10T05:17:23.893" v="1141" actId="47"/>
        <pc:sldMkLst>
          <pc:docMk/>
          <pc:sldMk cId="2624362593" sldId="3770"/>
        </pc:sldMkLst>
      </pc:sldChg>
      <pc:sldChg chg="del">
        <pc:chgData name="Mao, Alex" userId="8131d902-66a6-433d-91a1-27ee05af12e9" providerId="ADAL" clId="{3842913E-A68E-49D0-8B83-AC1AFB68059A}" dt="2025-09-10T05:17:23.893" v="1141" actId="47"/>
        <pc:sldMkLst>
          <pc:docMk/>
          <pc:sldMk cId="643515301" sldId="3771"/>
        </pc:sldMkLst>
      </pc:sldChg>
      <pc:sldChg chg="del">
        <pc:chgData name="Mao, Alex" userId="8131d902-66a6-433d-91a1-27ee05af12e9" providerId="ADAL" clId="{3842913E-A68E-49D0-8B83-AC1AFB68059A}" dt="2025-09-10T05:17:23.893" v="1141" actId="47"/>
        <pc:sldMkLst>
          <pc:docMk/>
          <pc:sldMk cId="3309345998" sldId="3772"/>
        </pc:sldMkLst>
      </pc:sldChg>
      <pc:sldChg chg="del">
        <pc:chgData name="Mao, Alex" userId="8131d902-66a6-433d-91a1-27ee05af12e9" providerId="ADAL" clId="{3842913E-A68E-49D0-8B83-AC1AFB68059A}" dt="2025-09-10T05:17:23.893" v="1141" actId="47"/>
        <pc:sldMkLst>
          <pc:docMk/>
          <pc:sldMk cId="3465201959" sldId="3773"/>
        </pc:sldMkLst>
      </pc:sldChg>
      <pc:sldChg chg="del">
        <pc:chgData name="Mao, Alex" userId="8131d902-66a6-433d-91a1-27ee05af12e9" providerId="ADAL" clId="{3842913E-A68E-49D0-8B83-AC1AFB68059A}" dt="2025-09-10T05:17:23.893" v="1141" actId="47"/>
        <pc:sldMkLst>
          <pc:docMk/>
          <pc:sldMk cId="3244264148" sldId="3774"/>
        </pc:sldMkLst>
      </pc:sldChg>
      <pc:sldChg chg="del">
        <pc:chgData name="Mao, Alex" userId="8131d902-66a6-433d-91a1-27ee05af12e9" providerId="ADAL" clId="{3842913E-A68E-49D0-8B83-AC1AFB68059A}" dt="2025-09-10T05:17:23.893" v="1141" actId="47"/>
        <pc:sldMkLst>
          <pc:docMk/>
          <pc:sldMk cId="802185115" sldId="3775"/>
        </pc:sldMkLst>
      </pc:sldChg>
      <pc:sldChg chg="del">
        <pc:chgData name="Mao, Alex" userId="8131d902-66a6-433d-91a1-27ee05af12e9" providerId="ADAL" clId="{3842913E-A68E-49D0-8B83-AC1AFB68059A}" dt="2025-09-10T05:17:23.893" v="1141" actId="47"/>
        <pc:sldMkLst>
          <pc:docMk/>
          <pc:sldMk cId="2454800447" sldId="3776"/>
        </pc:sldMkLst>
      </pc:sldChg>
      <pc:sldChg chg="del">
        <pc:chgData name="Mao, Alex" userId="8131d902-66a6-433d-91a1-27ee05af12e9" providerId="ADAL" clId="{3842913E-A68E-49D0-8B83-AC1AFB68059A}" dt="2025-09-10T05:17:23.893" v="1141" actId="47"/>
        <pc:sldMkLst>
          <pc:docMk/>
          <pc:sldMk cId="2542255810" sldId="3780"/>
        </pc:sldMkLst>
      </pc:sldChg>
      <pc:sldChg chg="del">
        <pc:chgData name="Mao, Alex" userId="8131d902-66a6-433d-91a1-27ee05af12e9" providerId="ADAL" clId="{3842913E-A68E-49D0-8B83-AC1AFB68059A}" dt="2025-09-10T05:17:23.893" v="1141" actId="47"/>
        <pc:sldMkLst>
          <pc:docMk/>
          <pc:sldMk cId="3050080922" sldId="2147377739"/>
        </pc:sldMkLst>
      </pc:sldChg>
      <pc:sldChg chg="del">
        <pc:chgData name="Mao, Alex" userId="8131d902-66a6-433d-91a1-27ee05af12e9" providerId="ADAL" clId="{3842913E-A68E-49D0-8B83-AC1AFB68059A}" dt="2025-09-10T05:17:23.893" v="1141" actId="47"/>
        <pc:sldMkLst>
          <pc:docMk/>
          <pc:sldMk cId="3900747487" sldId="2147377740"/>
        </pc:sldMkLst>
      </pc:sldChg>
      <pc:sldChg chg="del">
        <pc:chgData name="Mao, Alex" userId="8131d902-66a6-433d-91a1-27ee05af12e9" providerId="ADAL" clId="{3842913E-A68E-49D0-8B83-AC1AFB68059A}" dt="2025-09-10T05:17:23.893" v="1141" actId="47"/>
        <pc:sldMkLst>
          <pc:docMk/>
          <pc:sldMk cId="458618844" sldId="2147377741"/>
        </pc:sldMkLst>
      </pc:sldChg>
      <pc:sldChg chg="del">
        <pc:chgData name="Mao, Alex" userId="8131d902-66a6-433d-91a1-27ee05af12e9" providerId="ADAL" clId="{3842913E-A68E-49D0-8B83-AC1AFB68059A}" dt="2025-09-10T05:17:23.893" v="1141" actId="47"/>
        <pc:sldMkLst>
          <pc:docMk/>
          <pc:sldMk cId="3827844415" sldId="2147377742"/>
        </pc:sldMkLst>
      </pc:sldChg>
      <pc:sldChg chg="addSp delSp modSp mod modClrScheme chgLayout">
        <pc:chgData name="Mao, Alex" userId="8131d902-66a6-433d-91a1-27ee05af12e9" providerId="ADAL" clId="{3842913E-A68E-49D0-8B83-AC1AFB68059A}" dt="2025-09-10T03:38:32.275" v="677" actId="700"/>
        <pc:sldMkLst>
          <pc:docMk/>
          <pc:sldMk cId="348986414" sldId="2147377745"/>
        </pc:sldMkLst>
        <pc:spChg chg="mod ord">
          <ac:chgData name="Mao, Alex" userId="8131d902-66a6-433d-91a1-27ee05af12e9" providerId="ADAL" clId="{3842913E-A68E-49D0-8B83-AC1AFB68059A}" dt="2025-09-10T03:38:32.275" v="677" actId="700"/>
          <ac:spMkLst>
            <pc:docMk/>
            <pc:sldMk cId="348986414" sldId="2147377745"/>
            <ac:spMk id="2" creationId="{2F9D8EDB-3D90-A898-C20D-559C1ECE8C0B}"/>
          </ac:spMkLst>
        </pc:spChg>
        <pc:spChg chg="add del mod ord">
          <ac:chgData name="Mao, Alex" userId="8131d902-66a6-433d-91a1-27ee05af12e9" providerId="ADAL" clId="{3842913E-A68E-49D0-8B83-AC1AFB68059A}" dt="2025-09-10T03:38:32.275" v="677" actId="700"/>
          <ac:spMkLst>
            <pc:docMk/>
            <pc:sldMk cId="348986414" sldId="2147377745"/>
            <ac:spMk id="3" creationId="{64726E0B-3B0B-4023-B092-91F2C6F6B76C}"/>
          </ac:spMkLst>
        </pc:spChg>
        <pc:spChg chg="mod ord">
          <ac:chgData name="Mao, Alex" userId="8131d902-66a6-433d-91a1-27ee05af12e9" providerId="ADAL" clId="{3842913E-A68E-49D0-8B83-AC1AFB68059A}" dt="2025-09-10T03:38:32.275" v="677" actId="700"/>
          <ac:spMkLst>
            <pc:docMk/>
            <pc:sldMk cId="348986414" sldId="2147377745"/>
            <ac:spMk id="4" creationId="{08E3C129-01B2-5F6D-2874-6BF4C70894B8}"/>
          </ac:spMkLst>
        </pc:spChg>
        <pc:spChg chg="add mod ord">
          <ac:chgData name="Mao, Alex" userId="8131d902-66a6-433d-91a1-27ee05af12e9" providerId="ADAL" clId="{3842913E-A68E-49D0-8B83-AC1AFB68059A}" dt="2025-09-10T03:14:44.860" v="187" actId="166"/>
          <ac:spMkLst>
            <pc:docMk/>
            <pc:sldMk cId="348986414" sldId="2147377745"/>
            <ac:spMk id="8" creationId="{486108AF-685D-A880-2BC3-221EF4718530}"/>
          </ac:spMkLst>
        </pc:spChg>
        <pc:picChg chg="add mod ord">
          <ac:chgData name="Mao, Alex" userId="8131d902-66a6-433d-91a1-27ee05af12e9" providerId="ADAL" clId="{3842913E-A68E-49D0-8B83-AC1AFB68059A}" dt="2025-09-10T03:14:49.888" v="188" actId="1076"/>
          <ac:picMkLst>
            <pc:docMk/>
            <pc:sldMk cId="348986414" sldId="2147377745"/>
            <ac:picMk id="7" creationId="{2FEBCC31-1756-9564-EB20-DF28CE6BABE3}"/>
          </ac:picMkLst>
        </pc:picChg>
      </pc:sldChg>
      <pc:sldChg chg="addSp delSp modSp new mod modClrScheme chgLayout">
        <pc:chgData name="Mao, Alex" userId="8131d902-66a6-433d-91a1-27ee05af12e9" providerId="ADAL" clId="{3842913E-A68E-49D0-8B83-AC1AFB68059A}" dt="2025-09-10T03:39:12.538" v="684" actId="1076"/>
        <pc:sldMkLst>
          <pc:docMk/>
          <pc:sldMk cId="1534656288" sldId="2147377746"/>
        </pc:sldMkLst>
        <pc:spChg chg="mod ord">
          <ac:chgData name="Mao, Alex" userId="8131d902-66a6-433d-91a1-27ee05af12e9" providerId="ADAL" clId="{3842913E-A68E-49D0-8B83-AC1AFB68059A}" dt="2025-09-10T03:38:37.613" v="678" actId="700"/>
          <ac:spMkLst>
            <pc:docMk/>
            <pc:sldMk cId="1534656288" sldId="2147377746"/>
            <ac:spMk id="4" creationId="{C31A20B6-7DB1-74D3-E5FA-F860F53EA79E}"/>
          </ac:spMkLst>
        </pc:spChg>
        <pc:spChg chg="mod">
          <ac:chgData name="Mao, Alex" userId="8131d902-66a6-433d-91a1-27ee05af12e9" providerId="ADAL" clId="{3842913E-A68E-49D0-8B83-AC1AFB68059A}" dt="2025-09-10T03:38:55.637" v="681" actId="1076"/>
          <ac:spMkLst>
            <pc:docMk/>
            <pc:sldMk cId="1534656288" sldId="2147377746"/>
            <ac:spMk id="10" creationId="{EA79D668-1CD6-E711-597B-BB3CD1773FB7}"/>
          </ac:spMkLst>
        </pc:spChg>
        <pc:spChg chg="add mod">
          <ac:chgData name="Mao, Alex" userId="8131d902-66a6-433d-91a1-27ee05af12e9" providerId="ADAL" clId="{3842913E-A68E-49D0-8B83-AC1AFB68059A}" dt="2025-09-10T03:39:12.538" v="684" actId="1076"/>
          <ac:spMkLst>
            <pc:docMk/>
            <pc:sldMk cId="1534656288" sldId="2147377746"/>
            <ac:spMk id="11" creationId="{939203D0-27CB-D103-B701-18E23B331993}"/>
          </ac:spMkLst>
        </pc:spChg>
        <pc:spChg chg="add mod">
          <ac:chgData name="Mao, Alex" userId="8131d902-66a6-433d-91a1-27ee05af12e9" providerId="ADAL" clId="{3842913E-A68E-49D0-8B83-AC1AFB68059A}" dt="2025-09-10T03:39:12.538" v="684" actId="1076"/>
          <ac:spMkLst>
            <pc:docMk/>
            <pc:sldMk cId="1534656288" sldId="2147377746"/>
            <ac:spMk id="13" creationId="{D1F9B7E2-ACD1-06FD-DD7D-47C56DAF48D2}"/>
          </ac:spMkLst>
        </pc:spChg>
        <pc:spChg chg="add mod">
          <ac:chgData name="Mao, Alex" userId="8131d902-66a6-433d-91a1-27ee05af12e9" providerId="ADAL" clId="{3842913E-A68E-49D0-8B83-AC1AFB68059A}" dt="2025-09-10T03:39:08.090" v="683" actId="1076"/>
          <ac:spMkLst>
            <pc:docMk/>
            <pc:sldMk cId="1534656288" sldId="2147377746"/>
            <ac:spMk id="14" creationId="{ADFF6868-3C63-BA00-256D-776AF55ED5B5}"/>
          </ac:spMkLst>
        </pc:spChg>
        <pc:spChg chg="add mod">
          <ac:chgData name="Mao, Alex" userId="8131d902-66a6-433d-91a1-27ee05af12e9" providerId="ADAL" clId="{3842913E-A68E-49D0-8B83-AC1AFB68059A}" dt="2025-09-10T03:39:08.090" v="683" actId="1076"/>
          <ac:spMkLst>
            <pc:docMk/>
            <pc:sldMk cId="1534656288" sldId="2147377746"/>
            <ac:spMk id="16" creationId="{6BA956EF-7212-8259-5864-6A8C269BB99A}"/>
          </ac:spMkLst>
        </pc:spChg>
        <pc:spChg chg="add mod ord">
          <ac:chgData name="Mao, Alex" userId="8131d902-66a6-433d-91a1-27ee05af12e9" providerId="ADAL" clId="{3842913E-A68E-49D0-8B83-AC1AFB68059A}" dt="2025-09-10T03:38:37.613" v="678" actId="700"/>
          <ac:spMkLst>
            <pc:docMk/>
            <pc:sldMk cId="1534656288" sldId="2147377746"/>
            <ac:spMk id="18" creationId="{C6164953-3FC8-F548-3439-4428C5DCD22E}"/>
          </ac:spMkLst>
        </pc:spChg>
        <pc:grpChg chg="add mod">
          <ac:chgData name="Mao, Alex" userId="8131d902-66a6-433d-91a1-27ee05af12e9" providerId="ADAL" clId="{3842913E-A68E-49D0-8B83-AC1AFB68059A}" dt="2025-09-10T03:38:55.637" v="681" actId="1076"/>
          <ac:grpSpMkLst>
            <pc:docMk/>
            <pc:sldMk cId="1534656288" sldId="2147377746"/>
            <ac:grpSpMk id="6" creationId="{76CBE6A3-18AB-9008-00E0-51186FC011AD}"/>
          </ac:grpSpMkLst>
        </pc:grpChg>
        <pc:grpChg chg="mod">
          <ac:chgData name="Mao, Alex" userId="8131d902-66a6-433d-91a1-27ee05af12e9" providerId="ADAL" clId="{3842913E-A68E-49D0-8B83-AC1AFB68059A}" dt="2025-09-10T03:38:55.637" v="681" actId="1076"/>
          <ac:grpSpMkLst>
            <pc:docMk/>
            <pc:sldMk cId="1534656288" sldId="2147377746"/>
            <ac:grpSpMk id="7" creationId="{DA2D1054-0C9F-DBF1-F1C3-DE4DCD4A5831}"/>
          </ac:grpSpMkLst>
        </pc:grpChg>
        <pc:picChg chg="mod">
          <ac:chgData name="Mao, Alex" userId="8131d902-66a6-433d-91a1-27ee05af12e9" providerId="ADAL" clId="{3842913E-A68E-49D0-8B83-AC1AFB68059A}" dt="2025-09-10T03:38:55.637" v="681" actId="1076"/>
          <ac:picMkLst>
            <pc:docMk/>
            <pc:sldMk cId="1534656288" sldId="2147377746"/>
            <ac:picMk id="8" creationId="{6E18A4E1-E9DD-7A92-80CF-82C1A3A18D16}"/>
          </ac:picMkLst>
        </pc:picChg>
        <pc:picChg chg="mod">
          <ac:chgData name="Mao, Alex" userId="8131d902-66a6-433d-91a1-27ee05af12e9" providerId="ADAL" clId="{3842913E-A68E-49D0-8B83-AC1AFB68059A}" dt="2025-09-10T03:38:55.637" v="681" actId="1076"/>
          <ac:picMkLst>
            <pc:docMk/>
            <pc:sldMk cId="1534656288" sldId="2147377746"/>
            <ac:picMk id="9" creationId="{D0299FDD-BDD5-9E61-6A09-0D5E89375C58}"/>
          </ac:picMkLst>
        </pc:picChg>
      </pc:sldChg>
      <pc:sldChg chg="addSp delSp modSp new mod">
        <pc:chgData name="Mao, Alex" userId="8131d902-66a6-433d-91a1-27ee05af12e9" providerId="ADAL" clId="{3842913E-A68E-49D0-8B83-AC1AFB68059A}" dt="2025-09-10T05:15:57.071" v="1115" actId="14100"/>
        <pc:sldMkLst>
          <pc:docMk/>
          <pc:sldMk cId="2300919897" sldId="2147377747"/>
        </pc:sldMkLst>
        <pc:spChg chg="mod">
          <ac:chgData name="Mao, Alex" userId="8131d902-66a6-433d-91a1-27ee05af12e9" providerId="ADAL" clId="{3842913E-A68E-49D0-8B83-AC1AFB68059A}" dt="2025-09-10T03:42:12.759" v="720"/>
          <ac:spMkLst>
            <pc:docMk/>
            <pc:sldMk cId="2300919897" sldId="2147377747"/>
            <ac:spMk id="4" creationId="{DD53644B-5A35-3441-4B90-F36A29BFDEB6}"/>
          </ac:spMkLst>
        </pc:spChg>
        <pc:spChg chg="add mod">
          <ac:chgData name="Mao, Alex" userId="8131d902-66a6-433d-91a1-27ee05af12e9" providerId="ADAL" clId="{3842913E-A68E-49D0-8B83-AC1AFB68059A}" dt="2025-09-10T03:49:59.096" v="928" actId="1076"/>
          <ac:spMkLst>
            <pc:docMk/>
            <pc:sldMk cId="2300919897" sldId="2147377747"/>
            <ac:spMk id="7" creationId="{0E81C42F-DD5E-BF5B-F9C3-7E8626F5EC49}"/>
          </ac:spMkLst>
        </pc:spChg>
        <pc:spChg chg="add mod">
          <ac:chgData name="Mao, Alex" userId="8131d902-66a6-433d-91a1-27ee05af12e9" providerId="ADAL" clId="{3842913E-A68E-49D0-8B83-AC1AFB68059A}" dt="2025-09-10T03:49:59.096" v="928" actId="1076"/>
          <ac:spMkLst>
            <pc:docMk/>
            <pc:sldMk cId="2300919897" sldId="2147377747"/>
            <ac:spMk id="10" creationId="{05778068-1021-91E2-41AE-3DD5A1174925}"/>
          </ac:spMkLst>
        </pc:spChg>
        <pc:spChg chg="add mod">
          <ac:chgData name="Mao, Alex" userId="8131d902-66a6-433d-91a1-27ee05af12e9" providerId="ADAL" clId="{3842913E-A68E-49D0-8B83-AC1AFB68059A}" dt="2025-09-10T03:49:59.096" v="928" actId="1076"/>
          <ac:spMkLst>
            <pc:docMk/>
            <pc:sldMk cId="2300919897" sldId="2147377747"/>
            <ac:spMk id="11" creationId="{98D56D46-EF8F-8607-EB14-AB7969DC8657}"/>
          </ac:spMkLst>
        </pc:spChg>
        <pc:spChg chg="add mod">
          <ac:chgData name="Mao, Alex" userId="8131d902-66a6-433d-91a1-27ee05af12e9" providerId="ADAL" clId="{3842913E-A68E-49D0-8B83-AC1AFB68059A}" dt="2025-09-10T04:59:41.566" v="989" actId="20577"/>
          <ac:spMkLst>
            <pc:docMk/>
            <pc:sldMk cId="2300919897" sldId="2147377747"/>
            <ac:spMk id="12" creationId="{D4EF7B2A-483C-F179-C989-835CC70A9B13}"/>
          </ac:spMkLst>
        </pc:spChg>
        <pc:spChg chg="add del mod">
          <ac:chgData name="Mao, Alex" userId="8131d902-66a6-433d-91a1-27ee05af12e9" providerId="ADAL" clId="{3842913E-A68E-49D0-8B83-AC1AFB68059A}" dt="2025-09-10T05:09:51.654" v="1076" actId="1076"/>
          <ac:spMkLst>
            <pc:docMk/>
            <pc:sldMk cId="2300919897" sldId="2147377747"/>
            <ac:spMk id="13" creationId="{FF5FAE02-705B-EDC3-4768-BD8289CFB298}"/>
          </ac:spMkLst>
        </pc:spChg>
        <pc:spChg chg="add mod">
          <ac:chgData name="Mao, Alex" userId="8131d902-66a6-433d-91a1-27ee05af12e9" providerId="ADAL" clId="{3842913E-A68E-49D0-8B83-AC1AFB68059A}" dt="2025-09-10T05:09:51.654" v="1076" actId="1076"/>
          <ac:spMkLst>
            <pc:docMk/>
            <pc:sldMk cId="2300919897" sldId="2147377747"/>
            <ac:spMk id="16" creationId="{EADBD84A-EFF1-EE8C-48E3-D661447D9A4A}"/>
          </ac:spMkLst>
        </pc:spChg>
        <pc:spChg chg="add mod">
          <ac:chgData name="Mao, Alex" userId="8131d902-66a6-433d-91a1-27ee05af12e9" providerId="ADAL" clId="{3842913E-A68E-49D0-8B83-AC1AFB68059A}" dt="2025-09-10T05:09:42.547" v="1075" actId="1076"/>
          <ac:spMkLst>
            <pc:docMk/>
            <pc:sldMk cId="2300919897" sldId="2147377747"/>
            <ac:spMk id="17" creationId="{65889FE8-1980-7064-31F0-221CA0E3F818}"/>
          </ac:spMkLst>
        </pc:spChg>
        <pc:spChg chg="add mod">
          <ac:chgData name="Mao, Alex" userId="8131d902-66a6-433d-91a1-27ee05af12e9" providerId="ADAL" clId="{3842913E-A68E-49D0-8B83-AC1AFB68059A}" dt="2025-09-10T05:09:42.547" v="1075" actId="1076"/>
          <ac:spMkLst>
            <pc:docMk/>
            <pc:sldMk cId="2300919897" sldId="2147377747"/>
            <ac:spMk id="20" creationId="{278A807F-954F-8D8F-18BC-01F41A30F5C7}"/>
          </ac:spMkLst>
        </pc:spChg>
        <pc:picChg chg="add mod">
          <ac:chgData name="Mao, Alex" userId="8131d902-66a6-433d-91a1-27ee05af12e9" providerId="ADAL" clId="{3842913E-A68E-49D0-8B83-AC1AFB68059A}" dt="2025-09-10T05:09:31.088" v="1074" actId="1076"/>
          <ac:picMkLst>
            <pc:docMk/>
            <pc:sldMk cId="2300919897" sldId="2147377747"/>
            <ac:picMk id="6" creationId="{4A60E036-3638-6E61-96E1-937BCBD094A9}"/>
          </ac:picMkLst>
        </pc:picChg>
        <pc:cxnChg chg="add mod">
          <ac:chgData name="Mao, Alex" userId="8131d902-66a6-433d-91a1-27ee05af12e9" providerId="ADAL" clId="{3842913E-A68E-49D0-8B83-AC1AFB68059A}" dt="2025-09-10T03:49:59.096" v="928" actId="1076"/>
          <ac:cxnSpMkLst>
            <pc:docMk/>
            <pc:sldMk cId="2300919897" sldId="2147377747"/>
            <ac:cxnSpMk id="9" creationId="{9E76296A-5240-B720-46DD-12878369EFF5}"/>
          </ac:cxnSpMkLst>
        </pc:cxnChg>
        <pc:cxnChg chg="add mod">
          <ac:chgData name="Mao, Alex" userId="8131d902-66a6-433d-91a1-27ee05af12e9" providerId="ADAL" clId="{3842913E-A68E-49D0-8B83-AC1AFB68059A}" dt="2025-09-10T05:09:51.654" v="1076" actId="1076"/>
          <ac:cxnSpMkLst>
            <pc:docMk/>
            <pc:sldMk cId="2300919897" sldId="2147377747"/>
            <ac:cxnSpMk id="14" creationId="{3E7FC0CD-9F61-0CC2-5A19-9F6BC0E47CEB}"/>
          </ac:cxnSpMkLst>
        </pc:cxnChg>
        <pc:cxnChg chg="add mod">
          <ac:chgData name="Mao, Alex" userId="8131d902-66a6-433d-91a1-27ee05af12e9" providerId="ADAL" clId="{3842913E-A68E-49D0-8B83-AC1AFB68059A}" dt="2025-09-10T05:09:42.547" v="1075" actId="1076"/>
          <ac:cxnSpMkLst>
            <pc:docMk/>
            <pc:sldMk cId="2300919897" sldId="2147377747"/>
            <ac:cxnSpMk id="18" creationId="{FA918346-F292-43BB-85E7-1079455F6F4C}"/>
          </ac:cxnSpMkLst>
        </pc:cxnChg>
        <pc:cxnChg chg="add mod">
          <ac:chgData name="Mao, Alex" userId="8131d902-66a6-433d-91a1-27ee05af12e9" providerId="ADAL" clId="{3842913E-A68E-49D0-8B83-AC1AFB68059A}" dt="2025-09-10T05:13:20.278" v="1088" actId="14100"/>
          <ac:cxnSpMkLst>
            <pc:docMk/>
            <pc:sldMk cId="2300919897" sldId="2147377747"/>
            <ac:cxnSpMk id="22" creationId="{DFFDF253-35EA-4E14-1377-66344496AE5F}"/>
          </ac:cxnSpMkLst>
        </pc:cxnChg>
        <pc:cxnChg chg="add mod">
          <ac:chgData name="Mao, Alex" userId="8131d902-66a6-433d-91a1-27ee05af12e9" providerId="ADAL" clId="{3842913E-A68E-49D0-8B83-AC1AFB68059A}" dt="2025-09-10T05:13:32.851" v="1091" actId="14100"/>
          <ac:cxnSpMkLst>
            <pc:docMk/>
            <pc:sldMk cId="2300919897" sldId="2147377747"/>
            <ac:cxnSpMk id="23" creationId="{4E25C280-4ECD-1E0B-AF01-FD41589734FF}"/>
          </ac:cxnSpMkLst>
        </pc:cxnChg>
        <pc:cxnChg chg="add mod">
          <ac:chgData name="Mao, Alex" userId="8131d902-66a6-433d-91a1-27ee05af12e9" providerId="ADAL" clId="{3842913E-A68E-49D0-8B83-AC1AFB68059A}" dt="2025-09-10T05:14:45.693" v="1102" actId="14100"/>
          <ac:cxnSpMkLst>
            <pc:docMk/>
            <pc:sldMk cId="2300919897" sldId="2147377747"/>
            <ac:cxnSpMk id="27" creationId="{04BBE67E-E91C-2641-3A26-6BF68F8F66BE}"/>
          </ac:cxnSpMkLst>
        </pc:cxnChg>
        <pc:cxnChg chg="add mod">
          <ac:chgData name="Mao, Alex" userId="8131d902-66a6-433d-91a1-27ee05af12e9" providerId="ADAL" clId="{3842913E-A68E-49D0-8B83-AC1AFB68059A}" dt="2025-09-10T05:15:57.071" v="1115" actId="14100"/>
          <ac:cxnSpMkLst>
            <pc:docMk/>
            <pc:sldMk cId="2300919897" sldId="2147377747"/>
            <ac:cxnSpMk id="36" creationId="{85FE5885-0B09-DF0D-5A3A-AEB00C262601}"/>
          </ac:cxnSpMkLst>
        </pc:cxnChg>
      </pc:sldChg>
      <pc:sldChg chg="addSp delSp modSp add mod">
        <pc:chgData name="Mao, Alex" userId="8131d902-66a6-433d-91a1-27ee05af12e9" providerId="ADAL" clId="{3842913E-A68E-49D0-8B83-AC1AFB68059A}" dt="2025-09-14T23:21:35.437" v="4172" actId="1076"/>
        <pc:sldMkLst>
          <pc:docMk/>
          <pc:sldMk cId="3069573702" sldId="2147377748"/>
        </pc:sldMkLst>
        <pc:spChg chg="add mod">
          <ac:chgData name="Mao, Alex" userId="8131d902-66a6-433d-91a1-27ee05af12e9" providerId="ADAL" clId="{3842913E-A68E-49D0-8B83-AC1AFB68059A}" dt="2025-09-10T05:20:41.347" v="1197" actId="20577"/>
          <ac:spMkLst>
            <pc:docMk/>
            <pc:sldMk cId="3069573702" sldId="2147377748"/>
            <ac:spMk id="2" creationId="{D2DBE983-4F29-71D2-EDFD-33AEE49CFA9F}"/>
          </ac:spMkLst>
        </pc:spChg>
        <pc:spChg chg="mod">
          <ac:chgData name="Mao, Alex" userId="8131d902-66a6-433d-91a1-27ee05af12e9" providerId="ADAL" clId="{3842913E-A68E-49D0-8B83-AC1AFB68059A}" dt="2025-09-10T05:20:06.162" v="1154" actId="20577"/>
          <ac:spMkLst>
            <pc:docMk/>
            <pc:sldMk cId="3069573702" sldId="2147377748"/>
            <ac:spMk id="4" creationId="{B2F28813-EE30-42CE-C488-26FE099859B8}"/>
          </ac:spMkLst>
        </pc:spChg>
        <pc:spChg chg="add mod">
          <ac:chgData name="Mao, Alex" userId="8131d902-66a6-433d-91a1-27ee05af12e9" providerId="ADAL" clId="{3842913E-A68E-49D0-8B83-AC1AFB68059A}" dt="2025-09-10T05:22:38.047" v="1336" actId="20577"/>
          <ac:spMkLst>
            <pc:docMk/>
            <pc:sldMk cId="3069573702" sldId="2147377748"/>
            <ac:spMk id="5" creationId="{9CF75AD1-52D6-D585-8A2B-A3B08D46665D}"/>
          </ac:spMkLst>
        </pc:spChg>
        <pc:spChg chg="add mod">
          <ac:chgData name="Mao, Alex" userId="8131d902-66a6-433d-91a1-27ee05af12e9" providerId="ADAL" clId="{3842913E-A68E-49D0-8B83-AC1AFB68059A}" dt="2025-09-10T05:25:09.715" v="1554" actId="1076"/>
          <ac:spMkLst>
            <pc:docMk/>
            <pc:sldMk cId="3069573702" sldId="2147377748"/>
            <ac:spMk id="8" creationId="{320AD9FC-47F0-5E67-9603-2BD9524DF3E1}"/>
          </ac:spMkLst>
        </pc:spChg>
        <pc:spChg chg="add mod">
          <ac:chgData name="Mao, Alex" userId="8131d902-66a6-433d-91a1-27ee05af12e9" providerId="ADAL" clId="{3842913E-A68E-49D0-8B83-AC1AFB68059A}" dt="2025-09-14T23:20:21.810" v="4158" actId="14100"/>
          <ac:spMkLst>
            <pc:docMk/>
            <pc:sldMk cId="3069573702" sldId="2147377748"/>
            <ac:spMk id="9" creationId="{4E260E58-477C-9E12-1C50-9D9BC56F0272}"/>
          </ac:spMkLst>
        </pc:spChg>
        <pc:spChg chg="add mod">
          <ac:chgData name="Mao, Alex" userId="8131d902-66a6-433d-91a1-27ee05af12e9" providerId="ADAL" clId="{3842913E-A68E-49D0-8B83-AC1AFB68059A}" dt="2025-09-14T23:20:33.896" v="4160" actId="1076"/>
          <ac:spMkLst>
            <pc:docMk/>
            <pc:sldMk cId="3069573702" sldId="2147377748"/>
            <ac:spMk id="10" creationId="{E962E7BD-D82F-AC1D-92EC-E7D57E1750A5}"/>
          </ac:spMkLst>
        </pc:spChg>
        <pc:spChg chg="add mod">
          <ac:chgData name="Mao, Alex" userId="8131d902-66a6-433d-91a1-27ee05af12e9" providerId="ADAL" clId="{3842913E-A68E-49D0-8B83-AC1AFB68059A}" dt="2025-09-14T23:20:44.868" v="4162" actId="1076"/>
          <ac:spMkLst>
            <pc:docMk/>
            <pc:sldMk cId="3069573702" sldId="2147377748"/>
            <ac:spMk id="11" creationId="{9970EBC1-F560-451F-1461-B4B1772AFB32}"/>
          </ac:spMkLst>
        </pc:spChg>
        <pc:spChg chg="add mod">
          <ac:chgData name="Mao, Alex" userId="8131d902-66a6-433d-91a1-27ee05af12e9" providerId="ADAL" clId="{3842913E-A68E-49D0-8B83-AC1AFB68059A}" dt="2025-09-14T23:20:55.903" v="4164" actId="1076"/>
          <ac:spMkLst>
            <pc:docMk/>
            <pc:sldMk cId="3069573702" sldId="2147377748"/>
            <ac:spMk id="12" creationId="{A7760027-9159-97C0-5185-924382F3C3D0}"/>
          </ac:spMkLst>
        </pc:spChg>
        <pc:spChg chg="add mod">
          <ac:chgData name="Mao, Alex" userId="8131d902-66a6-433d-91a1-27ee05af12e9" providerId="ADAL" clId="{3842913E-A68E-49D0-8B83-AC1AFB68059A}" dt="2025-09-14T23:21:05.664" v="4166" actId="1076"/>
          <ac:spMkLst>
            <pc:docMk/>
            <pc:sldMk cId="3069573702" sldId="2147377748"/>
            <ac:spMk id="13" creationId="{80081763-401A-ED76-67E0-9E802C838E79}"/>
          </ac:spMkLst>
        </pc:spChg>
        <pc:spChg chg="add mod">
          <ac:chgData name="Mao, Alex" userId="8131d902-66a6-433d-91a1-27ee05af12e9" providerId="ADAL" clId="{3842913E-A68E-49D0-8B83-AC1AFB68059A}" dt="2025-09-14T23:21:16.844" v="4168" actId="1076"/>
          <ac:spMkLst>
            <pc:docMk/>
            <pc:sldMk cId="3069573702" sldId="2147377748"/>
            <ac:spMk id="14" creationId="{878EAA93-5EED-5570-AA6B-2862C5F12F1D}"/>
          </ac:spMkLst>
        </pc:spChg>
        <pc:spChg chg="add mod">
          <ac:chgData name="Mao, Alex" userId="8131d902-66a6-433d-91a1-27ee05af12e9" providerId="ADAL" clId="{3842913E-A68E-49D0-8B83-AC1AFB68059A}" dt="2025-09-10T05:25:02.267" v="1552" actId="1076"/>
          <ac:spMkLst>
            <pc:docMk/>
            <pc:sldMk cId="3069573702" sldId="2147377748"/>
            <ac:spMk id="15" creationId="{EE188649-9789-A39F-10F8-2B7031B975F3}"/>
          </ac:spMkLst>
        </pc:spChg>
        <pc:spChg chg="add mod">
          <ac:chgData name="Mao, Alex" userId="8131d902-66a6-433d-91a1-27ee05af12e9" providerId="ADAL" clId="{3842913E-A68E-49D0-8B83-AC1AFB68059A}" dt="2025-09-14T23:21:35.437" v="4172" actId="1076"/>
          <ac:spMkLst>
            <pc:docMk/>
            <pc:sldMk cId="3069573702" sldId="2147377748"/>
            <ac:spMk id="16" creationId="{0FD6D1E2-D63C-CDC1-E1E0-1257E95C3775}"/>
          </ac:spMkLst>
        </pc:spChg>
        <pc:spChg chg="add mod">
          <ac:chgData name="Mao, Alex" userId="8131d902-66a6-433d-91a1-27ee05af12e9" providerId="ADAL" clId="{3842913E-A68E-49D0-8B83-AC1AFB68059A}" dt="2025-09-10T05:25:50.252" v="1625" actId="108"/>
          <ac:spMkLst>
            <pc:docMk/>
            <pc:sldMk cId="3069573702" sldId="2147377748"/>
            <ac:spMk id="19" creationId="{49F06A07-24A5-8B62-523D-6A7A690E3B36}"/>
          </ac:spMkLst>
        </pc:spChg>
        <pc:picChg chg="add mod">
          <ac:chgData name="Mao, Alex" userId="8131d902-66a6-433d-91a1-27ee05af12e9" providerId="ADAL" clId="{3842913E-A68E-49D0-8B83-AC1AFB68059A}" dt="2025-09-14T23:19:14.468" v="4154" actId="14100"/>
          <ac:picMkLst>
            <pc:docMk/>
            <pc:sldMk cId="3069573702" sldId="2147377748"/>
            <ac:picMk id="7" creationId="{3C0AA92B-F80B-B8F0-B486-6302D1EC7001}"/>
          </ac:picMkLst>
        </pc:picChg>
      </pc:sldChg>
      <pc:sldChg chg="add">
        <pc:chgData name="Mao, Alex" userId="8131d902-66a6-433d-91a1-27ee05af12e9" providerId="ADAL" clId="{3842913E-A68E-49D0-8B83-AC1AFB68059A}" dt="2025-09-10T05:17:19.018" v="1140"/>
        <pc:sldMkLst>
          <pc:docMk/>
          <pc:sldMk cId="1071254879" sldId="2147377749"/>
        </pc:sldMkLst>
      </pc:sldChg>
      <pc:sldChg chg="addSp delSp modSp new mod">
        <pc:chgData name="Mao, Alex" userId="8131d902-66a6-433d-91a1-27ee05af12e9" providerId="ADAL" clId="{3842913E-A68E-49D0-8B83-AC1AFB68059A}" dt="2025-09-12T09:49:40.272" v="4150"/>
        <pc:sldMkLst>
          <pc:docMk/>
          <pc:sldMk cId="2772733809" sldId="2147377750"/>
        </pc:sldMkLst>
        <pc:spChg chg="mod">
          <ac:chgData name="Mao, Alex" userId="8131d902-66a6-433d-91a1-27ee05af12e9" providerId="ADAL" clId="{3842913E-A68E-49D0-8B83-AC1AFB68059A}" dt="2025-09-12T08:23:28.348" v="1665"/>
          <ac:spMkLst>
            <pc:docMk/>
            <pc:sldMk cId="2772733809" sldId="2147377750"/>
            <ac:spMk id="4" creationId="{2693EA6E-ECFB-E5E8-F6AA-49EE06C38072}"/>
          </ac:spMkLst>
        </pc:spChg>
        <pc:spChg chg="add mod">
          <ac:chgData name="Mao, Alex" userId="8131d902-66a6-433d-91a1-27ee05af12e9" providerId="ADAL" clId="{3842913E-A68E-49D0-8B83-AC1AFB68059A}" dt="2025-09-12T08:48:02.137" v="2213" actId="1076"/>
          <ac:spMkLst>
            <pc:docMk/>
            <pc:sldMk cId="2772733809" sldId="2147377750"/>
            <ac:spMk id="7" creationId="{174B9A7F-0037-B703-8389-FD835662A448}"/>
          </ac:spMkLst>
        </pc:spChg>
        <pc:spChg chg="add mod">
          <ac:chgData name="Mao, Alex" userId="8131d902-66a6-433d-91a1-27ee05af12e9" providerId="ADAL" clId="{3842913E-A68E-49D0-8B83-AC1AFB68059A}" dt="2025-09-12T08:48:15.943" v="2215" actId="1076"/>
          <ac:spMkLst>
            <pc:docMk/>
            <pc:sldMk cId="2772733809" sldId="2147377750"/>
            <ac:spMk id="10" creationId="{FB21DA0F-07D6-FE65-F514-082F6C527CE3}"/>
          </ac:spMkLst>
        </pc:spChg>
        <pc:spChg chg="add mod">
          <ac:chgData name="Mao, Alex" userId="8131d902-66a6-433d-91a1-27ee05af12e9" providerId="ADAL" clId="{3842913E-A68E-49D0-8B83-AC1AFB68059A}" dt="2025-09-12T08:48:02.137" v="2213" actId="1076"/>
          <ac:spMkLst>
            <pc:docMk/>
            <pc:sldMk cId="2772733809" sldId="2147377750"/>
            <ac:spMk id="12" creationId="{8D87F214-883F-2F5A-51C4-8B10135E39C3}"/>
          </ac:spMkLst>
        </pc:spChg>
        <pc:spChg chg="add mod">
          <ac:chgData name="Mao, Alex" userId="8131d902-66a6-433d-91a1-27ee05af12e9" providerId="ADAL" clId="{3842913E-A68E-49D0-8B83-AC1AFB68059A}" dt="2025-09-12T09:21:48.236" v="2859" actId="1076"/>
          <ac:spMkLst>
            <pc:docMk/>
            <pc:sldMk cId="2772733809" sldId="2147377750"/>
            <ac:spMk id="15" creationId="{7B05A3EA-602E-80E0-802B-1162ABEDBFCF}"/>
          </ac:spMkLst>
        </pc:spChg>
        <pc:spChg chg="add mod">
          <ac:chgData name="Mao, Alex" userId="8131d902-66a6-433d-91a1-27ee05af12e9" providerId="ADAL" clId="{3842913E-A68E-49D0-8B83-AC1AFB68059A}" dt="2025-09-12T09:32:41.741" v="2867" actId="14100"/>
          <ac:spMkLst>
            <pc:docMk/>
            <pc:sldMk cId="2772733809" sldId="2147377750"/>
            <ac:spMk id="18" creationId="{4C0D5CB8-0734-D047-A2B7-D518A3C6C810}"/>
          </ac:spMkLst>
        </pc:spChg>
        <pc:spChg chg="add mod">
          <ac:chgData name="Mao, Alex" userId="8131d902-66a6-433d-91a1-27ee05af12e9" providerId="ADAL" clId="{3842913E-A68E-49D0-8B83-AC1AFB68059A}" dt="2025-09-12T09:42:31.143" v="3354" actId="20577"/>
          <ac:spMkLst>
            <pc:docMk/>
            <pc:sldMk cId="2772733809" sldId="2147377750"/>
            <ac:spMk id="23" creationId="{2EEF2FEE-08A1-DD60-1E58-FAB618427F67}"/>
          </ac:spMkLst>
        </pc:spChg>
        <pc:spChg chg="add mod">
          <ac:chgData name="Mao, Alex" userId="8131d902-66a6-433d-91a1-27ee05af12e9" providerId="ADAL" clId="{3842913E-A68E-49D0-8B83-AC1AFB68059A}" dt="2025-09-12T09:42:43.081" v="3356" actId="1076"/>
          <ac:spMkLst>
            <pc:docMk/>
            <pc:sldMk cId="2772733809" sldId="2147377750"/>
            <ac:spMk id="24" creationId="{AB207B15-85D6-3D2D-E778-1F428ABB3844}"/>
          </ac:spMkLst>
        </pc:spChg>
        <pc:spChg chg="add mod">
          <ac:chgData name="Mao, Alex" userId="8131d902-66a6-433d-91a1-27ee05af12e9" providerId="ADAL" clId="{3842913E-A68E-49D0-8B83-AC1AFB68059A}" dt="2025-09-12T09:49:40.272" v="4150"/>
          <ac:spMkLst>
            <pc:docMk/>
            <pc:sldMk cId="2772733809" sldId="2147377750"/>
            <ac:spMk id="26" creationId="{EA393E4D-FAC8-BA02-ED07-867D7EBC465C}"/>
          </ac:spMkLst>
        </pc:spChg>
        <pc:picChg chg="add mod">
          <ac:chgData name="Mao, Alex" userId="8131d902-66a6-433d-91a1-27ee05af12e9" providerId="ADAL" clId="{3842913E-A68E-49D0-8B83-AC1AFB68059A}" dt="2025-09-12T08:18:59.899" v="1632" actId="1076"/>
          <ac:picMkLst>
            <pc:docMk/>
            <pc:sldMk cId="2772733809" sldId="2147377750"/>
            <ac:picMk id="6" creationId="{BEA4CC9D-9ECA-D74E-2B83-25EBCE93E227}"/>
          </ac:picMkLst>
        </pc:picChg>
        <pc:picChg chg="add mod">
          <ac:chgData name="Mao, Alex" userId="8131d902-66a6-433d-91a1-27ee05af12e9" providerId="ADAL" clId="{3842913E-A68E-49D0-8B83-AC1AFB68059A}" dt="2025-09-12T09:32:27.845" v="2864" actId="14100"/>
          <ac:picMkLst>
            <pc:docMk/>
            <pc:sldMk cId="2772733809" sldId="2147377750"/>
            <ac:picMk id="17" creationId="{0BD2E8B0-9594-2AB5-5D32-2C63C8BAB7B9}"/>
          </ac:picMkLst>
        </pc:picChg>
        <pc:cxnChg chg="add mod">
          <ac:chgData name="Mao, Alex" userId="8131d902-66a6-433d-91a1-27ee05af12e9" providerId="ADAL" clId="{3842913E-A68E-49D0-8B83-AC1AFB68059A}" dt="2025-09-12T08:48:02.137" v="2213" actId="1076"/>
          <ac:cxnSpMkLst>
            <pc:docMk/>
            <pc:sldMk cId="2772733809" sldId="2147377750"/>
            <ac:cxnSpMk id="8" creationId="{265DAAE7-5E47-4112-9E54-20990AEB1B22}"/>
          </ac:cxnSpMkLst>
        </pc:cxnChg>
        <pc:cxnChg chg="add mod">
          <ac:chgData name="Mao, Alex" userId="8131d902-66a6-433d-91a1-27ee05af12e9" providerId="ADAL" clId="{3842913E-A68E-49D0-8B83-AC1AFB68059A}" dt="2025-09-12T08:48:02.137" v="2213" actId="1076"/>
          <ac:cxnSpMkLst>
            <pc:docMk/>
            <pc:sldMk cId="2772733809" sldId="2147377750"/>
            <ac:cxnSpMk id="13" creationId="{49605958-B5A6-FE3B-D27A-D6C557ABC989}"/>
          </ac:cxnSpMkLst>
        </pc:cxnChg>
        <pc:cxnChg chg="add mod">
          <ac:chgData name="Mao, Alex" userId="8131d902-66a6-433d-91a1-27ee05af12e9" providerId="ADAL" clId="{3842913E-A68E-49D0-8B83-AC1AFB68059A}" dt="2025-09-12T09:32:41.741" v="2867" actId="14100"/>
          <ac:cxnSpMkLst>
            <pc:docMk/>
            <pc:sldMk cId="2772733809" sldId="2147377750"/>
            <ac:cxnSpMk id="19" creationId="{7975D23B-326B-77D5-7A83-4BCEB738CF41}"/>
          </ac:cxnSpMkLst>
        </pc:cxnChg>
        <pc:cxnChg chg="add mod">
          <ac:chgData name="Mao, Alex" userId="8131d902-66a6-433d-91a1-27ee05af12e9" providerId="ADAL" clId="{3842913E-A68E-49D0-8B83-AC1AFB68059A}" dt="2025-09-12T09:42:43.081" v="3356" actId="1076"/>
          <ac:cxnSpMkLst>
            <pc:docMk/>
            <pc:sldMk cId="2772733809" sldId="2147377750"/>
            <ac:cxnSpMk id="25" creationId="{05BA234D-C8DB-047F-C38F-0015DBE5BE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1731"/>
          </a:xfrm>
          <a:prstGeom prst="rect">
            <a:avLst/>
          </a:prstGeom>
        </p:spPr>
        <p:txBody>
          <a:bodyPr vert="horz" lIns="98435" tIns="49218" rIns="98435" bIns="49218" rtlCol="0"/>
          <a:lstStyle>
            <a:lvl1pPr algn="l">
              <a:defRPr sz="1300"/>
            </a:lvl1pPr>
          </a:lstStyle>
          <a:p>
            <a:endParaRPr lang="en-GB"/>
          </a:p>
        </p:txBody>
      </p:sp>
      <p:sp>
        <p:nvSpPr>
          <p:cNvPr id="3" name="Date Placeholder 2"/>
          <p:cNvSpPr>
            <a:spLocks noGrp="1"/>
          </p:cNvSpPr>
          <p:nvPr>
            <p:ph type="dt" sz="quarter" idx="1"/>
          </p:nvPr>
        </p:nvSpPr>
        <p:spPr>
          <a:xfrm>
            <a:off x="4023992" y="0"/>
            <a:ext cx="3078428" cy="511731"/>
          </a:xfrm>
          <a:prstGeom prst="rect">
            <a:avLst/>
          </a:prstGeom>
        </p:spPr>
        <p:txBody>
          <a:bodyPr vert="horz" lIns="98435" tIns="49218" rIns="98435" bIns="49218" rtlCol="0"/>
          <a:lstStyle>
            <a:lvl1pPr algn="r">
              <a:defRPr sz="1300"/>
            </a:lvl1pPr>
          </a:lstStyle>
          <a:p>
            <a:fld id="{5357B84E-E29E-4E9F-8EC4-F0FB55F2E732}" type="datetimeFigureOut">
              <a:rPr lang="en-GB" smtClean="0"/>
              <a:t>15/09/2025</a:t>
            </a:fld>
            <a:endParaRPr lang="en-GB"/>
          </a:p>
        </p:txBody>
      </p:sp>
      <p:sp>
        <p:nvSpPr>
          <p:cNvPr id="4" name="Footer Placeholder 3"/>
          <p:cNvSpPr>
            <a:spLocks noGrp="1"/>
          </p:cNvSpPr>
          <p:nvPr>
            <p:ph type="ftr" sz="quarter" idx="2"/>
          </p:nvPr>
        </p:nvSpPr>
        <p:spPr>
          <a:xfrm>
            <a:off x="0" y="9721106"/>
            <a:ext cx="3078428" cy="511731"/>
          </a:xfrm>
          <a:prstGeom prst="rect">
            <a:avLst/>
          </a:prstGeom>
        </p:spPr>
        <p:txBody>
          <a:bodyPr vert="horz" lIns="98435" tIns="49218" rIns="98435" bIns="4921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6"/>
            <a:ext cx="3078428" cy="511731"/>
          </a:xfrm>
          <a:prstGeom prst="rect">
            <a:avLst/>
          </a:prstGeom>
        </p:spPr>
        <p:txBody>
          <a:bodyPr vert="horz" lIns="98435" tIns="49218" rIns="98435" bIns="49218" rtlCol="0" anchor="b"/>
          <a:lstStyle>
            <a:lvl1pPr algn="r">
              <a:defRPr sz="1300"/>
            </a:lvl1pPr>
          </a:lstStyle>
          <a:p>
            <a:fld id="{41C9DA03-DF80-4579-B771-6341D7A4BEDE}" type="slidenum">
              <a:rPr lang="en-GB" smtClean="0"/>
              <a:t>‹#›</a:t>
            </a:fld>
            <a:endParaRPr lang="en-GB"/>
          </a:p>
        </p:txBody>
      </p:sp>
    </p:spTree>
    <p:extLst>
      <p:ext uri="{BB962C8B-B14F-4D97-AF65-F5344CB8AC3E}">
        <p14:creationId xmlns:p14="http://schemas.microsoft.com/office/powerpoint/2010/main" val="223041494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9"/>
          </a:xfrm>
          <a:prstGeom prst="rect">
            <a:avLst/>
          </a:prstGeom>
        </p:spPr>
        <p:txBody>
          <a:bodyPr vert="horz" lIns="98435" tIns="49218" rIns="98435" bIns="49218" rtlCol="0"/>
          <a:lstStyle>
            <a:lvl1pPr algn="l">
              <a:defRPr sz="1300"/>
            </a:lvl1pPr>
          </a:lstStyle>
          <a:p>
            <a:endParaRPr lang="en-US"/>
          </a:p>
        </p:txBody>
      </p:sp>
      <p:sp>
        <p:nvSpPr>
          <p:cNvPr id="3" name="Date Placeholder 2"/>
          <p:cNvSpPr>
            <a:spLocks noGrp="1"/>
          </p:cNvSpPr>
          <p:nvPr>
            <p:ph type="dt" idx="1"/>
          </p:nvPr>
        </p:nvSpPr>
        <p:spPr>
          <a:xfrm>
            <a:off x="4023992" y="1"/>
            <a:ext cx="3078428" cy="513509"/>
          </a:xfrm>
          <a:prstGeom prst="rect">
            <a:avLst/>
          </a:prstGeom>
        </p:spPr>
        <p:txBody>
          <a:bodyPr vert="horz" lIns="98435" tIns="49218" rIns="98435" bIns="49218" rtlCol="0"/>
          <a:lstStyle>
            <a:lvl1pPr algn="r">
              <a:defRPr sz="1300"/>
            </a:lvl1pPr>
          </a:lstStyle>
          <a:p>
            <a:fld id="{01B7E555-9380-714B-AEA7-F0DFB67531BD}" type="datetimeFigureOut">
              <a:t>9/15/2025</a:t>
            </a:fld>
            <a:endParaRPr lang="en-US"/>
          </a:p>
        </p:txBody>
      </p:sp>
      <p:sp>
        <p:nvSpPr>
          <p:cNvPr id="4" name="Slide Image Placeholder 3"/>
          <p:cNvSpPr>
            <a:spLocks noGrp="1" noRot="1" noChangeAspect="1"/>
          </p:cNvSpPr>
          <p:nvPr>
            <p:ph type="sldImg" idx="2"/>
          </p:nvPr>
        </p:nvSpPr>
        <p:spPr>
          <a:xfrm>
            <a:off x="484188" y="1279525"/>
            <a:ext cx="6135687" cy="3452813"/>
          </a:xfrm>
          <a:prstGeom prst="rect">
            <a:avLst/>
          </a:prstGeom>
          <a:noFill/>
          <a:ln w="12700">
            <a:solidFill>
              <a:prstClr val="black"/>
            </a:solidFill>
          </a:ln>
        </p:spPr>
        <p:txBody>
          <a:bodyPr vert="horz" lIns="98435" tIns="49218" rIns="98435" bIns="4921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8435" tIns="49218" rIns="98435" bIns="49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8" cy="513507"/>
          </a:xfrm>
          <a:prstGeom prst="rect">
            <a:avLst/>
          </a:prstGeom>
        </p:spPr>
        <p:txBody>
          <a:bodyPr vert="horz" lIns="98435" tIns="49218" rIns="98435" bIns="4921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8" cy="513507"/>
          </a:xfrm>
          <a:prstGeom prst="rect">
            <a:avLst/>
          </a:prstGeom>
        </p:spPr>
        <p:txBody>
          <a:bodyPr vert="horz" lIns="98435" tIns="49218" rIns="98435" bIns="49218" rtlCol="0" anchor="b"/>
          <a:lstStyle>
            <a:lvl1pPr algn="r">
              <a:defRPr sz="1300"/>
            </a:lvl1pPr>
          </a:lstStyle>
          <a:p>
            <a:fld id="{7C0F37E3-D61C-4C4B-8AD2-D70E789ECEC8}" type="slidenum">
              <a:t>‹#›</a:t>
            </a:fld>
            <a:endParaRPr lang="en-US"/>
          </a:p>
        </p:txBody>
      </p:sp>
    </p:spTree>
    <p:extLst>
      <p:ext uri="{BB962C8B-B14F-4D97-AF65-F5344CB8AC3E}">
        <p14:creationId xmlns:p14="http://schemas.microsoft.com/office/powerpoint/2010/main" val="25459030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C0F37E3-D61C-4C4B-8AD2-D70E789ECEC8}" type="slidenum">
              <a:rPr lang="en-US" smtClean="0"/>
              <a:t>1</a:t>
            </a:fld>
            <a:endParaRPr lang="en-US"/>
          </a:p>
        </p:txBody>
      </p:sp>
    </p:spTree>
    <p:extLst>
      <p:ext uri="{BB962C8B-B14F-4D97-AF65-F5344CB8AC3E}">
        <p14:creationId xmlns:p14="http://schemas.microsoft.com/office/powerpoint/2010/main" val="1946075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11.jpeg"/><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image" Target="../media/image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12.jpeg"/><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13.jpeg"/><Relationship Id="rId4" Type="http://schemas.openxmlformats.org/officeDocument/2006/relationships/slideMaster" Target="../slideMasters/slideMaster1.xml"/><Relationship Id="rId9"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6.png"/><Relationship Id="rId4" Type="http://schemas.openxmlformats.org/officeDocument/2006/relationships/slideMaster" Target="../slideMasters/slideMaster1.xml"/><Relationship Id="rId9" Type="http://schemas.openxmlformats.org/officeDocument/2006/relationships/image" Target="../media/image14.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oleObject" Target="../embeddings/oleObject7.bin"/><Relationship Id="rId5" Type="http://schemas.openxmlformats.org/officeDocument/2006/relationships/image" Target="../media/image15.jpeg"/><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7.bin"/><Relationship Id="rId5" Type="http://schemas.openxmlformats.org/officeDocument/2006/relationships/image" Target="../media/image5.png"/><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7.bin"/><Relationship Id="rId5" Type="http://schemas.openxmlformats.org/officeDocument/2006/relationships/image" Target="../media/image7.png"/><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7.bin"/><Relationship Id="rId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sv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656B54-3ADF-449D-B61C-0E8A3E802AC8}"/>
              </a:ext>
            </a:extLst>
          </p:cNvPr>
          <p:cNvSpPr/>
          <p:nvPr userDrawn="1"/>
        </p:nvSpPr>
        <p:spPr>
          <a:xfrm>
            <a:off x="4234" y="-22110"/>
            <a:ext cx="12187766" cy="5272287"/>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7A713FE-72CC-49A1-B4C7-E0FEF00F99B7}"/>
              </a:ext>
            </a:extLst>
          </p:cNvPr>
          <p:cNvSpPr/>
          <p:nvPr userDrawn="1"/>
        </p:nvSpPr>
        <p:spPr>
          <a:xfrm>
            <a:off x="-5003" y="5341616"/>
            <a:ext cx="12197003"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29098710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p:cNvSpPr/>
          <p:nvPr/>
        </p:nvSpPr>
        <p:spPr>
          <a:xfrm>
            <a:off x="0" y="0"/>
            <a:ext cx="211667" cy="158750"/>
          </a:xfrm>
          <a:prstGeom prst="rect">
            <a:avLst/>
          </a:prstGeom>
          <a:solidFill>
            <a:srgbClr val="D13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eaLnBrk="1">
              <a:lnSpc>
                <a:spcPct val="90000"/>
              </a:lnSpc>
              <a:spcBef>
                <a:spcPct val="0"/>
              </a:spcBef>
              <a:spcAft>
                <a:spcPct val="0"/>
              </a:spcAft>
              <a:buFontTx/>
              <a:buNone/>
            </a:pPr>
            <a:endParaRPr lang="en-US" sz="5000" b="0" i="0" baseline="0">
              <a:latin typeface="Roboto Light"/>
              <a:sym typeface="Roboto Light"/>
            </a:endParaRPr>
          </a:p>
        </p:txBody>
      </p:sp>
      <p:sp>
        <p:nvSpPr>
          <p:cNvPr id="14" name="Rectangle 13" hidden="1"/>
          <p:cNvSpPr/>
          <p:nvPr userDrawn="1">
            <p:custDataLst>
              <p:tags r:id="rId2"/>
            </p:custDataLst>
          </p:nvPr>
        </p:nvSpPr>
        <p:spPr>
          <a:xfrm>
            <a:off x="0" y="0"/>
            <a:ext cx="211667" cy="158750"/>
          </a:xfrm>
          <a:prstGeom prst="rect">
            <a:avLst/>
          </a:prstGeom>
          <a:solidFill>
            <a:srgbClr val="D13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eaLnBrk="1">
              <a:lnSpc>
                <a:spcPct val="90000"/>
              </a:lnSpc>
              <a:spcBef>
                <a:spcPct val="0"/>
              </a:spcBef>
              <a:spcAft>
                <a:spcPct val="0"/>
              </a:spcAft>
              <a:buFontTx/>
              <a:buNone/>
            </a:pPr>
            <a:endParaRPr lang="en-US" sz="4000" b="0" i="0" baseline="0">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15" name="Rectangle 14"/>
          <p:cNvSpPr/>
          <p:nvPr userDrawn="1"/>
        </p:nvSpPr>
        <p:spPr>
          <a:xfrm>
            <a:off x="-5003" y="5250176"/>
            <a:ext cx="12197003" cy="9144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D1C2624-DF71-4678-BC19-8D78D599F5EF}"/>
              </a:ext>
            </a:extLst>
          </p:cNvPr>
          <p:cNvSpPr>
            <a:spLocks noGrp="1"/>
          </p:cNvSpPr>
          <p:nvPr>
            <p:ph type="subTitle" idx="1"/>
          </p:nvPr>
        </p:nvSpPr>
        <p:spPr>
          <a:xfrm>
            <a:off x="628650" y="2743200"/>
            <a:ext cx="6410558" cy="1479223"/>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0C359125-1562-423F-A70A-9900E81B4F77}"/>
              </a:ext>
            </a:extLst>
          </p:cNvPr>
          <p:cNvSpPr>
            <a:spLocks noGrp="1"/>
          </p:cNvSpPr>
          <p:nvPr>
            <p:ph type="ctrTitle"/>
          </p:nvPr>
        </p:nvSpPr>
        <p:spPr>
          <a:xfrm>
            <a:off x="619241" y="685800"/>
            <a:ext cx="6410558" cy="1828800"/>
          </a:xfrm>
          <a:prstGeom prst="rect">
            <a:avLst/>
          </a:prstGeom>
        </p:spPr>
        <p:txBody>
          <a:bodyPr vert="horz" lIns="0" anchor="b">
            <a:normAutofit/>
          </a:bodyPr>
          <a:lstStyle>
            <a:lvl1pPr algn="l">
              <a:lnSpc>
                <a:spcPct val="100000"/>
              </a:lnSpc>
              <a:defRPr sz="4000" b="0" i="0" spc="-150">
                <a:solidFill>
                  <a:schemeClr val="bg2"/>
                </a:solidFill>
                <a:latin typeface="Arial" panose="020B0604020202020204" pitchFamily="34" charset="0"/>
                <a:ea typeface="Roboto Light" charset="0"/>
                <a:cs typeface="Arial" panose="020B0604020202020204" pitchFamily="34" charset="0"/>
              </a:defRPr>
            </a:lvl1pPr>
          </a:lstStyle>
          <a:p>
            <a:r>
              <a:rPr lang="en-US"/>
              <a:t>Click to edit Master title style</a:t>
            </a:r>
          </a:p>
        </p:txBody>
      </p:sp>
      <p:sp>
        <p:nvSpPr>
          <p:cNvPr id="5" name="Text Placeholder 4"/>
          <p:cNvSpPr>
            <a:spLocks noGrp="1"/>
          </p:cNvSpPr>
          <p:nvPr>
            <p:ph type="body" sz="quarter" idx="10" hasCustomPrompt="1"/>
          </p:nvPr>
        </p:nvSpPr>
        <p:spPr>
          <a:xfrm>
            <a:off x="628650" y="4343400"/>
            <a:ext cx="3714750" cy="685800"/>
          </a:xfrm>
          <a:prstGeom prst="rect">
            <a:avLst/>
          </a:prstGeom>
        </p:spPr>
        <p:txBody>
          <a:bodyPr/>
          <a:lstStyle>
            <a:lvl1pPr>
              <a:defRPr sz="1600" b="0">
                <a:solidFill>
                  <a:schemeClr val="tx1"/>
                </a:solidFill>
                <a:latin typeface="Arial" panose="020B0604020202020204" pitchFamily="34" charset="0"/>
                <a:cs typeface="Arial" panose="020B0604020202020204" pitchFamily="34" charset="0"/>
              </a:defRPr>
            </a:lvl1pPr>
            <a:lvl5pPr>
              <a:defRPr sz="1600">
                <a:solidFill>
                  <a:schemeClr val="tx1"/>
                </a:solidFill>
                <a:latin typeface="Arial" panose="020B0604020202020204" pitchFamily="34" charset="0"/>
                <a:cs typeface="Arial" panose="020B0604020202020204" pitchFamily="34" charset="0"/>
              </a:defRPr>
            </a:lvl5pPr>
          </a:lstStyle>
          <a:p>
            <a:pPr lvl="0"/>
            <a:r>
              <a:rPr lang="en-US"/>
              <a:t>Click to add Presenter</a:t>
            </a:r>
            <a:br>
              <a:rPr lang="en-US"/>
            </a:br>
            <a:r>
              <a:rPr lang="en-US" b="0"/>
              <a:t>Month xx, Year</a:t>
            </a:r>
            <a:endParaRPr lang="en-US"/>
          </a:p>
        </p:txBody>
      </p:sp>
    </p:spTree>
    <p:extLst>
      <p:ext uri="{BB962C8B-B14F-4D97-AF65-F5344CB8AC3E}">
        <p14:creationId xmlns:p14="http://schemas.microsoft.com/office/powerpoint/2010/main" val="262582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9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562600" y="3176"/>
            <a:ext cx="6629402" cy="6854824"/>
          </a:xfrm>
          <a:prstGeom prst="rect">
            <a:avLst/>
          </a:prstGeom>
        </p:spPr>
      </p:pic>
      <p:pic>
        <p:nvPicPr>
          <p:cNvPr id="14" name="Picture 13">
            <a:extLst>
              <a:ext uri="{FF2B5EF4-FFF2-40B4-BE49-F238E27FC236}">
                <a16:creationId xmlns:a16="http://schemas.microsoft.com/office/drawing/2014/main" id="{48751509-5BC0-40F6-B7D0-C4A89C6ADAF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2504100105"/>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10" cstate="screen">
            <a:extLst>
              <a:ext uri="{28A0092B-C50C-407E-A947-70E740481C1C}">
                <a14:useLocalDpi xmlns:a14="http://schemas.microsoft.com/office/drawing/2010/main"/>
              </a:ext>
            </a:extLst>
          </a:blip>
          <a:srcRect b="-46"/>
          <a:stretch/>
        </p:blipFill>
        <p:spPr>
          <a:xfrm>
            <a:off x="5562600" y="3176"/>
            <a:ext cx="6629402" cy="6854824"/>
          </a:xfrm>
          <a:prstGeom prst="rect">
            <a:avLst/>
          </a:prstGeom>
        </p:spPr>
      </p:pic>
      <p:pic>
        <p:nvPicPr>
          <p:cNvPr id="14" name="Picture 13">
            <a:extLst>
              <a:ext uri="{FF2B5EF4-FFF2-40B4-BE49-F238E27FC236}">
                <a16:creationId xmlns:a16="http://schemas.microsoft.com/office/drawing/2014/main" id="{48267687-D0EC-41CA-996C-03C5C073BDA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1165194095"/>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1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562599" y="0"/>
            <a:ext cx="6629401" cy="6858000"/>
          </a:xfrm>
          <a:prstGeom prst="rect">
            <a:avLst/>
          </a:prstGeom>
        </p:spPr>
      </p:pic>
      <p:pic>
        <p:nvPicPr>
          <p:cNvPr id="14" name="Picture 13">
            <a:extLst>
              <a:ext uri="{FF2B5EF4-FFF2-40B4-BE49-F238E27FC236}">
                <a16:creationId xmlns:a16="http://schemas.microsoft.com/office/drawing/2014/main" id="{6C449D29-49B8-46B4-9DD4-36CA389235B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4275220141"/>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3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10" cstate="screen">
            <a:extLst>
              <a:ext uri="{28A0092B-C50C-407E-A947-70E740481C1C}">
                <a14:useLocalDpi xmlns:a14="http://schemas.microsoft.com/office/drawing/2010/main"/>
              </a:ext>
            </a:extLst>
          </a:blip>
          <a:srcRect l="10470" r="24468"/>
          <a:stretch/>
        </p:blipFill>
        <p:spPr>
          <a:xfrm>
            <a:off x="5562600" y="0"/>
            <a:ext cx="6629400" cy="6858000"/>
          </a:xfrm>
          <a:prstGeom prst="rect">
            <a:avLst/>
          </a:prstGeom>
        </p:spPr>
      </p:pic>
      <p:pic>
        <p:nvPicPr>
          <p:cNvPr id="15" name="Picture 14">
            <a:extLst>
              <a:ext uri="{FF2B5EF4-FFF2-40B4-BE49-F238E27FC236}">
                <a16:creationId xmlns:a16="http://schemas.microsoft.com/office/drawing/2014/main" id="{644FA1A8-69D6-44EB-8E26-2D57BE0B52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1540462382"/>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2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17" name="Picture 16" descr="A picture containing factory, person, building&#10;&#10;Description automatically generated">
            <a:extLst>
              <a:ext uri="{FF2B5EF4-FFF2-40B4-BE49-F238E27FC236}">
                <a16:creationId xmlns:a16="http://schemas.microsoft.com/office/drawing/2014/main" id="{C0BC02A9-281A-475E-BC56-505505E2B78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35054"/>
          <a:stretch/>
        </p:blipFill>
        <p:spPr>
          <a:xfrm>
            <a:off x="5587698" y="-3561"/>
            <a:ext cx="6680502" cy="6858000"/>
          </a:xfrm>
          <a:prstGeom prst="rect">
            <a:avLst/>
          </a:prstGeom>
        </p:spPr>
      </p:pic>
      <p:pic>
        <p:nvPicPr>
          <p:cNvPr id="18" name="Picture 17">
            <a:extLst>
              <a:ext uri="{FF2B5EF4-FFF2-40B4-BE49-F238E27FC236}">
                <a16:creationId xmlns:a16="http://schemas.microsoft.com/office/drawing/2014/main" id="{8788AA42-B49B-4DA0-BC2F-C3121A190C47}"/>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pic>
        <p:nvPicPr>
          <p:cNvPr id="19" name="Picture 18">
            <a:extLst>
              <a:ext uri="{FF2B5EF4-FFF2-40B4-BE49-F238E27FC236}">
                <a16:creationId xmlns:a16="http://schemas.microsoft.com/office/drawing/2014/main" id="{7742FDCD-F50C-453E-8FAF-0F2B656F6BAD}"/>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3802168696"/>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4_Text Slide 2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812F8D-4067-4E27-BD34-90FE6A95DF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9268" t="46" r="16257" b="-46"/>
          <a:stretch/>
        </p:blipFill>
        <p:spPr>
          <a:xfrm>
            <a:off x="5562600" y="3176"/>
            <a:ext cx="6629400" cy="6854824"/>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89" y="6430377"/>
            <a:ext cx="469511" cy="304697"/>
          </a:xfrm>
          <a:prstGeom prst="rect">
            <a:avLst/>
          </a:prstGeom>
        </p:spPr>
      </p:pic>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759332D-409D-466E-B93E-BA168CF8C9E2}"/>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Tree>
    <p:extLst>
      <p:ext uri="{BB962C8B-B14F-4D97-AF65-F5344CB8AC3E}">
        <p14:creationId xmlns:p14="http://schemas.microsoft.com/office/powerpoint/2010/main" val="1388421082"/>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63935560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p:nvSpPr>
        <p:spPr>
          <a:xfrm>
            <a:off x="0" y="0"/>
            <a:ext cx="211667" cy="15875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5000" b="0" i="0" baseline="0">
              <a:solidFill>
                <a:srgbClr val="EEEEEE"/>
              </a:solidFill>
              <a:latin typeface="Roboto Light"/>
              <a:sym typeface="Roboto Light"/>
            </a:endParaRPr>
          </a:p>
        </p:txBody>
      </p:sp>
      <p:sp>
        <p:nvSpPr>
          <p:cNvPr id="10" name="Rectangle 9" hidden="1"/>
          <p:cNvSpPr/>
          <p:nvPr userDrawn="1">
            <p:custDataLst>
              <p:tags r:id="rId2"/>
            </p:custDataLst>
          </p:nvPr>
        </p:nvSpPr>
        <p:spPr>
          <a:xfrm>
            <a:off x="0" y="0"/>
            <a:ext cx="211667" cy="15875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5000" b="0" i="0" baseline="0">
              <a:solidFill>
                <a:srgbClr val="EEEEEE"/>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11" name="Title 1">
            <a:extLst>
              <a:ext uri="{FF2B5EF4-FFF2-40B4-BE49-F238E27FC236}">
                <a16:creationId xmlns:a16="http://schemas.microsoft.com/office/drawing/2014/main" id="{3B517A81-BFFB-45D7-9344-B41D1BB98116}"/>
              </a:ext>
            </a:extLst>
          </p:cNvPr>
          <p:cNvSpPr>
            <a:spLocks noGrp="1"/>
          </p:cNvSpPr>
          <p:nvPr>
            <p:ph type="ctrTitle" hasCustomPrompt="1"/>
          </p:nvPr>
        </p:nvSpPr>
        <p:spPr>
          <a:xfrm>
            <a:off x="609600" y="2438400"/>
            <a:ext cx="10972800" cy="1828800"/>
          </a:xfrm>
          <a:prstGeom prst="rect">
            <a:avLst/>
          </a:prstGeom>
        </p:spPr>
        <p:txBody>
          <a:bodyPr anchor="ctr">
            <a:normAutofit/>
          </a:bodyPr>
          <a:lstStyle>
            <a:lvl1pPr algn="ctr">
              <a:defRPr sz="5000" b="0" i="0" cap="none" spc="-150" baseline="0">
                <a:solidFill>
                  <a:schemeClr val="bg2"/>
                </a:solidFill>
                <a:latin typeface="Arial" panose="020B0604020202020204" pitchFamily="34" charset="0"/>
                <a:ea typeface="Roboto Light" charset="0"/>
                <a:cs typeface="Arial" panose="020B0604020202020204" pitchFamily="34" charset="0"/>
              </a:defRPr>
            </a:lvl1pPr>
          </a:lstStyle>
          <a:p>
            <a:pPr lvl="0"/>
            <a:r>
              <a:rPr lang="en-US"/>
              <a:t>Thank you!</a:t>
            </a:r>
          </a:p>
        </p:txBody>
      </p:sp>
    </p:spTree>
    <p:extLst>
      <p:ext uri="{BB962C8B-B14F-4D97-AF65-F5344CB8AC3E}">
        <p14:creationId xmlns:p14="http://schemas.microsoft.com/office/powerpoint/2010/main" val="67324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2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176674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8" name="Rectangle 17"/>
          <p:cNvSpPr/>
          <p:nvPr/>
        </p:nvSpPr>
        <p:spPr>
          <a:xfrm>
            <a:off x="0" y="6436687"/>
            <a:ext cx="12192000" cy="438090"/>
          </a:xfrm>
          <a:prstGeom prst="rect">
            <a:avLst/>
          </a:prstGeom>
          <a:solidFill>
            <a:srgbClr val="04020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rgbClr val="C53E3E"/>
              </a:solidFill>
              <a:latin typeface="Arial" panose="020B0604020202020204" pitchFamily="34" charset="0"/>
              <a:cs typeface="Arial" panose="020B0604020202020204" pitchFamily="34" charset="0"/>
            </a:endParaRPr>
          </a:p>
        </p:txBody>
      </p:sp>
      <p:sp>
        <p:nvSpPr>
          <p:cNvPr id="12" name="Rectangle 11"/>
          <p:cNvSpPr/>
          <p:nvPr/>
        </p:nvSpPr>
        <p:spPr>
          <a:xfrm>
            <a:off x="0" y="0"/>
            <a:ext cx="12192000" cy="91440"/>
          </a:xfrm>
          <a:prstGeom prst="rect">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5" name="Title 5"/>
          <p:cNvSpPr>
            <a:spLocks noGrp="1"/>
          </p:cNvSpPr>
          <p:nvPr>
            <p:ph type="title" hasCustomPrompt="1"/>
          </p:nvPr>
        </p:nvSpPr>
        <p:spPr>
          <a:xfrm>
            <a:off x="269240" y="223879"/>
            <a:ext cx="11617961" cy="633941"/>
          </a:xfrm>
          <a:prstGeom prst="rect">
            <a:avLst/>
          </a:prstGeom>
        </p:spPr>
        <p:txBody>
          <a:bodyPr vert="horz" lIns="91440" tIns="45720" rIns="91440" bIns="45720" rtlCol="0" anchor="b">
            <a:noAutofit/>
          </a:bodyPr>
          <a:lstStyle>
            <a:lvl1pPr>
              <a:defRPr lang="en-US" sz="2400" u="none" dirty="0">
                <a:solidFill>
                  <a:schemeClr val="bg2"/>
                </a:solidFill>
                <a:latin typeface="Arial" panose="020B0604020202020204" pitchFamily="34" charset="0"/>
                <a:cs typeface="Arial" panose="020B0604020202020204" pitchFamily="34" charset="0"/>
              </a:defRPr>
            </a:lvl1pPr>
          </a:lstStyle>
          <a:p>
            <a:pPr lvl="0"/>
            <a:r>
              <a:rPr lang="en-US"/>
              <a:t>Agenda</a:t>
            </a:r>
          </a:p>
        </p:txBody>
      </p:sp>
      <p:sp>
        <p:nvSpPr>
          <p:cNvPr id="19" name="TextBox 18"/>
          <p:cNvSpPr txBox="1"/>
          <p:nvPr/>
        </p:nvSpPr>
        <p:spPr>
          <a:xfrm>
            <a:off x="8663931" y="6643861"/>
            <a:ext cx="2074607"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a:solidFill>
                  <a:srgbClr val="F8F8F8"/>
                </a:solidFill>
                <a:latin typeface="Arial" panose="020B0604020202020204" pitchFamily="34" charset="0"/>
                <a:ea typeface="+mn-ea"/>
                <a:cs typeface="Arial" panose="020B0604020202020204" pitchFamily="34" charset="0"/>
              </a:rPr>
              <a:t>CONFIDENTIAL – FOR INTERNAL USE ONLY</a:t>
            </a:r>
            <a:endParaRPr lang="en-US" sz="700" baseline="30000">
              <a:solidFill>
                <a:srgbClr val="F8F8F8"/>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61179" y="6512531"/>
            <a:ext cx="537207" cy="263583"/>
          </a:xfrm>
          <a:prstGeom prst="rect">
            <a:avLst/>
          </a:prstGeom>
        </p:spPr>
      </p:pic>
      <p:sp>
        <p:nvSpPr>
          <p:cNvPr id="21" name="Slide Number Placeholder 6"/>
          <p:cNvSpPr>
            <a:spLocks noGrp="1"/>
          </p:cNvSpPr>
          <p:nvPr>
            <p:ph type="sldNum" sz="quarter" idx="10"/>
          </p:nvPr>
        </p:nvSpPr>
        <p:spPr>
          <a:xfrm>
            <a:off x="5810885" y="6452268"/>
            <a:ext cx="631143" cy="365125"/>
          </a:xfrm>
        </p:spPr>
        <p:txBody>
          <a:bodyPr/>
          <a:lstStyle>
            <a:lvl1pPr algn="ctr">
              <a:defRPr sz="800" b="0">
                <a:solidFill>
                  <a:srgbClr val="F8F8F8"/>
                </a:solidFill>
                <a:latin typeface="Arial" panose="020B0604020202020204" pitchFamily="34" charset="0"/>
                <a:cs typeface="Arial" panose="020B0604020202020204" pitchFamily="34" charset="0"/>
              </a:defRPr>
            </a:lvl1pPr>
          </a:lstStyle>
          <a:p>
            <a:fld id="{D5A7C607-FE79-0944-B598-516BC0687002}" type="slidenum">
              <a:rPr lang="en-US" smtClean="0"/>
              <a:pPr/>
              <a:t>‹#›</a:t>
            </a:fld>
            <a:endParaRPr lang="en-US"/>
          </a:p>
        </p:txBody>
      </p:sp>
      <p:sp>
        <p:nvSpPr>
          <p:cNvPr id="23" name="Text Placeholder 8"/>
          <p:cNvSpPr>
            <a:spLocks noGrp="1"/>
          </p:cNvSpPr>
          <p:nvPr>
            <p:ph type="body" sz="quarter" idx="12" hasCustomPrompt="1"/>
          </p:nvPr>
        </p:nvSpPr>
        <p:spPr>
          <a:xfrm>
            <a:off x="269240" y="6453202"/>
            <a:ext cx="4988984" cy="390713"/>
          </a:xfrm>
          <a:prstGeom prst="rect">
            <a:avLst/>
          </a:prstGeom>
        </p:spPr>
        <p:txBody>
          <a:bodyPr/>
          <a:lstStyle>
            <a:lvl1pPr>
              <a:defRPr sz="700" b="0">
                <a:solidFill>
                  <a:srgbClr val="F8F8F8"/>
                </a:solidFill>
                <a:latin typeface="Arial" panose="020B0604020202020204" pitchFamily="34" charset="0"/>
                <a:cs typeface="Arial" panose="020B0604020202020204" pitchFamily="34" charset="0"/>
              </a:defRPr>
            </a:lvl1pPr>
          </a:lstStyle>
          <a:p>
            <a:pPr lvl="0"/>
            <a:r>
              <a:rPr lang="en-US"/>
              <a:t>Footer</a:t>
            </a:r>
          </a:p>
        </p:txBody>
      </p:sp>
      <p:sp>
        <p:nvSpPr>
          <p:cNvPr id="11" name="Rectangle 10"/>
          <p:cNvSpPr/>
          <p:nvPr userDrawn="1"/>
        </p:nvSpPr>
        <p:spPr>
          <a:xfrm>
            <a:off x="0" y="6436687"/>
            <a:ext cx="12192000" cy="438090"/>
          </a:xfrm>
          <a:prstGeom prst="rect">
            <a:avLst/>
          </a:prstGeom>
          <a:solidFill>
            <a:srgbClr val="04020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rgbClr val="C53E3E"/>
              </a:solidFill>
              <a:latin typeface="Arial" panose="020B0604020202020204" pitchFamily="34" charset="0"/>
              <a:cs typeface="Arial" panose="020B0604020202020204" pitchFamily="34" charset="0"/>
            </a:endParaRPr>
          </a:p>
        </p:txBody>
      </p:sp>
      <p:sp>
        <p:nvSpPr>
          <p:cNvPr id="13" name="Rectangle 12"/>
          <p:cNvSpPr/>
          <p:nvPr userDrawn="1"/>
        </p:nvSpPr>
        <p:spPr>
          <a:xfrm>
            <a:off x="0" y="0"/>
            <a:ext cx="12192000" cy="91440"/>
          </a:xfrm>
          <a:prstGeom prst="rect">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4" name="TextBox 13"/>
          <p:cNvSpPr txBox="1"/>
          <p:nvPr userDrawn="1"/>
        </p:nvSpPr>
        <p:spPr>
          <a:xfrm>
            <a:off x="9381110" y="6643861"/>
            <a:ext cx="2074607"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a:solidFill>
                  <a:srgbClr val="F8F8F8"/>
                </a:solidFill>
                <a:latin typeface="Arial" panose="020B0604020202020204" pitchFamily="34" charset="0"/>
                <a:ea typeface="+mn-ea"/>
                <a:cs typeface="Arial" panose="020B0604020202020204" pitchFamily="34" charset="0"/>
              </a:rPr>
              <a:t>CONFIDENTIAL – FOR INTERNAL USE ONLY</a:t>
            </a:r>
            <a:endParaRPr lang="en-US" sz="700" baseline="30000">
              <a:solidFill>
                <a:srgbClr val="F8F8F8"/>
              </a:solidFill>
              <a:latin typeface="Arial" panose="020B0604020202020204" pitchFamily="34" charset="0"/>
              <a:cs typeface="Arial" panose="020B0604020202020204" pitchFamily="34" charset="0"/>
            </a:endParaRPr>
          </a:p>
        </p:txBody>
      </p:sp>
      <p:pic>
        <p:nvPicPr>
          <p:cNvPr id="17" name="Picture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77851" y="6512530"/>
            <a:ext cx="402905" cy="263583"/>
          </a:xfrm>
          <a:prstGeom prst="rect">
            <a:avLst/>
          </a:prstGeom>
        </p:spPr>
      </p:pic>
    </p:spTree>
    <p:extLst>
      <p:ext uri="{BB962C8B-B14F-4D97-AF65-F5344CB8AC3E}">
        <p14:creationId xmlns:p14="http://schemas.microsoft.com/office/powerpoint/2010/main" val="114387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7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1120121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err="1">
              <a:solidFill>
                <a:schemeClr val="accent5"/>
              </a:solidFill>
              <a:latin typeface="Arial" panose="020B0604020202020204" pitchFamily="34" charset="0"/>
              <a:ea typeface="Roboto" panose="02000000000000000000" pitchFamily="2" charset="0"/>
              <a:cs typeface="Arial" panose="020B0604020202020204" pitchFamily="34" charset="0"/>
              <a:sym typeface="Arial" panose="020B0604020202020204" pitchFamily="34" charset="0"/>
            </a:endParaRPr>
          </a:p>
        </p:txBody>
      </p:sp>
      <p:sp>
        <p:nvSpPr>
          <p:cNvPr id="11" name="Content Placeholder 29">
            <a:extLst>
              <a:ext uri="{FF2B5EF4-FFF2-40B4-BE49-F238E27FC236}">
                <a16:creationId xmlns:a16="http://schemas.microsoft.com/office/drawing/2014/main" id="{70267E7F-1561-45D0-8239-C2F19CAB1D53}"/>
              </a:ext>
            </a:extLst>
          </p:cNvPr>
          <p:cNvSpPr>
            <a:spLocks noGrp="1"/>
          </p:cNvSpPr>
          <p:nvPr>
            <p:ph sz="quarter" idx="10"/>
          </p:nvPr>
        </p:nvSpPr>
        <p:spPr>
          <a:xfrm>
            <a:off x="269239" y="1104900"/>
            <a:ext cx="11617961" cy="4838700"/>
          </a:xfrm>
          <a:prstGeom prst="rect">
            <a:avLst/>
          </a:prstGeom>
        </p:spPr>
        <p:txBody>
          <a:bodyPr lIns="0"/>
          <a:lstStyle>
            <a:lvl1pPr marL="228600" indent="-228600">
              <a:lnSpc>
                <a:spcPct val="100000"/>
              </a:lnSpc>
              <a:spcBef>
                <a:spcPts val="600"/>
              </a:spcBef>
              <a:buClr>
                <a:schemeClr val="tx1"/>
              </a:buClr>
              <a:buSzPct val="90000"/>
              <a:buFont typeface="Wingdings" panose="05000000000000000000" pitchFamily="2" charset="2"/>
              <a:buChar char="§"/>
              <a:defRPr sz="1800" b="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6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685800" indent="-228600">
              <a:lnSpc>
                <a:spcPct val="100000"/>
              </a:lnSpc>
              <a:spcBef>
                <a:spcPts val="600"/>
              </a:spcBef>
              <a:buClr>
                <a:schemeClr val="tx1"/>
              </a:buClr>
              <a:buFont typeface="Symbol" panose="05050102010706020507" pitchFamily="18" charset="2"/>
              <a:buChar char="-"/>
              <a:defRPr sz="1400">
                <a:solidFill>
                  <a:schemeClr val="tx1"/>
                </a:solidFill>
                <a:latin typeface="Arial" panose="020B0604020202020204" pitchFamily="34" charset="0"/>
                <a:cs typeface="Arial" panose="020B0604020202020204" pitchFamily="34" charset="0"/>
              </a:defRPr>
            </a:lvl3pPr>
            <a:lvl4pPr marL="914400" indent="-228600">
              <a:lnSpc>
                <a:spcPct val="100000"/>
              </a:lnSpc>
              <a:spcBef>
                <a:spcPts val="600"/>
              </a:spcBef>
              <a:buClr>
                <a:schemeClr val="tx1"/>
              </a:buClr>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4pPr>
            <a:lvl5pPr marL="1143000" indent="-228600">
              <a:lnSpc>
                <a:spcPct val="100000"/>
              </a:lnSpc>
              <a:spcBef>
                <a:spcPts val="600"/>
              </a:spcBef>
              <a:buClr>
                <a:schemeClr val="tx1"/>
              </a:buClr>
              <a:buFont typeface="Symbol" panose="05050102010706020507" pitchFamily="18" charset="2"/>
              <a:buChar char="-"/>
              <a:defRPr sz="11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1" hasCustomPrompt="1"/>
          </p:nvPr>
        </p:nvSpPr>
        <p:spPr>
          <a:xfrm>
            <a:off x="269240" y="6409678"/>
            <a:ext cx="2626360" cy="372122"/>
          </a:xfrm>
          <a:prstGeom prst="rect">
            <a:avLst/>
          </a:prstGeom>
        </p:spPr>
        <p:txBody>
          <a:bodyPr/>
          <a:lstStyle>
            <a:lvl1pPr>
              <a:defRPr sz="800" b="0">
                <a:solidFill>
                  <a:schemeClr val="tx1"/>
                </a:solidFill>
                <a:latin typeface="Arial" panose="020B0604020202020204" pitchFamily="34" charset="0"/>
                <a:cs typeface="Arial" panose="020B0604020202020204" pitchFamily="34" charset="0"/>
              </a:defRPr>
            </a:lvl1pPr>
          </a:lstStyle>
          <a:p>
            <a:r>
              <a:rPr lang="en-US"/>
              <a:t>Add Footer Here</a:t>
            </a:r>
          </a:p>
        </p:txBody>
      </p:sp>
      <p:sp>
        <p:nvSpPr>
          <p:cNvPr id="14" name="Title 20">
            <a:extLst>
              <a:ext uri="{FF2B5EF4-FFF2-40B4-BE49-F238E27FC236}">
                <a16:creationId xmlns:a16="http://schemas.microsoft.com/office/drawing/2014/main" id="{C5392445-2AFD-4B64-90B1-C9C205E192BF}"/>
              </a:ext>
            </a:extLst>
          </p:cNvPr>
          <p:cNvSpPr>
            <a:spLocks noGrp="1"/>
          </p:cNvSpPr>
          <p:nvPr>
            <p:ph type="title" hasCustomPrompt="1"/>
          </p:nvPr>
        </p:nvSpPr>
        <p:spPr>
          <a:xfrm>
            <a:off x="269239" y="-9028"/>
            <a:ext cx="11617961" cy="875167"/>
          </a:xfrm>
          <a:prstGeom prst="rect">
            <a:avLst/>
          </a:prstGeom>
        </p:spPr>
        <p:txBody>
          <a:bodyPr vert="horz" lIns="0" anchor="b"/>
          <a:lstStyle>
            <a:lvl1pPr>
              <a:defRPr>
                <a:solidFill>
                  <a:schemeClr val="tx1"/>
                </a:solidFill>
                <a:latin typeface="Arial" panose="020B0604020202020204" pitchFamily="34" charset="0"/>
                <a:cs typeface="Arial" panose="020B0604020202020204" pitchFamily="34" charset="0"/>
              </a:defRPr>
            </a:lvl1pPr>
          </a:lstStyle>
          <a:p>
            <a:r>
              <a:rPr lang="en-US"/>
              <a:t>Click to Edit Header Style</a:t>
            </a:r>
          </a:p>
        </p:txBody>
      </p:sp>
      <p:cxnSp>
        <p:nvCxnSpPr>
          <p:cNvPr id="15" name="Straight Connector 14">
            <a:extLst>
              <a:ext uri="{FF2B5EF4-FFF2-40B4-BE49-F238E27FC236}">
                <a16:creationId xmlns:a16="http://schemas.microsoft.com/office/drawing/2014/main" id="{AC04DCB8-0E4A-433B-8A2A-9339731CE722}"/>
              </a:ext>
            </a:extLst>
          </p:cNvPr>
          <p:cNvCxnSpPr>
            <a:cxnSpLocks/>
          </p:cNvCxnSpPr>
          <p:nvPr userDrawn="1"/>
        </p:nvCxnSpPr>
        <p:spPr>
          <a:xfrm>
            <a:off x="269240" y="835025"/>
            <a:ext cx="11617960"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13149"/>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7" orient="horz" pos="3960">
          <p15:clr>
            <a:srgbClr val="FBAE40"/>
          </p15:clr>
        </p15:guide>
        <p15:guide id="8" orient="horz" pos="4224">
          <p15:clr>
            <a:srgbClr val="FBAE40"/>
          </p15:clr>
        </p15:guide>
        <p15:guide id="9"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2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48544840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err="1">
              <a:solidFill>
                <a:schemeClr val="accent5"/>
              </a:solidFill>
              <a:latin typeface="Arial" panose="020B0604020202020204" pitchFamily="34" charset="0"/>
              <a:ea typeface="Roboto" panose="02000000000000000000" pitchFamily="2" charset="0"/>
              <a:cs typeface="Arial" panose="020B0604020202020204" pitchFamily="34" charset="0"/>
              <a:sym typeface="Arial" panose="020B0604020202020204" pitchFamily="34" charset="0"/>
            </a:endParaRPr>
          </a:p>
        </p:txBody>
      </p:sp>
      <p:sp>
        <p:nvSpPr>
          <p:cNvPr id="12" name="Text Placeholder 7">
            <a:extLst>
              <a:ext uri="{FF2B5EF4-FFF2-40B4-BE49-F238E27FC236}">
                <a16:creationId xmlns:a16="http://schemas.microsoft.com/office/drawing/2014/main" id="{724803BD-979E-4FCA-88A8-7096D68E6C02}"/>
              </a:ext>
            </a:extLst>
          </p:cNvPr>
          <p:cNvSpPr>
            <a:spLocks noGrp="1"/>
          </p:cNvSpPr>
          <p:nvPr>
            <p:ph type="body" sz="quarter" idx="12" hasCustomPrompt="1"/>
          </p:nvPr>
        </p:nvSpPr>
        <p:spPr>
          <a:xfrm>
            <a:off x="269241" y="5956917"/>
            <a:ext cx="11617960" cy="397305"/>
          </a:xfrm>
          <a:prstGeom prst="rect">
            <a:avLst/>
          </a:prstGeom>
          <a:solidFill>
            <a:schemeClr val="bg2"/>
          </a:solidFill>
        </p:spPr>
        <p:txBody>
          <a:bodyPr anchor="ctr"/>
          <a:lstStyle>
            <a:lvl1pPr algn="ctr">
              <a:defRPr sz="1600">
                <a:solidFill>
                  <a:schemeClr val="accent5"/>
                </a:solidFill>
                <a:latin typeface="Arial" panose="020B0604020202020204" pitchFamily="34" charset="0"/>
                <a:cs typeface="Arial" panose="020B0604020202020204" pitchFamily="34" charset="0"/>
              </a:defRPr>
            </a:lvl1pPr>
          </a:lstStyle>
          <a:p>
            <a:pPr lvl="0"/>
            <a:r>
              <a:rPr lang="en-US"/>
              <a:t>Key takeaway texts</a:t>
            </a:r>
          </a:p>
        </p:txBody>
      </p:sp>
      <p:sp>
        <p:nvSpPr>
          <p:cNvPr id="13" name="Text Placeholder 3"/>
          <p:cNvSpPr>
            <a:spLocks noGrp="1"/>
          </p:cNvSpPr>
          <p:nvPr>
            <p:ph type="body" sz="quarter" idx="11" hasCustomPrompt="1"/>
          </p:nvPr>
        </p:nvSpPr>
        <p:spPr>
          <a:xfrm>
            <a:off x="269241" y="6409678"/>
            <a:ext cx="2626359" cy="372122"/>
          </a:xfrm>
          <a:prstGeom prst="rect">
            <a:avLst/>
          </a:prstGeom>
        </p:spPr>
        <p:txBody>
          <a:bodyPr/>
          <a:lstStyle>
            <a:lvl1pPr>
              <a:defRPr sz="800" b="0">
                <a:solidFill>
                  <a:schemeClr val="tx1"/>
                </a:solidFill>
                <a:latin typeface="Arial" panose="020B0604020202020204" pitchFamily="34" charset="0"/>
                <a:cs typeface="Arial" panose="020B0604020202020204" pitchFamily="34" charset="0"/>
              </a:defRPr>
            </a:lvl1pPr>
          </a:lstStyle>
          <a:p>
            <a:r>
              <a:rPr lang="en-US"/>
              <a:t>Add Footer Here</a:t>
            </a:r>
          </a:p>
        </p:txBody>
      </p:sp>
      <p:sp>
        <p:nvSpPr>
          <p:cNvPr id="20" name="Title 20">
            <a:extLst>
              <a:ext uri="{FF2B5EF4-FFF2-40B4-BE49-F238E27FC236}">
                <a16:creationId xmlns:a16="http://schemas.microsoft.com/office/drawing/2014/main" id="{C5392445-2AFD-4B64-90B1-C9C205E192BF}"/>
              </a:ext>
            </a:extLst>
          </p:cNvPr>
          <p:cNvSpPr>
            <a:spLocks noGrp="1"/>
          </p:cNvSpPr>
          <p:nvPr>
            <p:ph type="title" hasCustomPrompt="1"/>
          </p:nvPr>
        </p:nvSpPr>
        <p:spPr>
          <a:xfrm>
            <a:off x="269239" y="-9028"/>
            <a:ext cx="11617961" cy="875167"/>
          </a:xfrm>
          <a:prstGeom prst="rect">
            <a:avLst/>
          </a:prstGeom>
        </p:spPr>
        <p:txBody>
          <a:bodyPr vert="horz" lIns="0" anchor="b"/>
          <a:lstStyle>
            <a:lvl1pPr>
              <a:defRPr>
                <a:solidFill>
                  <a:schemeClr val="tx1"/>
                </a:solidFill>
                <a:latin typeface="Arial" panose="020B0604020202020204" pitchFamily="34" charset="0"/>
                <a:cs typeface="Arial" panose="020B0604020202020204" pitchFamily="34" charset="0"/>
              </a:defRPr>
            </a:lvl1pPr>
          </a:lstStyle>
          <a:p>
            <a:r>
              <a:rPr lang="en-US"/>
              <a:t>Click to Edit Header Style</a:t>
            </a:r>
          </a:p>
        </p:txBody>
      </p:sp>
      <p:sp>
        <p:nvSpPr>
          <p:cNvPr id="10" name="Content Placeholder 29">
            <a:extLst>
              <a:ext uri="{FF2B5EF4-FFF2-40B4-BE49-F238E27FC236}">
                <a16:creationId xmlns:a16="http://schemas.microsoft.com/office/drawing/2014/main" id="{70267E7F-1561-45D0-8239-C2F19CAB1D53}"/>
              </a:ext>
            </a:extLst>
          </p:cNvPr>
          <p:cNvSpPr>
            <a:spLocks noGrp="1"/>
          </p:cNvSpPr>
          <p:nvPr>
            <p:ph sz="quarter" idx="10"/>
          </p:nvPr>
        </p:nvSpPr>
        <p:spPr>
          <a:xfrm>
            <a:off x="269239" y="1104900"/>
            <a:ext cx="11617961" cy="4838700"/>
          </a:xfrm>
          <a:prstGeom prst="rect">
            <a:avLst/>
          </a:prstGeom>
        </p:spPr>
        <p:txBody>
          <a:bodyPr lIns="0"/>
          <a:lstStyle>
            <a:lvl1pPr marL="228600" indent="-228600">
              <a:lnSpc>
                <a:spcPct val="100000"/>
              </a:lnSpc>
              <a:spcBef>
                <a:spcPts val="600"/>
              </a:spcBef>
              <a:buClr>
                <a:schemeClr val="tx1"/>
              </a:buClr>
              <a:buSzPct val="90000"/>
              <a:buFont typeface="Wingdings" panose="05000000000000000000" pitchFamily="2" charset="2"/>
              <a:buChar char="§"/>
              <a:defRPr sz="2000" b="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600"/>
              </a:spcBef>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5800" indent="-228600">
              <a:lnSpc>
                <a:spcPct val="100000"/>
              </a:lnSpc>
              <a:spcBef>
                <a:spcPts val="600"/>
              </a:spcBef>
              <a:buClr>
                <a:schemeClr val="tx1"/>
              </a:buClr>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914400" indent="-228600">
              <a:lnSpc>
                <a:spcPct val="100000"/>
              </a:lnSpc>
              <a:spcBef>
                <a:spcPts val="600"/>
              </a:spcBef>
              <a:buClr>
                <a:schemeClr val="tx1"/>
              </a:buClr>
              <a:buFont typeface="Symbol" panose="05050102010706020507" pitchFamily="18" charset="2"/>
              <a:buChar char="-"/>
              <a:defRPr sz="1400">
                <a:solidFill>
                  <a:schemeClr val="tx1"/>
                </a:solidFill>
                <a:latin typeface="Arial" panose="020B0604020202020204" pitchFamily="34" charset="0"/>
                <a:cs typeface="Arial" panose="020B0604020202020204" pitchFamily="34" charset="0"/>
              </a:defRPr>
            </a:lvl4pPr>
            <a:lvl5pPr marL="1143000" indent="-228600">
              <a:lnSpc>
                <a:spcPct val="100000"/>
              </a:lnSpc>
              <a:spcBef>
                <a:spcPts val="600"/>
              </a:spcBef>
              <a:buClr>
                <a:schemeClr val="tx1"/>
              </a:buClr>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AC04DCB8-0E4A-433B-8A2A-9339731CE722}"/>
              </a:ext>
            </a:extLst>
          </p:cNvPr>
          <p:cNvCxnSpPr>
            <a:cxnSpLocks/>
          </p:cNvCxnSpPr>
          <p:nvPr userDrawn="1"/>
        </p:nvCxnSpPr>
        <p:spPr>
          <a:xfrm>
            <a:off x="269240" y="835025"/>
            <a:ext cx="11617960"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59303"/>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3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75945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err="1">
              <a:solidFill>
                <a:schemeClr val="accent5"/>
              </a:solidFill>
              <a:latin typeface="Arial" panose="020B0604020202020204" pitchFamily="34" charset="0"/>
              <a:ea typeface="Roboto" panose="02000000000000000000" pitchFamily="2" charset="0"/>
              <a:cs typeface="Arial" panose="020B0604020202020204" pitchFamily="34" charset="0"/>
              <a:sym typeface="Arial" panose="020B0604020202020204" pitchFamily="34" charset="0"/>
            </a:endParaRPr>
          </a:p>
        </p:txBody>
      </p:sp>
      <p:sp>
        <p:nvSpPr>
          <p:cNvPr id="12" name="Text Placeholder 7">
            <a:extLst>
              <a:ext uri="{FF2B5EF4-FFF2-40B4-BE49-F238E27FC236}">
                <a16:creationId xmlns:a16="http://schemas.microsoft.com/office/drawing/2014/main" id="{724803BD-979E-4FCA-88A8-7096D68E6C02}"/>
              </a:ext>
            </a:extLst>
          </p:cNvPr>
          <p:cNvSpPr>
            <a:spLocks noGrp="1"/>
          </p:cNvSpPr>
          <p:nvPr>
            <p:ph type="body" sz="quarter" idx="12" hasCustomPrompt="1"/>
          </p:nvPr>
        </p:nvSpPr>
        <p:spPr>
          <a:xfrm>
            <a:off x="269239" y="5956917"/>
            <a:ext cx="11617961" cy="397305"/>
          </a:xfrm>
          <a:prstGeom prst="rect">
            <a:avLst/>
          </a:prstGeom>
          <a:solidFill>
            <a:schemeClr val="bg2"/>
          </a:solidFill>
        </p:spPr>
        <p:txBody>
          <a:bodyPr anchor="ctr"/>
          <a:lstStyle>
            <a:lvl1pPr algn="ctr">
              <a:defRPr sz="1600">
                <a:solidFill>
                  <a:schemeClr val="accent5"/>
                </a:solidFill>
                <a:latin typeface="Arial" panose="020B0604020202020204" pitchFamily="34" charset="0"/>
                <a:cs typeface="Arial" panose="020B0604020202020204" pitchFamily="34" charset="0"/>
              </a:defRPr>
            </a:lvl1pPr>
          </a:lstStyle>
          <a:p>
            <a:pPr lvl="0"/>
            <a:r>
              <a:rPr lang="en-US"/>
              <a:t>Key takeaway texts</a:t>
            </a:r>
          </a:p>
        </p:txBody>
      </p:sp>
      <p:sp>
        <p:nvSpPr>
          <p:cNvPr id="13" name="Text Placeholder 3"/>
          <p:cNvSpPr>
            <a:spLocks noGrp="1"/>
          </p:cNvSpPr>
          <p:nvPr>
            <p:ph type="body" sz="quarter" idx="11" hasCustomPrompt="1"/>
          </p:nvPr>
        </p:nvSpPr>
        <p:spPr>
          <a:xfrm>
            <a:off x="269240" y="6409678"/>
            <a:ext cx="2626360" cy="372122"/>
          </a:xfrm>
          <a:prstGeom prst="rect">
            <a:avLst/>
          </a:prstGeom>
        </p:spPr>
        <p:txBody>
          <a:bodyPr/>
          <a:lstStyle>
            <a:lvl1pPr>
              <a:defRPr sz="800" b="0">
                <a:solidFill>
                  <a:schemeClr val="tx1"/>
                </a:solidFill>
                <a:latin typeface="Arial" panose="020B0604020202020204" pitchFamily="34" charset="0"/>
                <a:cs typeface="Arial" panose="020B0604020202020204" pitchFamily="34" charset="0"/>
              </a:defRPr>
            </a:lvl1pPr>
          </a:lstStyle>
          <a:p>
            <a:r>
              <a:rPr lang="en-US"/>
              <a:t>Add Footer Here</a:t>
            </a:r>
          </a:p>
        </p:txBody>
      </p:sp>
      <p:sp>
        <p:nvSpPr>
          <p:cNvPr id="20" name="Title 20">
            <a:extLst>
              <a:ext uri="{FF2B5EF4-FFF2-40B4-BE49-F238E27FC236}">
                <a16:creationId xmlns:a16="http://schemas.microsoft.com/office/drawing/2014/main" id="{C5392445-2AFD-4B64-90B1-C9C205E192BF}"/>
              </a:ext>
            </a:extLst>
          </p:cNvPr>
          <p:cNvSpPr>
            <a:spLocks noGrp="1"/>
          </p:cNvSpPr>
          <p:nvPr>
            <p:ph type="title" hasCustomPrompt="1"/>
          </p:nvPr>
        </p:nvSpPr>
        <p:spPr>
          <a:xfrm>
            <a:off x="269239" y="-9028"/>
            <a:ext cx="11617961" cy="875167"/>
          </a:xfrm>
          <a:prstGeom prst="rect">
            <a:avLst/>
          </a:prstGeom>
        </p:spPr>
        <p:txBody>
          <a:bodyPr vert="horz" lIns="0" anchor="b"/>
          <a:lstStyle>
            <a:lvl1pPr>
              <a:defRPr>
                <a:solidFill>
                  <a:schemeClr val="tx1"/>
                </a:solidFill>
                <a:latin typeface="Arial" panose="020B0604020202020204" pitchFamily="34" charset="0"/>
                <a:cs typeface="Arial" panose="020B0604020202020204" pitchFamily="34" charset="0"/>
              </a:defRPr>
            </a:lvl1pPr>
          </a:lstStyle>
          <a:p>
            <a:r>
              <a:rPr lang="en-US"/>
              <a:t>Click to Edit Header Style</a:t>
            </a:r>
          </a:p>
        </p:txBody>
      </p:sp>
      <p:cxnSp>
        <p:nvCxnSpPr>
          <p:cNvPr id="14" name="Straight Connector 13">
            <a:extLst>
              <a:ext uri="{FF2B5EF4-FFF2-40B4-BE49-F238E27FC236}">
                <a16:creationId xmlns:a16="http://schemas.microsoft.com/office/drawing/2014/main" id="{AC04DCB8-0E4A-433B-8A2A-9339731CE722}"/>
              </a:ext>
            </a:extLst>
          </p:cNvPr>
          <p:cNvCxnSpPr>
            <a:cxnSpLocks/>
          </p:cNvCxnSpPr>
          <p:nvPr userDrawn="1"/>
        </p:nvCxnSpPr>
        <p:spPr>
          <a:xfrm>
            <a:off x="269240" y="835025"/>
            <a:ext cx="11617960"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4235"/>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9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990111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err="1">
              <a:solidFill>
                <a:schemeClr val="accent5"/>
              </a:solidFill>
              <a:latin typeface="Arial" panose="020B0604020202020204" pitchFamily="34" charset="0"/>
              <a:ea typeface="Roboto" panose="02000000000000000000" pitchFamily="2" charset="0"/>
              <a:cs typeface="Arial" panose="020B0604020202020204" pitchFamily="34" charset="0"/>
              <a:sym typeface="Arial" panose="020B0604020202020204" pitchFamily="34" charset="0"/>
            </a:endParaRPr>
          </a:p>
        </p:txBody>
      </p:sp>
      <p:sp>
        <p:nvSpPr>
          <p:cNvPr id="12" name="Text Placeholder 3"/>
          <p:cNvSpPr>
            <a:spLocks noGrp="1"/>
          </p:cNvSpPr>
          <p:nvPr>
            <p:ph type="body" sz="quarter" idx="11" hasCustomPrompt="1"/>
          </p:nvPr>
        </p:nvSpPr>
        <p:spPr>
          <a:xfrm>
            <a:off x="269240" y="6409678"/>
            <a:ext cx="2626360" cy="372122"/>
          </a:xfrm>
          <a:prstGeom prst="rect">
            <a:avLst/>
          </a:prstGeom>
        </p:spPr>
        <p:txBody>
          <a:bodyPr/>
          <a:lstStyle>
            <a:lvl1pPr>
              <a:defRPr sz="800" b="0">
                <a:solidFill>
                  <a:schemeClr val="tx1"/>
                </a:solidFill>
                <a:latin typeface="Arial" panose="020B0604020202020204" pitchFamily="34" charset="0"/>
                <a:cs typeface="Arial" panose="020B0604020202020204" pitchFamily="34" charset="0"/>
              </a:defRPr>
            </a:lvl1pPr>
          </a:lstStyle>
          <a:p>
            <a:r>
              <a:rPr lang="en-US"/>
              <a:t>Add Footer Here</a:t>
            </a:r>
          </a:p>
        </p:txBody>
      </p:sp>
      <p:sp>
        <p:nvSpPr>
          <p:cNvPr id="14" name="Title 20">
            <a:extLst>
              <a:ext uri="{FF2B5EF4-FFF2-40B4-BE49-F238E27FC236}">
                <a16:creationId xmlns:a16="http://schemas.microsoft.com/office/drawing/2014/main" id="{C5392445-2AFD-4B64-90B1-C9C205E192BF}"/>
              </a:ext>
            </a:extLst>
          </p:cNvPr>
          <p:cNvSpPr>
            <a:spLocks noGrp="1"/>
          </p:cNvSpPr>
          <p:nvPr>
            <p:ph type="title" hasCustomPrompt="1"/>
          </p:nvPr>
        </p:nvSpPr>
        <p:spPr>
          <a:xfrm>
            <a:off x="269239" y="-9028"/>
            <a:ext cx="11617961" cy="875167"/>
          </a:xfrm>
          <a:prstGeom prst="rect">
            <a:avLst/>
          </a:prstGeom>
        </p:spPr>
        <p:txBody>
          <a:bodyPr vert="horz" lIns="0" anchor="b"/>
          <a:lstStyle>
            <a:lvl1pPr>
              <a:defRPr>
                <a:solidFill>
                  <a:schemeClr val="tx1"/>
                </a:solidFill>
                <a:latin typeface="Arial" panose="020B0604020202020204" pitchFamily="34" charset="0"/>
                <a:cs typeface="Arial" panose="020B0604020202020204" pitchFamily="34" charset="0"/>
              </a:defRPr>
            </a:lvl1pPr>
          </a:lstStyle>
          <a:p>
            <a:r>
              <a:rPr lang="en-US"/>
              <a:t>Click to Edit Header Style</a:t>
            </a:r>
          </a:p>
        </p:txBody>
      </p:sp>
      <p:cxnSp>
        <p:nvCxnSpPr>
          <p:cNvPr id="11" name="Straight Connector 10">
            <a:extLst>
              <a:ext uri="{FF2B5EF4-FFF2-40B4-BE49-F238E27FC236}">
                <a16:creationId xmlns:a16="http://schemas.microsoft.com/office/drawing/2014/main" id="{AC04DCB8-0E4A-433B-8A2A-9339731CE722}"/>
              </a:ext>
            </a:extLst>
          </p:cNvPr>
          <p:cNvCxnSpPr>
            <a:cxnSpLocks/>
          </p:cNvCxnSpPr>
          <p:nvPr userDrawn="1"/>
        </p:nvCxnSpPr>
        <p:spPr>
          <a:xfrm>
            <a:off x="269240" y="835025"/>
            <a:ext cx="11617960"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394407"/>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7" orient="horz" pos="3960">
          <p15:clr>
            <a:srgbClr val="FBAE40"/>
          </p15:clr>
        </p15:guide>
        <p15:guide id="8" orient="horz" pos="4224">
          <p15:clr>
            <a:srgbClr val="FBAE40"/>
          </p15:clr>
        </p15:guide>
        <p15:guide id="9"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Text Slide 2 (White)">
    <p:spTree>
      <p:nvGrpSpPr>
        <p:cNvPr id="1" name=""/>
        <p:cNvGrpSpPr/>
        <p:nvPr/>
      </p:nvGrpSpPr>
      <p:grpSpPr>
        <a:xfrm>
          <a:off x="0" y="0"/>
          <a:ext cx="0" cy="0"/>
          <a:chOff x="0" y="0"/>
          <a:chExt cx="0" cy="0"/>
        </a:xfrm>
      </p:grpSpPr>
      <p:pic>
        <p:nvPicPr>
          <p:cNvPr id="28" name="Picture 27" descr="A train pulling into a station&#10;&#10;Description automatically generated">
            <a:extLst>
              <a:ext uri="{FF2B5EF4-FFF2-40B4-BE49-F238E27FC236}">
                <a16:creationId xmlns:a16="http://schemas.microsoft.com/office/drawing/2014/main" id="{0F9D245B-50A5-4F55-B7FD-CD9F119E2BF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587698" y="0"/>
            <a:ext cx="6626327" cy="6861176"/>
          </a:xfrm>
          <a:prstGeom prst="rect">
            <a:avLst/>
          </a:prstGeom>
        </p:spPr>
      </p:pic>
      <p:sp>
        <p:nvSpPr>
          <p:cNvPr id="12" name="Rectangle 11">
            <a:extLst>
              <a:ext uri="{FF2B5EF4-FFF2-40B4-BE49-F238E27FC236}">
                <a16:creationId xmlns:a16="http://schemas.microsoft.com/office/drawing/2014/main" id="{4A2CBA38-23C3-42D7-9481-1BF3F89CD595}"/>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21" name="Title 1">
            <a:extLst>
              <a:ext uri="{FF2B5EF4-FFF2-40B4-BE49-F238E27FC236}">
                <a16:creationId xmlns:a16="http://schemas.microsoft.com/office/drawing/2014/main" id="{6DE4B844-16E0-4313-B497-9312C6CCFF72}"/>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2" name="Subtitle 2">
            <a:extLst>
              <a:ext uri="{FF2B5EF4-FFF2-40B4-BE49-F238E27FC236}">
                <a16:creationId xmlns:a16="http://schemas.microsoft.com/office/drawing/2014/main" id="{960926CA-791C-45A0-A78A-3FC27462DAF7}"/>
              </a:ext>
            </a:extLst>
          </p:cNvPr>
          <p:cNvSpPr>
            <a:spLocks noGrp="1"/>
          </p:cNvSpPr>
          <p:nvPr userDrawn="1">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4" name="Straight Connector 3">
            <a:extLst>
              <a:ext uri="{FF2B5EF4-FFF2-40B4-BE49-F238E27FC236}">
                <a16:creationId xmlns:a16="http://schemas.microsoft.com/office/drawing/2014/main" id="{4821185B-1797-45C5-B4DB-6C99EE6607DF}"/>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938211B-2771-4719-BECE-639B4DBA7B9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sp>
        <p:nvSpPr>
          <p:cNvPr id="7" name="Rectangle 6">
            <a:extLst>
              <a:ext uri="{FF2B5EF4-FFF2-40B4-BE49-F238E27FC236}">
                <a16:creationId xmlns:a16="http://schemas.microsoft.com/office/drawing/2014/main" id="{AD231E3E-3101-488B-A6C4-154FBC6326A8}"/>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3"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pic>
        <p:nvPicPr>
          <p:cNvPr id="14" name="Graphic 29">
            <a:extLst>
              <a:ext uri="{FF2B5EF4-FFF2-40B4-BE49-F238E27FC236}">
                <a16:creationId xmlns:a16="http://schemas.microsoft.com/office/drawing/2014/main" id="{39138CE9-55B8-4B64-BFA2-0F2482A5EF3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89" y="6430377"/>
            <a:ext cx="469511" cy="304697"/>
          </a:xfrm>
          <a:prstGeom prst="rect">
            <a:avLst/>
          </a:prstGeom>
        </p:spPr>
      </p:pic>
    </p:spTree>
    <p:extLst>
      <p:ext uri="{BB962C8B-B14F-4D97-AF65-F5344CB8AC3E}">
        <p14:creationId xmlns:p14="http://schemas.microsoft.com/office/powerpoint/2010/main" val="253216283"/>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9_Text Slide 2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61E4EC-36EC-41D5-B9B7-783BBD78264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335"/>
          <a:stretch/>
        </p:blipFill>
        <p:spPr>
          <a:xfrm flipH="1">
            <a:off x="5561078" y="3176"/>
            <a:ext cx="6626323" cy="6877828"/>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9FBDC9C5-66D4-49B8-83BE-6DD040BD1559}"/>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8E15234A-4115-4590-A241-751A4900AB02}"/>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6D78D08C-E336-47D6-BCD6-678A83F384D0}"/>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A5678EDC-28E0-4275-8812-63FB5DEBA38F}"/>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6CD80A44-7877-4362-9770-DE48981EA557}"/>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39138CE9-55B8-4B64-BFA2-0F2482A5EF3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89" y="6430377"/>
            <a:ext cx="469511" cy="304697"/>
          </a:xfrm>
          <a:prstGeom prst="rect">
            <a:avLst/>
          </a:prstGeom>
        </p:spPr>
      </p:pic>
      <p:sp>
        <p:nvSpPr>
          <p:cNvPr id="32" name="Rectangle 31">
            <a:extLst>
              <a:ext uri="{FF2B5EF4-FFF2-40B4-BE49-F238E27FC236}">
                <a16:creationId xmlns:a16="http://schemas.microsoft.com/office/drawing/2014/main" id="{8F737D29-A1BD-4899-9E1C-DAFBA9AAB537}"/>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3"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Tree>
    <p:extLst>
      <p:ext uri="{BB962C8B-B14F-4D97-AF65-F5344CB8AC3E}">
        <p14:creationId xmlns:p14="http://schemas.microsoft.com/office/powerpoint/2010/main" val="1918726975"/>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2_Text Slide 2 (White)">
    <p:spTree>
      <p:nvGrpSpPr>
        <p:cNvPr id="1" name=""/>
        <p:cNvGrpSpPr/>
        <p:nvPr/>
      </p:nvGrpSpPr>
      <p:grpSpPr>
        <a:xfrm>
          <a:off x="0" y="0"/>
          <a:ext cx="0" cy="0"/>
          <a:chOff x="0" y="0"/>
          <a:chExt cx="0" cy="0"/>
        </a:xfrm>
      </p:grpSpPr>
      <p:pic>
        <p:nvPicPr>
          <p:cNvPr id="8" name="Picture 7" descr="A view of a city&#10;&#10;Description automatically generated">
            <a:extLst>
              <a:ext uri="{FF2B5EF4-FFF2-40B4-BE49-F238E27FC236}">
                <a16:creationId xmlns:a16="http://schemas.microsoft.com/office/drawing/2014/main" id="{C145E3EE-C35F-4A42-9BFC-DA13C2703B7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562600" y="3176"/>
            <a:ext cx="6626328" cy="6854824"/>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6BE86CE7-B949-411A-9A6D-834333BAD6E5}"/>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89" y="6430377"/>
            <a:ext cx="469511" cy="304697"/>
          </a:xfrm>
          <a:prstGeom prst="rect">
            <a:avLst/>
          </a:prstGeom>
        </p:spPr>
      </p:pic>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sp>
        <p:nvSpPr>
          <p:cNvPr id="13"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Tree>
    <p:extLst>
      <p:ext uri="{BB962C8B-B14F-4D97-AF65-F5344CB8AC3E}">
        <p14:creationId xmlns:p14="http://schemas.microsoft.com/office/powerpoint/2010/main" val="3626559489"/>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5_Text Slide 2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1" i="0" baseline="0" err="1">
              <a:solidFill>
                <a:schemeClr val="accent5"/>
              </a:solidFill>
              <a:latin typeface="Arial" panose="020B0604020202020204" pitchFamily="34" charset="0"/>
              <a:ea typeface="Roboto Light" panose="02000000000000000000" pitchFamily="2" charset="0"/>
              <a:cs typeface="Arial" panose="020B060402020202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F97E0B7-7017-45B4-9428-E39B6539121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29128" y="4823606"/>
            <a:ext cx="2513974" cy="2057398"/>
          </a:xfrm>
          <a:prstGeom prst="rect">
            <a:avLst/>
          </a:prstGeom>
          <a:solidFill>
            <a:schemeClr val="tx1">
              <a:lumMod val="95000"/>
              <a:lumOff val="5000"/>
              <a:alpha val="0"/>
            </a:schemeClr>
          </a:solidFill>
        </p:spPr>
      </p:pic>
      <p:sp>
        <p:nvSpPr>
          <p:cNvPr id="23" name="Rectangle 22">
            <a:extLst>
              <a:ext uri="{FF2B5EF4-FFF2-40B4-BE49-F238E27FC236}">
                <a16:creationId xmlns:a16="http://schemas.microsoft.com/office/drawing/2014/main" id="{C745533E-708E-4F26-BF25-5CD3E55142AF}"/>
              </a:ext>
            </a:extLst>
          </p:cNvPr>
          <p:cNvSpPr/>
          <p:nvPr userDrawn="1"/>
        </p:nvSpPr>
        <p:spPr>
          <a:xfrm>
            <a:off x="-5002" y="5341616"/>
            <a:ext cx="5592700" cy="151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575B9BC-44AC-4E23-87AA-0798A462C425}"/>
              </a:ext>
            </a:extLst>
          </p:cNvPr>
          <p:cNvSpPr>
            <a:spLocks noGrp="1"/>
          </p:cNvSpPr>
          <p:nvPr>
            <p:ph type="ctrTitle" hasCustomPrompt="1"/>
          </p:nvPr>
        </p:nvSpPr>
        <p:spPr>
          <a:xfrm>
            <a:off x="542925" y="838200"/>
            <a:ext cx="4714870" cy="1459517"/>
          </a:xfrm>
          <a:prstGeom prst="rect">
            <a:avLst/>
          </a:prstGeom>
        </p:spPr>
        <p:txBody>
          <a:bodyPr lIns="0" anchor="b">
            <a:normAutofit/>
          </a:bodyPr>
          <a:lstStyle>
            <a:lvl1pPr algn="l">
              <a:defRPr sz="4000" b="0" i="0" cap="none" spc="-150" baseline="0">
                <a:solidFill>
                  <a:schemeClr val="bg2"/>
                </a:solidFill>
                <a:latin typeface="Arial" panose="020B0604020202020204" pitchFamily="34" charset="0"/>
                <a:ea typeface="Roboto Light" charset="0"/>
                <a:cs typeface="Arial" panose="020B0604020202020204" pitchFamily="34" charset="0"/>
              </a:defRPr>
            </a:lvl1pPr>
          </a:lstStyle>
          <a:p>
            <a:r>
              <a:rPr lang="en-US"/>
              <a:t>Slide Divider Title</a:t>
            </a:r>
          </a:p>
        </p:txBody>
      </p:sp>
      <p:sp>
        <p:nvSpPr>
          <p:cNvPr id="28" name="Subtitle 2">
            <a:extLst>
              <a:ext uri="{FF2B5EF4-FFF2-40B4-BE49-F238E27FC236}">
                <a16:creationId xmlns:a16="http://schemas.microsoft.com/office/drawing/2014/main" id="{EC0D0A6A-0125-4248-83CA-3ED988313DE1}"/>
              </a:ext>
            </a:extLst>
          </p:cNvPr>
          <p:cNvSpPr>
            <a:spLocks noGrp="1"/>
          </p:cNvSpPr>
          <p:nvPr>
            <p:ph type="subTitle" idx="1" hasCustomPrompt="1"/>
          </p:nvPr>
        </p:nvSpPr>
        <p:spPr>
          <a:xfrm>
            <a:off x="542925" y="2534474"/>
            <a:ext cx="4714869" cy="894526"/>
          </a:xfrm>
          <a:prstGeom prst="rect">
            <a:avLst/>
          </a:prstGeom>
        </p:spPr>
        <p:txBody>
          <a:bodyPr lIns="0"/>
          <a:lstStyle>
            <a:lvl1pPr marL="0" indent="0" algn="l">
              <a:buNone/>
              <a:defRPr sz="2400" b="0" i="0">
                <a:solidFill>
                  <a:schemeClr val="tx1"/>
                </a:solidFill>
                <a:latin typeface="Arial" panose="020B0604020202020204" pitchFamily="34" charset="0"/>
                <a:ea typeface="Roboto"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Divider Sub-Title</a:t>
            </a:r>
          </a:p>
        </p:txBody>
      </p:sp>
      <p:cxnSp>
        <p:nvCxnSpPr>
          <p:cNvPr id="29" name="Straight Connector 28">
            <a:extLst>
              <a:ext uri="{FF2B5EF4-FFF2-40B4-BE49-F238E27FC236}">
                <a16:creationId xmlns:a16="http://schemas.microsoft.com/office/drawing/2014/main" id="{D0603A2C-D517-452E-A0CA-B5315F629B1A}"/>
              </a:ext>
            </a:extLst>
          </p:cNvPr>
          <p:cNvCxnSpPr>
            <a:cxnSpLocks/>
          </p:cNvCxnSpPr>
          <p:nvPr userDrawn="1"/>
        </p:nvCxnSpPr>
        <p:spPr>
          <a:xfrm>
            <a:off x="4279900" y="2540000"/>
            <a:ext cx="0" cy="1816100"/>
          </a:xfrm>
          <a:prstGeom prst="line">
            <a:avLst/>
          </a:prstGeom>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31" name="Slide Number Placeholder 7">
            <a:extLst>
              <a:ext uri="{FF2B5EF4-FFF2-40B4-BE49-F238E27FC236}">
                <a16:creationId xmlns:a16="http://schemas.microsoft.com/office/drawing/2014/main" id="{B0795597-9C18-40AE-AB07-E73C7BA184D7}"/>
              </a:ext>
            </a:extLst>
          </p:cNvPr>
          <p:cNvSpPr txBox="1">
            <a:spLocks/>
          </p:cNvSpPr>
          <p:nvPr userDrawn="1"/>
        </p:nvSpPr>
        <p:spPr>
          <a:xfrm>
            <a:off x="4800600" y="6324600"/>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bg1">
                    <a:lumMod val="50000"/>
                    <a:lumOff val="50000"/>
                  </a:schemeClr>
                </a:solidFill>
              </a:rPr>
              <a:pPr/>
              <a:t>‹#›</a:t>
            </a:fld>
            <a:endParaRPr lang="en-US">
              <a:solidFill>
                <a:schemeClr val="bg1">
                  <a:lumMod val="50000"/>
                  <a:lumOff val="50000"/>
                </a:schemeClr>
              </a:solidFill>
            </a:endParaRPr>
          </a:p>
        </p:txBody>
      </p:sp>
      <p:sp>
        <p:nvSpPr>
          <p:cNvPr id="32" name="Rectangle 31">
            <a:extLst>
              <a:ext uri="{FF2B5EF4-FFF2-40B4-BE49-F238E27FC236}">
                <a16:creationId xmlns:a16="http://schemas.microsoft.com/office/drawing/2014/main" id="{C4822B83-DA3B-460F-9496-9E386B17CD1E}"/>
              </a:ext>
            </a:extLst>
          </p:cNvPr>
          <p:cNvSpPr/>
          <p:nvPr userDrawn="1"/>
        </p:nvSpPr>
        <p:spPr>
          <a:xfrm>
            <a:off x="532860" y="2348400"/>
            <a:ext cx="4723415" cy="36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562600" y="0"/>
            <a:ext cx="6629400" cy="6858000"/>
          </a:xfrm>
          <a:prstGeom prst="rect">
            <a:avLst/>
          </a:prstGeom>
        </p:spPr>
      </p:pic>
      <p:pic>
        <p:nvPicPr>
          <p:cNvPr id="15" name="Picture 14">
            <a:extLst>
              <a:ext uri="{FF2B5EF4-FFF2-40B4-BE49-F238E27FC236}">
                <a16:creationId xmlns:a16="http://schemas.microsoft.com/office/drawing/2014/main" id="{2173D5C8-0C46-488C-BBED-0D0571C9C9C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13764" t="-3808"/>
          <a:stretch/>
        </p:blipFill>
        <p:spPr>
          <a:xfrm>
            <a:off x="9754226" y="4823606"/>
            <a:ext cx="2513974" cy="2057398"/>
          </a:xfrm>
          <a:prstGeom prst="rect">
            <a:avLst/>
          </a:prstGeom>
          <a:solidFill>
            <a:schemeClr val="tx1">
              <a:lumMod val="95000"/>
              <a:lumOff val="5000"/>
              <a:alpha val="0"/>
            </a:schemeClr>
          </a:solidFill>
        </p:spPr>
      </p:pic>
      <p:pic>
        <p:nvPicPr>
          <p:cNvPr id="16" name="Graphic 29">
            <a:extLst>
              <a:ext uri="{FF2B5EF4-FFF2-40B4-BE49-F238E27FC236}">
                <a16:creationId xmlns:a16="http://schemas.microsoft.com/office/drawing/2014/main" id="{39138CE9-55B8-4B64-BFA2-0F2482A5EF3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89" y="6430377"/>
            <a:ext cx="469511" cy="304697"/>
          </a:xfrm>
          <a:prstGeom prst="rect">
            <a:avLst/>
          </a:prstGeom>
        </p:spPr>
      </p:pic>
    </p:spTree>
    <p:extLst>
      <p:ext uri="{BB962C8B-B14F-4D97-AF65-F5344CB8AC3E}">
        <p14:creationId xmlns:p14="http://schemas.microsoft.com/office/powerpoint/2010/main" val="806187029"/>
      </p:ext>
    </p:extLst>
  </p:cSld>
  <p:clrMapOvr>
    <a:masterClrMapping/>
  </p:clrMapOvr>
  <p:extLst>
    <p:ext uri="{DCECCB84-F9BA-43D5-87BE-67443E8EF086}">
      <p15:sldGuideLst xmlns:p15="http://schemas.microsoft.com/office/powerpoint/2012/main">
        <p15:guide id="1" orient="horz" pos="538">
          <p15:clr>
            <a:srgbClr val="FBAE40"/>
          </p15:clr>
        </p15:guide>
        <p15:guide id="2" pos="960">
          <p15:clr>
            <a:srgbClr val="FBAE40"/>
          </p15:clr>
        </p15:guide>
        <p15:guide id="3" orient="horz">
          <p15:clr>
            <a:srgbClr val="FBAE40"/>
          </p15:clr>
        </p15:guide>
        <p15:guide id="4" orient="horz" pos="3888">
          <p15:clr>
            <a:srgbClr val="FBAE40"/>
          </p15:clr>
        </p15:guide>
        <p15:guide id="5" pos="7296">
          <p15:clr>
            <a:srgbClr val="FBAE40"/>
          </p15:clr>
        </p15:guide>
        <p15:guide id="6" orient="horz" pos="3744">
          <p15:clr>
            <a:srgbClr val="FBAE40"/>
          </p15:clr>
        </p15:guide>
        <p15:guide id="7" orient="horz" pos="3960">
          <p15:clr>
            <a:srgbClr val="FBAE40"/>
          </p15:clr>
        </p15:guide>
        <p15:guide id="8" orient="horz" pos="4224">
          <p15:clr>
            <a:srgbClr val="FBAE40"/>
          </p15:clr>
        </p15:guide>
        <p15:guide id="9" pos="384">
          <p15:clr>
            <a:srgbClr val="FBAE40"/>
          </p15:clr>
        </p15:guide>
        <p15:guide id="10"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6387453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4" name="Object 3" hidden="1"/>
                      <p:cNvPicPr/>
                      <p:nvPr/>
                    </p:nvPicPr>
                    <p:blipFill>
                      <a:blip r:embed="rId21"/>
                      <a:stretch>
                        <a:fillRect/>
                      </a:stretch>
                    </p:blipFill>
                    <p:spPr>
                      <a:xfrm>
                        <a:off x="2118" y="1589"/>
                        <a:ext cx="2116" cy="1587"/>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2EE5AA31-6352-4391-BD51-D11F0E285927}"/>
              </a:ext>
            </a:extLst>
          </p:cNvPr>
          <p:cNvCxnSpPr>
            <a:cxnSpLocks/>
          </p:cNvCxnSpPr>
          <p:nvPr userDrawn="1"/>
        </p:nvCxnSpPr>
        <p:spPr>
          <a:xfrm>
            <a:off x="269240" y="6351042"/>
            <a:ext cx="11617961"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731B67A-856E-4C40-A40C-42B24B844A89}"/>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271445" y="6432714"/>
            <a:ext cx="469511" cy="304697"/>
          </a:xfrm>
          <a:prstGeom prst="rect">
            <a:avLst/>
          </a:prstGeom>
        </p:spPr>
      </p:pic>
      <p:sp>
        <p:nvSpPr>
          <p:cNvPr id="28" name="Slide Number Placeholder 7">
            <a:extLst>
              <a:ext uri="{FF2B5EF4-FFF2-40B4-BE49-F238E27FC236}">
                <a16:creationId xmlns:a16="http://schemas.microsoft.com/office/drawing/2014/main" id="{F64D5107-63CE-45C0-B157-108D68B77A9A}"/>
              </a:ext>
            </a:extLst>
          </p:cNvPr>
          <p:cNvSpPr txBox="1">
            <a:spLocks/>
          </p:cNvSpPr>
          <p:nvPr userDrawn="1"/>
        </p:nvSpPr>
        <p:spPr>
          <a:xfrm>
            <a:off x="5894195" y="6286501"/>
            <a:ext cx="406401" cy="410474"/>
          </a:xfrm>
          <a:prstGeom prst="rect">
            <a:avLst/>
          </a:prstGeom>
        </p:spPr>
        <p:txBody>
          <a:bodyPr vert="horz" lIns="91440" tIns="45720" rIns="91440" bIns="0" rtlCol="0" anchor="b"/>
          <a:lstStyle>
            <a:defPPr>
              <a:defRPr lang="en-US"/>
            </a:defPPr>
            <a:lvl1pPr marL="0" algn="ct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01BDDF-0CED-436F-BB06-DB92F81C7927}" type="slidenum">
              <a:rPr lang="en-US" smtClean="0">
                <a:solidFill>
                  <a:schemeClr val="tx1"/>
                </a:solidFill>
              </a:rPr>
              <a:pPr/>
              <a:t>‹#›</a:t>
            </a:fld>
            <a:endParaRPr lang="en-US">
              <a:solidFill>
                <a:schemeClr val="tx1"/>
              </a:solidFill>
            </a:endParaRPr>
          </a:p>
        </p:txBody>
      </p:sp>
      <p:sp>
        <p:nvSpPr>
          <p:cNvPr id="3" name="Rectangle: Rounded Corners 2">
            <a:extLst>
              <a:ext uri="{FF2B5EF4-FFF2-40B4-BE49-F238E27FC236}">
                <a16:creationId xmlns:a16="http://schemas.microsoft.com/office/drawing/2014/main" id="{B183BDEA-AFAC-4BB8-9061-5EA66E6B23D7}"/>
              </a:ext>
            </a:extLst>
          </p:cNvPr>
          <p:cNvSpPr/>
          <p:nvPr userDrawn="1"/>
        </p:nvSpPr>
        <p:spPr>
          <a:xfrm flipH="1">
            <a:off x="5903717" y="6410380"/>
            <a:ext cx="381107" cy="454764"/>
          </a:xfrm>
          <a:custGeom>
            <a:avLst/>
            <a:gdLst>
              <a:gd name="connsiteX0" fmla="*/ 0 w 381107"/>
              <a:gd name="connsiteY0" fmla="*/ 178648 h 609600"/>
              <a:gd name="connsiteX1" fmla="*/ 178648 w 381107"/>
              <a:gd name="connsiteY1" fmla="*/ 0 h 609600"/>
              <a:gd name="connsiteX2" fmla="*/ 202459 w 381107"/>
              <a:gd name="connsiteY2" fmla="*/ 0 h 609600"/>
              <a:gd name="connsiteX3" fmla="*/ 381107 w 381107"/>
              <a:gd name="connsiteY3" fmla="*/ 178648 h 609600"/>
              <a:gd name="connsiteX4" fmla="*/ 381107 w 381107"/>
              <a:gd name="connsiteY4" fmla="*/ 430952 h 609600"/>
              <a:gd name="connsiteX5" fmla="*/ 202459 w 381107"/>
              <a:gd name="connsiteY5" fmla="*/ 609600 h 609600"/>
              <a:gd name="connsiteX6" fmla="*/ 178648 w 381107"/>
              <a:gd name="connsiteY6" fmla="*/ 609600 h 609600"/>
              <a:gd name="connsiteX7" fmla="*/ 0 w 381107"/>
              <a:gd name="connsiteY7" fmla="*/ 430952 h 609600"/>
              <a:gd name="connsiteX8" fmla="*/ 0 w 381107"/>
              <a:gd name="connsiteY8" fmla="*/ 178648 h 609600"/>
              <a:gd name="connsiteX0" fmla="*/ 0 w 381107"/>
              <a:gd name="connsiteY0" fmla="*/ 178648 h 609600"/>
              <a:gd name="connsiteX1" fmla="*/ 178648 w 381107"/>
              <a:gd name="connsiteY1" fmla="*/ 0 h 609600"/>
              <a:gd name="connsiteX2" fmla="*/ 202459 w 381107"/>
              <a:gd name="connsiteY2" fmla="*/ 0 h 609600"/>
              <a:gd name="connsiteX3" fmla="*/ 381107 w 381107"/>
              <a:gd name="connsiteY3" fmla="*/ 178648 h 609600"/>
              <a:gd name="connsiteX4" fmla="*/ 381107 w 381107"/>
              <a:gd name="connsiteY4" fmla="*/ 430952 h 609600"/>
              <a:gd name="connsiteX5" fmla="*/ 183409 w 381107"/>
              <a:gd name="connsiteY5" fmla="*/ 516731 h 609600"/>
              <a:gd name="connsiteX6" fmla="*/ 178648 w 381107"/>
              <a:gd name="connsiteY6" fmla="*/ 609600 h 609600"/>
              <a:gd name="connsiteX7" fmla="*/ 0 w 381107"/>
              <a:gd name="connsiteY7" fmla="*/ 430952 h 609600"/>
              <a:gd name="connsiteX8" fmla="*/ 0 w 381107"/>
              <a:gd name="connsiteY8" fmla="*/ 178648 h 609600"/>
              <a:gd name="connsiteX0" fmla="*/ 0 w 381107"/>
              <a:gd name="connsiteY0" fmla="*/ 178648 h 517283"/>
              <a:gd name="connsiteX1" fmla="*/ 178648 w 381107"/>
              <a:gd name="connsiteY1" fmla="*/ 0 h 517283"/>
              <a:gd name="connsiteX2" fmla="*/ 202459 w 381107"/>
              <a:gd name="connsiteY2" fmla="*/ 0 h 517283"/>
              <a:gd name="connsiteX3" fmla="*/ 381107 w 381107"/>
              <a:gd name="connsiteY3" fmla="*/ 178648 h 517283"/>
              <a:gd name="connsiteX4" fmla="*/ 381107 w 381107"/>
              <a:gd name="connsiteY4" fmla="*/ 430952 h 517283"/>
              <a:gd name="connsiteX5" fmla="*/ 183409 w 381107"/>
              <a:gd name="connsiteY5" fmla="*/ 516731 h 517283"/>
              <a:gd name="connsiteX6" fmla="*/ 171504 w 381107"/>
              <a:gd name="connsiteY6" fmla="*/ 516731 h 517283"/>
              <a:gd name="connsiteX7" fmla="*/ 0 w 381107"/>
              <a:gd name="connsiteY7" fmla="*/ 430952 h 517283"/>
              <a:gd name="connsiteX8" fmla="*/ 0 w 381107"/>
              <a:gd name="connsiteY8" fmla="*/ 178648 h 517283"/>
              <a:gd name="connsiteX0" fmla="*/ 0 w 381107"/>
              <a:gd name="connsiteY0" fmla="*/ 178648 h 523408"/>
              <a:gd name="connsiteX1" fmla="*/ 178648 w 381107"/>
              <a:gd name="connsiteY1" fmla="*/ 0 h 523408"/>
              <a:gd name="connsiteX2" fmla="*/ 202459 w 381107"/>
              <a:gd name="connsiteY2" fmla="*/ 0 h 523408"/>
              <a:gd name="connsiteX3" fmla="*/ 381107 w 381107"/>
              <a:gd name="connsiteY3" fmla="*/ 178648 h 523408"/>
              <a:gd name="connsiteX4" fmla="*/ 378726 w 381107"/>
              <a:gd name="connsiteY4" fmla="*/ 454764 h 523408"/>
              <a:gd name="connsiteX5" fmla="*/ 183409 w 381107"/>
              <a:gd name="connsiteY5" fmla="*/ 516731 h 523408"/>
              <a:gd name="connsiteX6" fmla="*/ 171504 w 381107"/>
              <a:gd name="connsiteY6" fmla="*/ 516731 h 523408"/>
              <a:gd name="connsiteX7" fmla="*/ 0 w 381107"/>
              <a:gd name="connsiteY7" fmla="*/ 430952 h 523408"/>
              <a:gd name="connsiteX8" fmla="*/ 0 w 381107"/>
              <a:gd name="connsiteY8" fmla="*/ 178648 h 523408"/>
              <a:gd name="connsiteX0" fmla="*/ 0 w 381107"/>
              <a:gd name="connsiteY0" fmla="*/ 178648 h 523408"/>
              <a:gd name="connsiteX1" fmla="*/ 178648 w 381107"/>
              <a:gd name="connsiteY1" fmla="*/ 0 h 523408"/>
              <a:gd name="connsiteX2" fmla="*/ 202459 w 381107"/>
              <a:gd name="connsiteY2" fmla="*/ 0 h 523408"/>
              <a:gd name="connsiteX3" fmla="*/ 381107 w 381107"/>
              <a:gd name="connsiteY3" fmla="*/ 178648 h 523408"/>
              <a:gd name="connsiteX4" fmla="*/ 378726 w 381107"/>
              <a:gd name="connsiteY4" fmla="*/ 454764 h 523408"/>
              <a:gd name="connsiteX5" fmla="*/ 183409 w 381107"/>
              <a:gd name="connsiteY5" fmla="*/ 516731 h 523408"/>
              <a:gd name="connsiteX6" fmla="*/ 171504 w 381107"/>
              <a:gd name="connsiteY6" fmla="*/ 516731 h 523408"/>
              <a:gd name="connsiteX7" fmla="*/ 2381 w 381107"/>
              <a:gd name="connsiteY7" fmla="*/ 452384 h 523408"/>
              <a:gd name="connsiteX8" fmla="*/ 0 w 381107"/>
              <a:gd name="connsiteY8" fmla="*/ 178648 h 523408"/>
              <a:gd name="connsiteX0" fmla="*/ 0 w 381107"/>
              <a:gd name="connsiteY0" fmla="*/ 178648 h 523408"/>
              <a:gd name="connsiteX1" fmla="*/ 178648 w 381107"/>
              <a:gd name="connsiteY1" fmla="*/ 0 h 523408"/>
              <a:gd name="connsiteX2" fmla="*/ 202459 w 381107"/>
              <a:gd name="connsiteY2" fmla="*/ 0 h 523408"/>
              <a:gd name="connsiteX3" fmla="*/ 381107 w 381107"/>
              <a:gd name="connsiteY3" fmla="*/ 178648 h 523408"/>
              <a:gd name="connsiteX4" fmla="*/ 378726 w 381107"/>
              <a:gd name="connsiteY4" fmla="*/ 454764 h 523408"/>
              <a:gd name="connsiteX5" fmla="*/ 183409 w 381107"/>
              <a:gd name="connsiteY5" fmla="*/ 516731 h 523408"/>
              <a:gd name="connsiteX6" fmla="*/ 176267 w 381107"/>
              <a:gd name="connsiteY6" fmla="*/ 452438 h 523408"/>
              <a:gd name="connsiteX7" fmla="*/ 2381 w 381107"/>
              <a:gd name="connsiteY7" fmla="*/ 452384 h 523408"/>
              <a:gd name="connsiteX8" fmla="*/ 0 w 381107"/>
              <a:gd name="connsiteY8" fmla="*/ 178648 h 523408"/>
              <a:gd name="connsiteX0" fmla="*/ 0 w 381107"/>
              <a:gd name="connsiteY0" fmla="*/ 178648 h 523408"/>
              <a:gd name="connsiteX1" fmla="*/ 178648 w 381107"/>
              <a:gd name="connsiteY1" fmla="*/ 0 h 523408"/>
              <a:gd name="connsiteX2" fmla="*/ 202459 w 381107"/>
              <a:gd name="connsiteY2" fmla="*/ 0 h 523408"/>
              <a:gd name="connsiteX3" fmla="*/ 381107 w 381107"/>
              <a:gd name="connsiteY3" fmla="*/ 178648 h 523408"/>
              <a:gd name="connsiteX4" fmla="*/ 378726 w 381107"/>
              <a:gd name="connsiteY4" fmla="*/ 454764 h 523408"/>
              <a:gd name="connsiteX5" fmla="*/ 183409 w 381107"/>
              <a:gd name="connsiteY5" fmla="*/ 516731 h 523408"/>
              <a:gd name="connsiteX6" fmla="*/ 176267 w 381107"/>
              <a:gd name="connsiteY6" fmla="*/ 452438 h 523408"/>
              <a:gd name="connsiteX7" fmla="*/ 2381 w 381107"/>
              <a:gd name="connsiteY7" fmla="*/ 452384 h 523408"/>
              <a:gd name="connsiteX8" fmla="*/ 0 w 381107"/>
              <a:gd name="connsiteY8" fmla="*/ 178648 h 523408"/>
              <a:gd name="connsiteX0" fmla="*/ 0 w 381107"/>
              <a:gd name="connsiteY0" fmla="*/ 178648 h 523408"/>
              <a:gd name="connsiteX1" fmla="*/ 178648 w 381107"/>
              <a:gd name="connsiteY1" fmla="*/ 0 h 523408"/>
              <a:gd name="connsiteX2" fmla="*/ 202459 w 381107"/>
              <a:gd name="connsiteY2" fmla="*/ 0 h 523408"/>
              <a:gd name="connsiteX3" fmla="*/ 381107 w 381107"/>
              <a:gd name="connsiteY3" fmla="*/ 178648 h 523408"/>
              <a:gd name="connsiteX4" fmla="*/ 378726 w 381107"/>
              <a:gd name="connsiteY4" fmla="*/ 454764 h 523408"/>
              <a:gd name="connsiteX5" fmla="*/ 183409 w 381107"/>
              <a:gd name="connsiteY5" fmla="*/ 516731 h 523408"/>
              <a:gd name="connsiteX6" fmla="*/ 176267 w 381107"/>
              <a:gd name="connsiteY6" fmla="*/ 452438 h 523408"/>
              <a:gd name="connsiteX7" fmla="*/ 2381 w 381107"/>
              <a:gd name="connsiteY7" fmla="*/ 452384 h 523408"/>
              <a:gd name="connsiteX8" fmla="*/ 0 w 381107"/>
              <a:gd name="connsiteY8" fmla="*/ 178648 h 523408"/>
              <a:gd name="connsiteX0" fmla="*/ 176267 w 381107"/>
              <a:gd name="connsiteY0" fmla="*/ 452438 h 543878"/>
              <a:gd name="connsiteX1" fmla="*/ 2381 w 381107"/>
              <a:gd name="connsiteY1" fmla="*/ 452384 h 543878"/>
              <a:gd name="connsiteX2" fmla="*/ 0 w 381107"/>
              <a:gd name="connsiteY2" fmla="*/ 178648 h 543878"/>
              <a:gd name="connsiteX3" fmla="*/ 178648 w 381107"/>
              <a:gd name="connsiteY3" fmla="*/ 0 h 543878"/>
              <a:gd name="connsiteX4" fmla="*/ 202459 w 381107"/>
              <a:gd name="connsiteY4" fmla="*/ 0 h 543878"/>
              <a:gd name="connsiteX5" fmla="*/ 381107 w 381107"/>
              <a:gd name="connsiteY5" fmla="*/ 178648 h 543878"/>
              <a:gd name="connsiteX6" fmla="*/ 378726 w 381107"/>
              <a:gd name="connsiteY6" fmla="*/ 454764 h 543878"/>
              <a:gd name="connsiteX7" fmla="*/ 183409 w 381107"/>
              <a:gd name="connsiteY7" fmla="*/ 516731 h 543878"/>
              <a:gd name="connsiteX8" fmla="*/ 267707 w 381107"/>
              <a:gd name="connsiteY8" fmla="*/ 543878 h 543878"/>
              <a:gd name="connsiteX0" fmla="*/ 2381 w 381107"/>
              <a:gd name="connsiteY0" fmla="*/ 452384 h 543878"/>
              <a:gd name="connsiteX1" fmla="*/ 0 w 381107"/>
              <a:gd name="connsiteY1" fmla="*/ 178648 h 543878"/>
              <a:gd name="connsiteX2" fmla="*/ 178648 w 381107"/>
              <a:gd name="connsiteY2" fmla="*/ 0 h 543878"/>
              <a:gd name="connsiteX3" fmla="*/ 202459 w 381107"/>
              <a:gd name="connsiteY3" fmla="*/ 0 h 543878"/>
              <a:gd name="connsiteX4" fmla="*/ 381107 w 381107"/>
              <a:gd name="connsiteY4" fmla="*/ 178648 h 543878"/>
              <a:gd name="connsiteX5" fmla="*/ 378726 w 381107"/>
              <a:gd name="connsiteY5" fmla="*/ 454764 h 543878"/>
              <a:gd name="connsiteX6" fmla="*/ 183409 w 381107"/>
              <a:gd name="connsiteY6" fmla="*/ 516731 h 543878"/>
              <a:gd name="connsiteX7" fmla="*/ 267707 w 381107"/>
              <a:gd name="connsiteY7" fmla="*/ 543878 h 543878"/>
              <a:gd name="connsiteX0" fmla="*/ 2381 w 381107"/>
              <a:gd name="connsiteY0" fmla="*/ 452384 h 543878"/>
              <a:gd name="connsiteX1" fmla="*/ 0 w 381107"/>
              <a:gd name="connsiteY1" fmla="*/ 178648 h 543878"/>
              <a:gd name="connsiteX2" fmla="*/ 178648 w 381107"/>
              <a:gd name="connsiteY2" fmla="*/ 0 h 543878"/>
              <a:gd name="connsiteX3" fmla="*/ 202459 w 381107"/>
              <a:gd name="connsiteY3" fmla="*/ 0 h 543878"/>
              <a:gd name="connsiteX4" fmla="*/ 381107 w 381107"/>
              <a:gd name="connsiteY4" fmla="*/ 178648 h 543878"/>
              <a:gd name="connsiteX5" fmla="*/ 378726 w 381107"/>
              <a:gd name="connsiteY5" fmla="*/ 454764 h 543878"/>
              <a:gd name="connsiteX6" fmla="*/ 267707 w 381107"/>
              <a:gd name="connsiteY6" fmla="*/ 543878 h 543878"/>
              <a:gd name="connsiteX0" fmla="*/ 2381 w 381107"/>
              <a:gd name="connsiteY0" fmla="*/ 452384 h 454764"/>
              <a:gd name="connsiteX1" fmla="*/ 0 w 381107"/>
              <a:gd name="connsiteY1" fmla="*/ 178648 h 454764"/>
              <a:gd name="connsiteX2" fmla="*/ 178648 w 381107"/>
              <a:gd name="connsiteY2" fmla="*/ 0 h 454764"/>
              <a:gd name="connsiteX3" fmla="*/ 202459 w 381107"/>
              <a:gd name="connsiteY3" fmla="*/ 0 h 454764"/>
              <a:gd name="connsiteX4" fmla="*/ 381107 w 381107"/>
              <a:gd name="connsiteY4" fmla="*/ 178648 h 454764"/>
              <a:gd name="connsiteX5" fmla="*/ 378726 w 381107"/>
              <a:gd name="connsiteY5" fmla="*/ 454764 h 45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107" h="454764">
                <a:moveTo>
                  <a:pt x="2381" y="452384"/>
                </a:moveTo>
                <a:cubicBezTo>
                  <a:pt x="1587" y="361139"/>
                  <a:pt x="794" y="269893"/>
                  <a:pt x="0" y="178648"/>
                </a:cubicBezTo>
                <a:cubicBezTo>
                  <a:pt x="0" y="79983"/>
                  <a:pt x="79983" y="0"/>
                  <a:pt x="178648" y="0"/>
                </a:cubicBezTo>
                <a:lnTo>
                  <a:pt x="202459" y="0"/>
                </a:lnTo>
                <a:cubicBezTo>
                  <a:pt x="301124" y="0"/>
                  <a:pt x="381107" y="79983"/>
                  <a:pt x="381107" y="178648"/>
                </a:cubicBezTo>
                <a:cubicBezTo>
                  <a:pt x="380313" y="270687"/>
                  <a:pt x="379520" y="362725"/>
                  <a:pt x="378726" y="4547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err="1">
              <a:solidFill>
                <a:schemeClr val="accent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5DD4AD-64C5-4600-BEB2-CA923704EE05}"/>
              </a:ext>
            </a:extLst>
          </p:cNvPr>
          <p:cNvSpPr txBox="1"/>
          <p:nvPr userDrawn="1"/>
        </p:nvSpPr>
        <p:spPr>
          <a:xfrm>
            <a:off x="8839200" y="6436311"/>
            <a:ext cx="2209801" cy="301100"/>
          </a:xfrm>
          <a:prstGeom prst="rect">
            <a:avLst/>
          </a:prstGeom>
          <a:noFill/>
        </p:spPr>
        <p:txBody>
          <a:bodyPr wrap="square" lIns="0" rIns="0" bIns="0" rtlCol="0" anchor="b" anchorCtr="0">
            <a:noAutofit/>
          </a:bodyPr>
          <a:lstStyle/>
          <a:p>
            <a:pPr algn="r"/>
            <a:r>
              <a:rPr lang="en-US" sz="800">
                <a:solidFill>
                  <a:schemeClr val="tx1"/>
                </a:solidFill>
              </a:rPr>
              <a:t>Confidential – For Internal Use Only</a:t>
            </a:r>
          </a:p>
        </p:txBody>
      </p:sp>
    </p:spTree>
    <p:extLst>
      <p:ext uri="{BB962C8B-B14F-4D97-AF65-F5344CB8AC3E}">
        <p14:creationId xmlns:p14="http://schemas.microsoft.com/office/powerpoint/2010/main" val="2999958714"/>
      </p:ext>
    </p:extLst>
  </p:cSld>
  <p:clrMap bg1="lt1" tx1="dk1" bg2="lt2" tx2="dk2" accent1="accent1" accent2="accent2" accent3="accent3" accent4="accent4" accent5="accent5" accent6="accent6" hlink="hlink" folHlink="folHlink"/>
  <p:sldLayoutIdLst>
    <p:sldLayoutId id="2147483935" r:id="rId1"/>
    <p:sldLayoutId id="2147483998" r:id="rId2"/>
    <p:sldLayoutId id="2147483999" r:id="rId3"/>
    <p:sldLayoutId id="2147484044" r:id="rId4"/>
    <p:sldLayoutId id="2147484018" r:id="rId5"/>
    <p:sldLayoutId id="2147484024" r:id="rId6"/>
    <p:sldLayoutId id="2147484025" r:id="rId7"/>
    <p:sldLayoutId id="2147484028" r:id="rId8"/>
    <p:sldLayoutId id="2147484047" r:id="rId9"/>
    <p:sldLayoutId id="2147484051" r:id="rId10"/>
    <p:sldLayoutId id="2147484052" r:id="rId11"/>
    <p:sldLayoutId id="2147484053" r:id="rId12"/>
    <p:sldLayoutId id="2147484055" r:id="rId13"/>
    <p:sldLayoutId id="2147484056" r:id="rId14"/>
    <p:sldLayoutId id="2147484054" r:id="rId15"/>
    <p:sldLayoutId id="2147484002" r:id="rId16"/>
    <p:sldLayoutId id="2147484057" r:id="rId17"/>
  </p:sldLayoutIdLst>
  <p:hf sldNum="0" hdr="0" dt="0"/>
  <p:txStyles>
    <p:titleStyle>
      <a:lvl1pPr algn="l" defTabSz="914400" rtl="0" eaLnBrk="1" latinLnBrk="0" hangingPunct="1">
        <a:lnSpc>
          <a:spcPct val="90000"/>
        </a:lnSpc>
        <a:spcBef>
          <a:spcPct val="0"/>
        </a:spcBef>
        <a:buNone/>
        <a:defRPr lang="en-US" sz="2400" b="1" i="0" kern="1200" dirty="0">
          <a:solidFill>
            <a:schemeClr val="tx2"/>
          </a:solidFill>
          <a:latin typeface="Roboto" charset="0"/>
          <a:ea typeface="Roboto" charset="0"/>
          <a:cs typeface="Roboto"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000" b="1" i="0" kern="1200" dirty="0" smtClean="0">
          <a:solidFill>
            <a:schemeClr val="accent2">
              <a:lumMod val="50000"/>
            </a:schemeClr>
          </a:solidFill>
          <a:latin typeface="Roboto" charset="0"/>
          <a:ea typeface="Roboto" charset="0"/>
          <a:cs typeface="Roboto" charset="0"/>
        </a:defRPr>
      </a:lvl1pPr>
      <a:lvl2pPr marL="228600" indent="-228600" algn="l" defTabSz="914400" rtl="0" eaLnBrk="1" latinLnBrk="0" hangingPunct="1">
        <a:lnSpc>
          <a:spcPct val="90000"/>
        </a:lnSpc>
        <a:spcBef>
          <a:spcPts val="500"/>
        </a:spcBef>
        <a:buFont typeface="Arial" panose="020B0604020202020204" pitchFamily="34" charset="0"/>
        <a:buChar char="•"/>
        <a:defRPr lang="en-US" sz="1600" b="0" i="0" kern="1200" dirty="0" smtClean="0">
          <a:solidFill>
            <a:schemeClr val="accent2">
              <a:lumMod val="50000"/>
            </a:schemeClr>
          </a:solidFill>
          <a:latin typeface="Roboto" charset="0"/>
          <a:ea typeface="Roboto" charset="0"/>
          <a:cs typeface="Roboto" charset="0"/>
        </a:defRPr>
      </a:lvl2pPr>
      <a:lvl3pPr marL="457200" indent="-228600" algn="l" defTabSz="914400" rtl="0" eaLnBrk="1" latinLnBrk="0" hangingPunct="1">
        <a:lnSpc>
          <a:spcPct val="90000"/>
        </a:lnSpc>
        <a:spcBef>
          <a:spcPts val="500"/>
        </a:spcBef>
        <a:buFontTx/>
        <a:buChar char="‒"/>
        <a:defRPr lang="en-US" sz="1400" b="0" i="0" kern="1200" dirty="0" smtClean="0">
          <a:solidFill>
            <a:schemeClr val="accent2">
              <a:lumMod val="50000"/>
            </a:schemeClr>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61EB04C-8F18-425A-8EF7-78FD4C7C8D47}"/>
              </a:ext>
            </a:extLst>
          </p:cNvPr>
          <p:cNvPicPr>
            <a:picLocks noChangeAspect="1"/>
          </p:cNvPicPr>
          <p:nvPr/>
        </p:nvPicPr>
        <p:blipFill>
          <a:blip r:embed="rId3"/>
          <a:stretch>
            <a:fillRect/>
          </a:stretch>
        </p:blipFill>
        <p:spPr>
          <a:xfrm>
            <a:off x="9970757" y="274714"/>
            <a:ext cx="1513937" cy="1425133"/>
          </a:xfrm>
          <a:prstGeom prst="rect">
            <a:avLst/>
          </a:prstGeom>
        </p:spPr>
      </p:pic>
      <p:sp>
        <p:nvSpPr>
          <p:cNvPr id="12" name="Title 2">
            <a:extLst>
              <a:ext uri="{FF2B5EF4-FFF2-40B4-BE49-F238E27FC236}">
                <a16:creationId xmlns:a16="http://schemas.microsoft.com/office/drawing/2014/main" id="{0608884C-3B29-465D-94E5-A06A84A4092C}"/>
              </a:ext>
            </a:extLst>
          </p:cNvPr>
          <p:cNvSpPr txBox="1">
            <a:spLocks/>
          </p:cNvSpPr>
          <p:nvPr/>
        </p:nvSpPr>
        <p:spPr>
          <a:xfrm>
            <a:off x="619241" y="685800"/>
            <a:ext cx="6410558" cy="1828800"/>
          </a:xfrm>
          <a:prstGeom prst="rect">
            <a:avLst/>
          </a:prstGeom>
        </p:spPr>
        <p:txBody>
          <a:bodyPr vert="horz" lIns="0" anchor="b">
            <a:normAutofit/>
          </a:bodyPr>
          <a:lstStyle>
            <a:lvl1pPr algn="l" defTabSz="914400" rtl="0" eaLnBrk="1" latinLnBrk="0" hangingPunct="1">
              <a:lnSpc>
                <a:spcPct val="100000"/>
              </a:lnSpc>
              <a:spcBef>
                <a:spcPct val="0"/>
              </a:spcBef>
              <a:buNone/>
              <a:defRPr lang="en-US" sz="4000" b="0" i="0" kern="1200" spc="-150">
                <a:solidFill>
                  <a:schemeClr val="bg2"/>
                </a:solidFill>
                <a:latin typeface="Arial" panose="020B0604020202020204" pitchFamily="34" charset="0"/>
                <a:ea typeface="Roboto Light" charset="0"/>
                <a:cs typeface="Arial" panose="020B0604020202020204" pitchFamily="34" charset="0"/>
              </a:defRPr>
            </a:lvl1pPr>
          </a:lstStyle>
          <a:p>
            <a:endParaRPr lang="zh-CN" altLang="zh-CN" sz="36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3" name="Text Placeholder 3">
            <a:extLst>
              <a:ext uri="{FF2B5EF4-FFF2-40B4-BE49-F238E27FC236}">
                <a16:creationId xmlns:a16="http://schemas.microsoft.com/office/drawing/2014/main" id="{AB3189BD-7B36-43F7-8C7F-DEC33D54D259}"/>
              </a:ext>
            </a:extLst>
          </p:cNvPr>
          <p:cNvSpPr>
            <a:spLocks noGrp="1"/>
          </p:cNvSpPr>
          <p:nvPr>
            <p:ph type="body" sz="quarter" idx="10"/>
          </p:nvPr>
        </p:nvSpPr>
        <p:spPr>
          <a:xfrm>
            <a:off x="628650" y="4108122"/>
            <a:ext cx="4803042" cy="1050031"/>
          </a:xfrm>
        </p:spPr>
        <p:txBody>
          <a:bodyPr/>
          <a:lstStyle/>
          <a:p>
            <a:r>
              <a:rPr lang="en-US" altLang="zh-CN" dirty="0"/>
              <a:t>Alex Mao</a:t>
            </a:r>
            <a:r>
              <a:rPr lang="zh-CN" altLang="en-US" dirty="0"/>
              <a:t> </a:t>
            </a:r>
            <a:r>
              <a:rPr lang="en-US" altLang="zh-CN" dirty="0"/>
              <a:t> </a:t>
            </a:r>
          </a:p>
          <a:p>
            <a:r>
              <a:rPr lang="en-US" altLang="zh-CN" dirty="0"/>
              <a:t>nVent / Schroff Global Product Marketing</a:t>
            </a:r>
            <a:endParaRPr lang="de-DE" dirty="0">
              <a:latin typeface="微软雅黑" panose="020B0503020204020204" pitchFamily="34" charset="-122"/>
              <a:ea typeface="微软雅黑" panose="020B0503020204020204" pitchFamily="34" charset="-122"/>
            </a:endParaRPr>
          </a:p>
          <a:p>
            <a:r>
              <a:rPr lang="de-DE" dirty="0"/>
              <a:t>09-2025</a:t>
            </a:r>
            <a:endParaRPr lang="en-US" dirty="0"/>
          </a:p>
        </p:txBody>
      </p:sp>
      <p:sp>
        <p:nvSpPr>
          <p:cNvPr id="2" name="文本框 1">
            <a:extLst>
              <a:ext uri="{FF2B5EF4-FFF2-40B4-BE49-F238E27FC236}">
                <a16:creationId xmlns:a16="http://schemas.microsoft.com/office/drawing/2014/main" id="{DB3327CD-19EC-9D81-EC9C-84BBA3BA3F23}"/>
              </a:ext>
            </a:extLst>
          </p:cNvPr>
          <p:cNvSpPr txBox="1"/>
          <p:nvPr/>
        </p:nvSpPr>
        <p:spPr>
          <a:xfrm>
            <a:off x="466658" y="685800"/>
            <a:ext cx="8871306" cy="1645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0000"/>
              </a:lnSpc>
              <a:spcBef>
                <a:spcPts val="600"/>
              </a:spcBef>
            </a:pPr>
            <a:r>
              <a:rPr lang="en-US" altLang="zh-CN" sz="3200" b="1" dirty="0">
                <a:solidFill>
                  <a:schemeClr val="bg2"/>
                </a:solidFill>
              </a:rPr>
              <a:t>Liquid Heat-Exchanger (LHX)</a:t>
            </a:r>
          </a:p>
          <a:p>
            <a:pPr>
              <a:lnSpc>
                <a:spcPct val="120000"/>
              </a:lnSpc>
              <a:spcBef>
                <a:spcPts val="600"/>
              </a:spcBef>
            </a:pPr>
            <a:r>
              <a:rPr lang="en-US" altLang="zh-CN" sz="3200" b="1" dirty="0">
                <a:solidFill>
                  <a:schemeClr val="bg1"/>
                </a:solidFill>
              </a:rPr>
              <a:t>by nVent SCHROFF</a:t>
            </a:r>
            <a:endParaRPr lang="en-US" sz="3200" b="1" dirty="0">
              <a:solidFill>
                <a:schemeClr val="bg1"/>
              </a:solidFill>
            </a:endParaRPr>
          </a:p>
        </p:txBody>
      </p:sp>
      <p:pic>
        <p:nvPicPr>
          <p:cNvPr id="5" name="图片 4">
            <a:extLst>
              <a:ext uri="{FF2B5EF4-FFF2-40B4-BE49-F238E27FC236}">
                <a16:creationId xmlns:a16="http://schemas.microsoft.com/office/drawing/2014/main" id="{F6704EDA-451E-1EDC-6C09-595C493209F3}"/>
              </a:ext>
            </a:extLst>
          </p:cNvPr>
          <p:cNvPicPr>
            <a:picLocks noChangeAspect="1"/>
          </p:cNvPicPr>
          <p:nvPr/>
        </p:nvPicPr>
        <p:blipFill>
          <a:blip r:embed="rId4"/>
          <a:stretch>
            <a:fillRect/>
          </a:stretch>
        </p:blipFill>
        <p:spPr>
          <a:xfrm>
            <a:off x="7804090" y="1795982"/>
            <a:ext cx="1980538" cy="3362171"/>
          </a:xfrm>
          <a:prstGeom prst="rect">
            <a:avLst/>
          </a:prstGeom>
        </p:spPr>
      </p:pic>
      <p:pic>
        <p:nvPicPr>
          <p:cNvPr id="8" name="图片 7">
            <a:extLst>
              <a:ext uri="{FF2B5EF4-FFF2-40B4-BE49-F238E27FC236}">
                <a16:creationId xmlns:a16="http://schemas.microsoft.com/office/drawing/2014/main" id="{76175B52-373F-9779-0057-D46A3CDE3C53}"/>
              </a:ext>
            </a:extLst>
          </p:cNvPr>
          <p:cNvPicPr>
            <a:picLocks noChangeAspect="1"/>
          </p:cNvPicPr>
          <p:nvPr/>
        </p:nvPicPr>
        <p:blipFill>
          <a:blip r:embed="rId5"/>
          <a:stretch>
            <a:fillRect/>
          </a:stretch>
        </p:blipFill>
        <p:spPr>
          <a:xfrm>
            <a:off x="9970757" y="1879889"/>
            <a:ext cx="1563665" cy="3278264"/>
          </a:xfrm>
          <a:prstGeom prst="rect">
            <a:avLst/>
          </a:prstGeom>
        </p:spPr>
      </p:pic>
      <p:sp>
        <p:nvSpPr>
          <p:cNvPr id="9" name="右大括号 8">
            <a:extLst>
              <a:ext uri="{FF2B5EF4-FFF2-40B4-BE49-F238E27FC236}">
                <a16:creationId xmlns:a16="http://schemas.microsoft.com/office/drawing/2014/main" id="{69E2979E-DA17-1226-A689-4DD329B1616C}"/>
              </a:ext>
            </a:extLst>
          </p:cNvPr>
          <p:cNvSpPr/>
          <p:nvPr/>
        </p:nvSpPr>
        <p:spPr>
          <a:xfrm>
            <a:off x="7628831" y="4364610"/>
            <a:ext cx="45719" cy="329938"/>
          </a:xfrm>
          <a:prstGeom prst="righ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矩形 9">
            <a:extLst>
              <a:ext uri="{FF2B5EF4-FFF2-40B4-BE49-F238E27FC236}">
                <a16:creationId xmlns:a16="http://schemas.microsoft.com/office/drawing/2014/main" id="{3611D444-909F-B37F-DF4F-7ED94AA47603}"/>
              </a:ext>
            </a:extLst>
          </p:cNvPr>
          <p:cNvSpPr/>
          <p:nvPr/>
        </p:nvSpPr>
        <p:spPr>
          <a:xfrm>
            <a:off x="7056121" y="4364610"/>
            <a:ext cx="593431" cy="338554"/>
          </a:xfrm>
          <a:prstGeom prst="rect">
            <a:avLst/>
          </a:prstGeom>
          <a:noFill/>
        </p:spPr>
        <p:txBody>
          <a:bodyPr wrap="none" lIns="91440" tIns="45720" rIns="91440" bIns="45720">
            <a:spAutoFit/>
          </a:bodyPr>
          <a:lstStyle/>
          <a:p>
            <a:pPr algn="ctr"/>
            <a:r>
              <a:rPr lang="en-US" altLang="zh-CN" sz="1600" b="1" dirty="0">
                <a:ln w="0"/>
                <a:effectLst>
                  <a:outerShdw blurRad="38100" dist="19050" dir="2700000" algn="tl" rotWithShape="0">
                    <a:schemeClr val="dk1">
                      <a:alpha val="40000"/>
                    </a:schemeClr>
                  </a:outerShdw>
                </a:effectLst>
              </a:rPr>
              <a:t>LHX</a:t>
            </a:r>
            <a:endParaRPr lang="zh-CN" altLang="en-US" sz="1600" b="1" cap="none" spc="0" dirty="0">
              <a:ln w="0"/>
              <a:solidFill>
                <a:schemeClr val="tx1"/>
              </a:solidFill>
              <a:effectLst>
                <a:outerShdw blurRad="38100" dist="19050" dir="2700000" algn="tl" rotWithShape="0">
                  <a:schemeClr val="dk1">
                    <a:alpha val="40000"/>
                  </a:schemeClr>
                </a:outerShdw>
              </a:effectLst>
            </a:endParaRPr>
          </a:p>
        </p:txBody>
      </p:sp>
      <p:sp>
        <p:nvSpPr>
          <p:cNvPr id="11" name="右大括号 10">
            <a:extLst>
              <a:ext uri="{FF2B5EF4-FFF2-40B4-BE49-F238E27FC236}">
                <a16:creationId xmlns:a16="http://schemas.microsoft.com/office/drawing/2014/main" id="{2C2DA504-CFE3-929C-DF1D-1A100BA26BE9}"/>
              </a:ext>
            </a:extLst>
          </p:cNvPr>
          <p:cNvSpPr/>
          <p:nvPr/>
        </p:nvSpPr>
        <p:spPr>
          <a:xfrm>
            <a:off x="7632228" y="3480121"/>
            <a:ext cx="45719" cy="329938"/>
          </a:xfrm>
          <a:prstGeom prst="righ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矩形 13">
            <a:extLst>
              <a:ext uri="{FF2B5EF4-FFF2-40B4-BE49-F238E27FC236}">
                <a16:creationId xmlns:a16="http://schemas.microsoft.com/office/drawing/2014/main" id="{6CA4FAE2-229F-7D80-3369-43BB863ACA3D}"/>
              </a:ext>
            </a:extLst>
          </p:cNvPr>
          <p:cNvSpPr/>
          <p:nvPr/>
        </p:nvSpPr>
        <p:spPr>
          <a:xfrm>
            <a:off x="6873376" y="3475813"/>
            <a:ext cx="776175" cy="338554"/>
          </a:xfrm>
          <a:prstGeom prst="rect">
            <a:avLst/>
          </a:prstGeom>
          <a:noFill/>
        </p:spPr>
        <p:txBody>
          <a:bodyPr wrap="none" lIns="91440" tIns="45720" rIns="91440" bIns="45720">
            <a:spAutoFit/>
          </a:bodyPr>
          <a:lstStyle/>
          <a:p>
            <a:pPr algn="ctr"/>
            <a:r>
              <a:rPr lang="en-US" altLang="zh-CN" sz="1600" b="1" cap="none" spc="0" dirty="0">
                <a:ln w="0"/>
                <a:solidFill>
                  <a:schemeClr val="tx1"/>
                </a:solidFill>
                <a:effectLst>
                  <a:outerShdw blurRad="38100" dist="19050" dir="2700000" algn="tl" rotWithShape="0">
                    <a:schemeClr val="dk1">
                      <a:alpha val="40000"/>
                    </a:schemeClr>
                  </a:outerShdw>
                </a:effectLst>
              </a:rPr>
              <a:t>MTCA</a:t>
            </a:r>
            <a:endParaRPr lang="zh-CN" altLang="en-US" sz="1600" b="1" cap="none" spc="0" dirty="0">
              <a:ln w="0"/>
              <a:solidFill>
                <a:schemeClr val="tx1"/>
              </a:solidFill>
              <a:effectLst>
                <a:outerShdw blurRad="38100" dist="19050" dir="2700000" algn="tl" rotWithShape="0">
                  <a:schemeClr val="dk1">
                    <a:alpha val="40000"/>
                  </a:schemeClr>
                </a:outerShdw>
              </a:effectLst>
            </a:endParaRPr>
          </a:p>
        </p:txBody>
      </p:sp>
      <p:sp>
        <p:nvSpPr>
          <p:cNvPr id="15" name="右大括号 14">
            <a:extLst>
              <a:ext uri="{FF2B5EF4-FFF2-40B4-BE49-F238E27FC236}">
                <a16:creationId xmlns:a16="http://schemas.microsoft.com/office/drawing/2014/main" id="{A4B28E3A-BFC5-CCC3-651D-0D145B6C8A33}"/>
              </a:ext>
            </a:extLst>
          </p:cNvPr>
          <p:cNvSpPr/>
          <p:nvPr/>
        </p:nvSpPr>
        <p:spPr>
          <a:xfrm>
            <a:off x="7651690" y="2414143"/>
            <a:ext cx="45719" cy="329938"/>
          </a:xfrm>
          <a:prstGeom prst="righ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矩形 15">
            <a:extLst>
              <a:ext uri="{FF2B5EF4-FFF2-40B4-BE49-F238E27FC236}">
                <a16:creationId xmlns:a16="http://schemas.microsoft.com/office/drawing/2014/main" id="{2715318C-59F8-E8A7-77E2-FA4681EA4D18}"/>
              </a:ext>
            </a:extLst>
          </p:cNvPr>
          <p:cNvSpPr/>
          <p:nvPr/>
        </p:nvSpPr>
        <p:spPr>
          <a:xfrm>
            <a:off x="6873377" y="2432703"/>
            <a:ext cx="776175" cy="338554"/>
          </a:xfrm>
          <a:prstGeom prst="rect">
            <a:avLst/>
          </a:prstGeom>
          <a:noFill/>
        </p:spPr>
        <p:txBody>
          <a:bodyPr wrap="none" lIns="91440" tIns="45720" rIns="91440" bIns="45720">
            <a:spAutoFit/>
          </a:bodyPr>
          <a:lstStyle/>
          <a:p>
            <a:pPr algn="ctr"/>
            <a:r>
              <a:rPr lang="en-US" altLang="zh-CN" sz="1600" b="1" cap="none" spc="0" dirty="0">
                <a:ln w="0"/>
                <a:solidFill>
                  <a:schemeClr val="tx1"/>
                </a:solidFill>
                <a:effectLst>
                  <a:outerShdw blurRad="38100" dist="19050" dir="2700000" algn="tl" rotWithShape="0">
                    <a:schemeClr val="dk1">
                      <a:alpha val="40000"/>
                    </a:schemeClr>
                  </a:outerShdw>
                </a:effectLst>
              </a:rPr>
              <a:t>MTCA</a:t>
            </a:r>
            <a:endParaRPr lang="zh-CN" altLang="en-US" sz="1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972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2BD381-BD46-CD4C-C491-F5D84775C0CE}"/>
              </a:ext>
            </a:extLst>
          </p:cNvPr>
          <p:cNvSpPr>
            <a:spLocks noGrp="1"/>
          </p:cNvSpPr>
          <p:nvPr>
            <p:ph type="body" sz="quarter" idx="12"/>
          </p:nvPr>
        </p:nvSpPr>
        <p:spPr/>
        <p:txBody>
          <a:bodyPr/>
          <a:lstStyle/>
          <a:p>
            <a:r>
              <a:rPr lang="en-US" dirty="0"/>
              <a:t>60 Years of Electronics Connection and Protection</a:t>
            </a:r>
          </a:p>
        </p:txBody>
      </p:sp>
      <p:sp>
        <p:nvSpPr>
          <p:cNvPr id="3" name="文本占位符 2">
            <a:extLst>
              <a:ext uri="{FF2B5EF4-FFF2-40B4-BE49-F238E27FC236}">
                <a16:creationId xmlns:a16="http://schemas.microsoft.com/office/drawing/2014/main" id="{21DB383A-7039-3E57-8108-2F816BA9CDFC}"/>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279D8711-6394-3502-7843-015AEDFB1982}"/>
              </a:ext>
            </a:extLst>
          </p:cNvPr>
          <p:cNvSpPr>
            <a:spLocks noGrp="1"/>
          </p:cNvSpPr>
          <p:nvPr>
            <p:ph type="title"/>
          </p:nvPr>
        </p:nvSpPr>
        <p:spPr/>
        <p:txBody>
          <a:bodyPr/>
          <a:lstStyle/>
          <a:p>
            <a:r>
              <a:rPr lang="en-US" dirty="0"/>
              <a:t>Schroff Evolution</a:t>
            </a:r>
          </a:p>
        </p:txBody>
      </p:sp>
      <p:pic>
        <p:nvPicPr>
          <p:cNvPr id="7" name="图片 6">
            <a:extLst>
              <a:ext uri="{FF2B5EF4-FFF2-40B4-BE49-F238E27FC236}">
                <a16:creationId xmlns:a16="http://schemas.microsoft.com/office/drawing/2014/main" id="{116B03BC-3063-8FE3-A346-46F5124FC804}"/>
              </a:ext>
            </a:extLst>
          </p:cNvPr>
          <p:cNvPicPr>
            <a:picLocks noChangeAspect="1"/>
          </p:cNvPicPr>
          <p:nvPr/>
        </p:nvPicPr>
        <p:blipFill>
          <a:blip r:embed="rId2"/>
          <a:stretch>
            <a:fillRect/>
          </a:stretch>
        </p:blipFill>
        <p:spPr>
          <a:xfrm>
            <a:off x="152399" y="921595"/>
            <a:ext cx="11734801" cy="4911865"/>
          </a:xfrm>
          <a:prstGeom prst="rect">
            <a:avLst/>
          </a:prstGeom>
        </p:spPr>
      </p:pic>
    </p:spTree>
    <p:extLst>
      <p:ext uri="{BB962C8B-B14F-4D97-AF65-F5344CB8AC3E}">
        <p14:creationId xmlns:p14="http://schemas.microsoft.com/office/powerpoint/2010/main" val="374202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98CD3B28-51EF-6C4B-1EA0-0AC3BF7D195A}"/>
              </a:ext>
            </a:extLst>
          </p:cNvPr>
          <p:cNvSpPr>
            <a:spLocks noGrp="1"/>
          </p:cNvSpPr>
          <p:nvPr>
            <p:ph type="body" sz="quarter" idx="12"/>
          </p:nvPr>
        </p:nvSpPr>
        <p:spPr/>
        <p:txBody>
          <a:bodyPr/>
          <a:lstStyle/>
          <a:p>
            <a:r>
              <a:rPr lang="en-US" dirty="0"/>
              <a:t>Local design, support and production - globally.</a:t>
            </a:r>
          </a:p>
        </p:txBody>
      </p:sp>
      <p:sp>
        <p:nvSpPr>
          <p:cNvPr id="14" name="文本占位符 13">
            <a:extLst>
              <a:ext uri="{FF2B5EF4-FFF2-40B4-BE49-F238E27FC236}">
                <a16:creationId xmlns:a16="http://schemas.microsoft.com/office/drawing/2014/main" id="{E397CBFD-57B4-F73A-6563-FEB9D19E6AC3}"/>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0A6AE641-2775-142D-EAD4-F3F79EFAD359}"/>
              </a:ext>
            </a:extLst>
          </p:cNvPr>
          <p:cNvSpPr>
            <a:spLocks noGrp="1"/>
          </p:cNvSpPr>
          <p:nvPr>
            <p:ph type="title"/>
          </p:nvPr>
        </p:nvSpPr>
        <p:spPr/>
        <p:txBody>
          <a:bodyPr/>
          <a:lstStyle/>
          <a:p>
            <a:r>
              <a:rPr lang="en-US" dirty="0"/>
              <a:t>Global Footprint </a:t>
            </a:r>
          </a:p>
        </p:txBody>
      </p:sp>
      <p:pic>
        <p:nvPicPr>
          <p:cNvPr id="8" name="图片 7">
            <a:extLst>
              <a:ext uri="{FF2B5EF4-FFF2-40B4-BE49-F238E27FC236}">
                <a16:creationId xmlns:a16="http://schemas.microsoft.com/office/drawing/2014/main" id="{97CB9AFF-E9B3-E0BB-61AD-9D02581E9695}"/>
              </a:ext>
            </a:extLst>
          </p:cNvPr>
          <p:cNvPicPr>
            <a:picLocks noChangeAspect="1"/>
          </p:cNvPicPr>
          <p:nvPr/>
        </p:nvPicPr>
        <p:blipFill>
          <a:blip r:embed="rId2"/>
          <a:stretch>
            <a:fillRect/>
          </a:stretch>
        </p:blipFill>
        <p:spPr>
          <a:xfrm>
            <a:off x="3099334" y="947546"/>
            <a:ext cx="8698298" cy="4927964"/>
          </a:xfrm>
          <a:prstGeom prst="rect">
            <a:avLst/>
          </a:prstGeom>
        </p:spPr>
      </p:pic>
      <p:pic>
        <p:nvPicPr>
          <p:cNvPr id="12" name="图片 11">
            <a:extLst>
              <a:ext uri="{FF2B5EF4-FFF2-40B4-BE49-F238E27FC236}">
                <a16:creationId xmlns:a16="http://schemas.microsoft.com/office/drawing/2014/main" id="{94C0C2DF-E0BF-FA47-1441-375EFBD3E2EE}"/>
              </a:ext>
            </a:extLst>
          </p:cNvPr>
          <p:cNvPicPr>
            <a:picLocks noChangeAspect="1"/>
          </p:cNvPicPr>
          <p:nvPr/>
        </p:nvPicPr>
        <p:blipFill>
          <a:blip r:embed="rId3"/>
          <a:stretch>
            <a:fillRect/>
          </a:stretch>
        </p:blipFill>
        <p:spPr>
          <a:xfrm>
            <a:off x="383610" y="979196"/>
            <a:ext cx="2397619" cy="4922265"/>
          </a:xfrm>
          <a:prstGeom prst="rect">
            <a:avLst/>
          </a:prstGeom>
        </p:spPr>
      </p:pic>
    </p:spTree>
    <p:extLst>
      <p:ext uri="{BB962C8B-B14F-4D97-AF65-F5344CB8AC3E}">
        <p14:creationId xmlns:p14="http://schemas.microsoft.com/office/powerpoint/2010/main" val="241094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FEBCC31-1756-9564-EB20-DF28CE6BABE3}"/>
              </a:ext>
            </a:extLst>
          </p:cNvPr>
          <p:cNvPicPr>
            <a:picLocks noChangeAspect="1"/>
          </p:cNvPicPr>
          <p:nvPr/>
        </p:nvPicPr>
        <p:blipFill>
          <a:blip r:embed="rId2"/>
          <a:stretch>
            <a:fillRect/>
          </a:stretch>
        </p:blipFill>
        <p:spPr>
          <a:xfrm>
            <a:off x="828675" y="921595"/>
            <a:ext cx="10027574" cy="4806244"/>
          </a:xfrm>
          <a:prstGeom prst="rect">
            <a:avLst/>
          </a:prstGeom>
          <a:solidFill>
            <a:schemeClr val="accent5">
              <a:lumMod val="85000"/>
            </a:schemeClr>
          </a:solidFill>
        </p:spPr>
      </p:pic>
      <p:sp>
        <p:nvSpPr>
          <p:cNvPr id="2" name="文本占位符 1">
            <a:extLst>
              <a:ext uri="{FF2B5EF4-FFF2-40B4-BE49-F238E27FC236}">
                <a16:creationId xmlns:a16="http://schemas.microsoft.com/office/drawing/2014/main" id="{2F9D8EDB-3D90-A898-C20D-559C1ECE8C0B}"/>
              </a:ext>
            </a:extLst>
          </p:cNvPr>
          <p:cNvSpPr>
            <a:spLocks noGrp="1"/>
          </p:cNvSpPr>
          <p:nvPr>
            <p:ph type="body" sz="quarter" idx="12"/>
          </p:nvPr>
        </p:nvSpPr>
        <p:spPr/>
        <p:txBody>
          <a:bodyPr/>
          <a:lstStyle/>
          <a:p>
            <a:r>
              <a:rPr lang="en-US" dirty="0"/>
              <a:t>Provides Coolant distribution for Rack and Direct to Chip Liquid Cooling </a:t>
            </a:r>
          </a:p>
        </p:txBody>
      </p:sp>
      <p:sp>
        <p:nvSpPr>
          <p:cNvPr id="4" name="标题 3">
            <a:extLst>
              <a:ext uri="{FF2B5EF4-FFF2-40B4-BE49-F238E27FC236}">
                <a16:creationId xmlns:a16="http://schemas.microsoft.com/office/drawing/2014/main" id="{08E3C129-01B2-5F6D-2874-6BF4C70894B8}"/>
              </a:ext>
            </a:extLst>
          </p:cNvPr>
          <p:cNvSpPr>
            <a:spLocks noGrp="1"/>
          </p:cNvSpPr>
          <p:nvPr>
            <p:ph type="title"/>
          </p:nvPr>
        </p:nvSpPr>
        <p:spPr/>
        <p:txBody>
          <a:bodyPr/>
          <a:lstStyle/>
          <a:p>
            <a:r>
              <a:rPr lang="en-US" dirty="0"/>
              <a:t>nVent │SCHROFF Cooling Solution</a:t>
            </a:r>
          </a:p>
        </p:txBody>
      </p:sp>
      <p:sp>
        <p:nvSpPr>
          <p:cNvPr id="3" name="文本占位符 2">
            <a:extLst>
              <a:ext uri="{FF2B5EF4-FFF2-40B4-BE49-F238E27FC236}">
                <a16:creationId xmlns:a16="http://schemas.microsoft.com/office/drawing/2014/main" id="{64726E0B-3B0B-4023-B092-91F2C6F6B76C}"/>
              </a:ext>
            </a:extLst>
          </p:cNvPr>
          <p:cNvSpPr>
            <a:spLocks noGrp="1"/>
          </p:cNvSpPr>
          <p:nvPr>
            <p:ph type="body" sz="quarter" idx="11"/>
          </p:nvPr>
        </p:nvSpPr>
        <p:spPr/>
        <p:txBody>
          <a:bodyPr/>
          <a:lstStyle/>
          <a:p>
            <a:endParaRPr lang="en-US"/>
          </a:p>
        </p:txBody>
      </p:sp>
      <p:sp>
        <p:nvSpPr>
          <p:cNvPr id="8" name="矩形 7">
            <a:extLst>
              <a:ext uri="{FF2B5EF4-FFF2-40B4-BE49-F238E27FC236}">
                <a16:creationId xmlns:a16="http://schemas.microsoft.com/office/drawing/2014/main" id="{486108AF-685D-A880-2BC3-221EF4718530}"/>
              </a:ext>
            </a:extLst>
          </p:cNvPr>
          <p:cNvSpPr/>
          <p:nvPr/>
        </p:nvSpPr>
        <p:spPr>
          <a:xfrm>
            <a:off x="2809876" y="921596"/>
            <a:ext cx="1962150" cy="194543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err="1">
              <a:solidFill>
                <a:schemeClr val="tx1"/>
              </a:solidFill>
            </a:endParaRPr>
          </a:p>
        </p:txBody>
      </p:sp>
    </p:spTree>
    <p:extLst>
      <p:ext uri="{BB962C8B-B14F-4D97-AF65-F5344CB8AC3E}">
        <p14:creationId xmlns:p14="http://schemas.microsoft.com/office/powerpoint/2010/main" val="34898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占位符 17">
            <a:extLst>
              <a:ext uri="{FF2B5EF4-FFF2-40B4-BE49-F238E27FC236}">
                <a16:creationId xmlns:a16="http://schemas.microsoft.com/office/drawing/2014/main" id="{C6164953-3FC8-F548-3439-4428C5DCD22E}"/>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C31A20B6-7DB1-74D3-E5FA-F860F53EA79E}"/>
              </a:ext>
            </a:extLst>
          </p:cNvPr>
          <p:cNvSpPr>
            <a:spLocks noGrp="1"/>
          </p:cNvSpPr>
          <p:nvPr>
            <p:ph type="title"/>
          </p:nvPr>
        </p:nvSpPr>
        <p:spPr/>
        <p:txBody>
          <a:bodyPr/>
          <a:lstStyle/>
          <a:p>
            <a:r>
              <a:rPr lang="en-US" dirty="0"/>
              <a:t>Design Concept and Operating Principle</a:t>
            </a:r>
          </a:p>
        </p:txBody>
      </p:sp>
      <p:grpSp>
        <p:nvGrpSpPr>
          <p:cNvPr id="6" name="Group 3">
            <a:extLst>
              <a:ext uri="{FF2B5EF4-FFF2-40B4-BE49-F238E27FC236}">
                <a16:creationId xmlns:a16="http://schemas.microsoft.com/office/drawing/2014/main" id="{76CBE6A3-18AB-9008-00E0-51186FC011AD}"/>
              </a:ext>
            </a:extLst>
          </p:cNvPr>
          <p:cNvGrpSpPr/>
          <p:nvPr/>
        </p:nvGrpSpPr>
        <p:grpSpPr>
          <a:xfrm>
            <a:off x="544413" y="1201055"/>
            <a:ext cx="4429759" cy="4688994"/>
            <a:chOff x="49768" y="1143956"/>
            <a:chExt cx="5073758" cy="4152282"/>
          </a:xfrm>
        </p:grpSpPr>
        <p:grpSp>
          <p:nvGrpSpPr>
            <p:cNvPr id="7" name="Group 12">
              <a:extLst>
                <a:ext uri="{FF2B5EF4-FFF2-40B4-BE49-F238E27FC236}">
                  <a16:creationId xmlns:a16="http://schemas.microsoft.com/office/drawing/2014/main" id="{DA2D1054-0C9F-DBF1-F1C3-DE4DCD4A5831}"/>
                </a:ext>
              </a:extLst>
            </p:cNvPr>
            <p:cNvGrpSpPr/>
            <p:nvPr/>
          </p:nvGrpSpPr>
          <p:grpSpPr>
            <a:xfrm>
              <a:off x="49768" y="1143956"/>
              <a:ext cx="5073758" cy="4152282"/>
              <a:chOff x="49768" y="1143956"/>
              <a:chExt cx="5073758" cy="4152282"/>
            </a:xfrm>
          </p:grpSpPr>
          <p:pic>
            <p:nvPicPr>
              <p:cNvPr id="9" name="Grafik 1" descr="image003">
                <a:extLst>
                  <a:ext uri="{FF2B5EF4-FFF2-40B4-BE49-F238E27FC236}">
                    <a16:creationId xmlns:a16="http://schemas.microsoft.com/office/drawing/2014/main" id="{D0299FDD-BDD5-9E61-6A09-0D5E89375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 y="1143956"/>
                <a:ext cx="5073758" cy="4152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ight Arrow 11">
                <a:extLst>
                  <a:ext uri="{FF2B5EF4-FFF2-40B4-BE49-F238E27FC236}">
                    <a16:creationId xmlns:a16="http://schemas.microsoft.com/office/drawing/2014/main" id="{EA79D668-1CD6-E711-597B-BB3CD1773FB7}"/>
                  </a:ext>
                </a:extLst>
              </p:cNvPr>
              <p:cNvSpPr/>
              <p:nvPr/>
            </p:nvSpPr>
            <p:spPr>
              <a:xfrm>
                <a:off x="1917119" y="4562573"/>
                <a:ext cx="613693" cy="20739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err="1">
                  <a:solidFill>
                    <a:srgbClr val="EEEEEE"/>
                  </a:solidFill>
                  <a:latin typeface="Roboto" panose="02000000000000000000"/>
                </a:endParaRPr>
              </a:p>
            </p:txBody>
          </p:sp>
        </p:grpSp>
        <p:pic>
          <p:nvPicPr>
            <p:cNvPr id="8" name="Picture 13">
              <a:extLst>
                <a:ext uri="{FF2B5EF4-FFF2-40B4-BE49-F238E27FC236}">
                  <a16:creationId xmlns:a16="http://schemas.microsoft.com/office/drawing/2014/main" id="{6E18A4E1-E9DD-7A92-80CF-82C1A3A18D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57" b="100000" l="2024" r="99157"/>
                      </a14:imgEffect>
                    </a14:imgLayer>
                  </a14:imgProps>
                </a:ext>
              </a:extLst>
            </a:blip>
            <a:stretch>
              <a:fillRect/>
            </a:stretch>
          </p:blipFill>
          <p:spPr>
            <a:xfrm>
              <a:off x="2814546" y="3719290"/>
              <a:ext cx="2258244" cy="1519460"/>
            </a:xfrm>
            <a:prstGeom prst="rect">
              <a:avLst/>
            </a:prstGeom>
          </p:spPr>
        </p:pic>
      </p:grpSp>
      <p:sp>
        <p:nvSpPr>
          <p:cNvPr id="11" name="文本框 10">
            <a:extLst>
              <a:ext uri="{FF2B5EF4-FFF2-40B4-BE49-F238E27FC236}">
                <a16:creationId xmlns:a16="http://schemas.microsoft.com/office/drawing/2014/main" id="{939203D0-27CB-D103-B701-18E23B331993}"/>
              </a:ext>
            </a:extLst>
          </p:cNvPr>
          <p:cNvSpPr txBox="1"/>
          <p:nvPr/>
        </p:nvSpPr>
        <p:spPr>
          <a:xfrm>
            <a:off x="5455705" y="1202969"/>
            <a:ext cx="1926170" cy="397305"/>
          </a:xfrm>
          <a:prstGeom prst="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accent5"/>
                </a:solidFill>
              </a:rPr>
              <a:t>DESGIN CONCPET</a:t>
            </a:r>
          </a:p>
        </p:txBody>
      </p:sp>
      <p:sp>
        <p:nvSpPr>
          <p:cNvPr id="13" name="文本框 12">
            <a:extLst>
              <a:ext uri="{FF2B5EF4-FFF2-40B4-BE49-F238E27FC236}">
                <a16:creationId xmlns:a16="http://schemas.microsoft.com/office/drawing/2014/main" id="{D1F9B7E2-ACD1-06FD-DD7D-47C56DAF48D2}"/>
              </a:ext>
            </a:extLst>
          </p:cNvPr>
          <p:cNvSpPr txBox="1"/>
          <p:nvPr/>
        </p:nvSpPr>
        <p:spPr>
          <a:xfrm>
            <a:off x="5455705" y="1674674"/>
            <a:ext cx="6096000" cy="1754326"/>
          </a:xfrm>
          <a:prstGeom prst="rect">
            <a:avLst/>
          </a:prstGeom>
          <a:noFill/>
          <a:ln w="12700" cap="flat" cmpd="sng" algn="ctr">
            <a:solidFill>
              <a:schemeClr val="tx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spcAft>
                <a:spcPts val="600"/>
              </a:spcAft>
              <a:buFont typeface="Wingdings" panose="05000000000000000000" pitchFamily="2" charset="2"/>
              <a:buChar char="§"/>
            </a:pPr>
            <a:r>
              <a:rPr lang="en-US" sz="1400" b="0" i="0" dirty="0">
                <a:solidFill>
                  <a:schemeClr val="tx1"/>
                </a:solidFill>
                <a:effectLst/>
                <a:latin typeface="Arial" panose="020B0604020202020204" pitchFamily="34" charset="0"/>
              </a:rPr>
              <a:t>Design based on an independent thermal management system, performance </a:t>
            </a:r>
            <a:r>
              <a:rPr lang="en-US" altLang="zh-CN" sz="1400" b="0" i="0" dirty="0">
                <a:solidFill>
                  <a:schemeClr val="tx1"/>
                </a:solidFill>
                <a:effectLst/>
                <a:latin typeface="Arial" panose="020B0604020202020204" pitchFamily="34" charset="0"/>
              </a:rPr>
              <a:t>not affected by</a:t>
            </a:r>
            <a:r>
              <a:rPr lang="en-US" sz="1400" b="0" i="0" dirty="0">
                <a:solidFill>
                  <a:schemeClr val="tx1"/>
                </a:solidFill>
                <a:effectLst/>
                <a:latin typeface="Arial" panose="020B0604020202020204" pitchFamily="34" charset="0"/>
              </a:rPr>
              <a:t> external environment. </a:t>
            </a:r>
          </a:p>
          <a:p>
            <a:pPr marL="285750" indent="-285750">
              <a:spcAft>
                <a:spcPts val="600"/>
              </a:spcAft>
              <a:buFont typeface="Wingdings" panose="05000000000000000000" pitchFamily="2" charset="2"/>
              <a:buChar char="§"/>
            </a:pPr>
            <a:r>
              <a:rPr lang="en-US" sz="1400" dirty="0">
                <a:solidFill>
                  <a:schemeClr val="tx1"/>
                </a:solidFill>
                <a:latin typeface="Arial" panose="020B0604020202020204" pitchFamily="34" charset="0"/>
              </a:rPr>
              <a:t>The fan speed of the LHX series can be adjusted as needed to effectively save energy consumption </a:t>
            </a:r>
            <a:r>
              <a:rPr lang="en-US" altLang="zh-CN" sz="1400" dirty="0">
                <a:solidFill>
                  <a:schemeClr val="tx1"/>
                </a:solidFill>
                <a:latin typeface="Arial" panose="020B0604020202020204" pitchFamily="34" charset="0"/>
              </a:rPr>
              <a:t>and ensure precise thermal control</a:t>
            </a:r>
            <a:endParaRPr lang="en-US" sz="1400" dirty="0">
              <a:solidFill>
                <a:schemeClr val="tx1"/>
              </a:solidFill>
              <a:latin typeface="Arial" panose="020B0604020202020204" pitchFamily="34" charset="0"/>
            </a:endParaRPr>
          </a:p>
          <a:p>
            <a:pPr marL="285750" indent="-285750">
              <a:buFont typeface="Wingdings" panose="05000000000000000000" pitchFamily="2" charset="2"/>
              <a:buChar char="§"/>
            </a:pPr>
            <a:r>
              <a:rPr lang="en-US" sz="1400" dirty="0">
                <a:solidFill>
                  <a:schemeClr val="tx1"/>
                </a:solidFill>
                <a:latin typeface="Arial" panose="020B0604020202020204" pitchFamily="34" charset="0"/>
              </a:rPr>
              <a:t>Heat exchanger located at the bottom of the cabinet, the LHX series does not pose a risk of condensation</a:t>
            </a:r>
          </a:p>
        </p:txBody>
      </p:sp>
      <p:sp>
        <p:nvSpPr>
          <p:cNvPr id="14" name="文本框 13">
            <a:extLst>
              <a:ext uri="{FF2B5EF4-FFF2-40B4-BE49-F238E27FC236}">
                <a16:creationId xmlns:a16="http://schemas.microsoft.com/office/drawing/2014/main" id="{ADFF6868-3C63-BA00-256D-776AF55ED5B5}"/>
              </a:ext>
            </a:extLst>
          </p:cNvPr>
          <p:cNvSpPr txBox="1"/>
          <p:nvPr/>
        </p:nvSpPr>
        <p:spPr>
          <a:xfrm>
            <a:off x="5455705" y="3892379"/>
            <a:ext cx="2383370" cy="397305"/>
          </a:xfrm>
          <a:prstGeom prst="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400" b="1" dirty="0">
                <a:solidFill>
                  <a:schemeClr val="accent5"/>
                </a:solidFill>
              </a:rPr>
              <a:t>OPERATION PRINCIPLE</a:t>
            </a:r>
            <a:endParaRPr lang="en-US" sz="1400" b="1" dirty="0">
              <a:solidFill>
                <a:schemeClr val="accent5"/>
              </a:solidFill>
            </a:endParaRPr>
          </a:p>
        </p:txBody>
      </p:sp>
      <p:sp>
        <p:nvSpPr>
          <p:cNvPr id="16" name="文本框 15">
            <a:extLst>
              <a:ext uri="{FF2B5EF4-FFF2-40B4-BE49-F238E27FC236}">
                <a16:creationId xmlns:a16="http://schemas.microsoft.com/office/drawing/2014/main" id="{6BA956EF-7212-8259-5864-6A8C269BB99A}"/>
              </a:ext>
            </a:extLst>
          </p:cNvPr>
          <p:cNvSpPr txBox="1"/>
          <p:nvPr/>
        </p:nvSpPr>
        <p:spPr>
          <a:xfrm>
            <a:off x="5455705" y="4428110"/>
            <a:ext cx="6096000" cy="1461939"/>
          </a:xfrm>
          <a:prstGeom prst="rect">
            <a:avLst/>
          </a:prstGeom>
          <a:noFill/>
          <a:ln w="12700" cap="flat" cmpd="sng" algn="ctr">
            <a:solidFill>
              <a:schemeClr val="tx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spcAft>
                <a:spcPts val="600"/>
              </a:spcAft>
              <a:buFont typeface="Wingdings" panose="05000000000000000000" pitchFamily="2" charset="2"/>
              <a:buChar char="§"/>
            </a:pPr>
            <a:r>
              <a:rPr lang="en-US" sz="1400" dirty="0">
                <a:solidFill>
                  <a:schemeClr val="tx1"/>
                </a:solidFill>
                <a:latin typeface="Arial" panose="020B0604020202020204" pitchFamily="34" charset="0"/>
              </a:rPr>
              <a:t>Cold air </a:t>
            </a:r>
            <a:r>
              <a:rPr lang="en-US" altLang="zh-CN" sz="1400" dirty="0">
                <a:solidFill>
                  <a:schemeClr val="tx1"/>
                </a:solidFill>
                <a:latin typeface="Arial" panose="020B0604020202020204" pitchFamily="34" charset="0"/>
              </a:rPr>
              <a:t>blows</a:t>
            </a:r>
            <a:r>
              <a:rPr lang="en-US" sz="1400" dirty="0">
                <a:solidFill>
                  <a:schemeClr val="tx1"/>
                </a:solidFill>
                <a:latin typeface="Arial" panose="020B0604020202020204" pitchFamily="34" charset="0"/>
              </a:rPr>
              <a:t> directly upward by fan </a:t>
            </a:r>
            <a:r>
              <a:rPr lang="en-US" altLang="zh-CN" sz="1400" dirty="0">
                <a:solidFill>
                  <a:schemeClr val="tx1"/>
                </a:solidFill>
                <a:latin typeface="Arial" panose="020B0604020202020204" pitchFamily="34" charset="0"/>
              </a:rPr>
              <a:t>modules</a:t>
            </a:r>
            <a:r>
              <a:rPr lang="en-US" sz="1400" dirty="0">
                <a:solidFill>
                  <a:schemeClr val="tx1"/>
                </a:solidFill>
                <a:latin typeface="Arial" panose="020B0604020202020204" pitchFamily="34" charset="0"/>
              </a:rPr>
              <a:t>, while hot air is drawn in from the opposite side </a:t>
            </a:r>
            <a:r>
              <a:rPr lang="en-US" altLang="zh-CN" sz="1400" dirty="0">
                <a:solidFill>
                  <a:schemeClr val="tx1"/>
                </a:solidFill>
                <a:latin typeface="Arial" panose="020B0604020202020204" pitchFamily="34" charset="0"/>
              </a:rPr>
              <a:t>and downward</a:t>
            </a:r>
            <a:r>
              <a:rPr lang="en-US" sz="1400" dirty="0">
                <a:solidFill>
                  <a:schemeClr val="tx1"/>
                </a:solidFill>
                <a:latin typeface="Arial" panose="020B0604020202020204" pitchFamily="34" charset="0"/>
              </a:rPr>
              <a:t> into the heat exchanger. </a:t>
            </a:r>
          </a:p>
          <a:p>
            <a:pPr marL="285750" indent="-285750">
              <a:spcAft>
                <a:spcPts val="600"/>
              </a:spcAft>
              <a:buFont typeface="Wingdings" panose="05000000000000000000" pitchFamily="2" charset="2"/>
              <a:buChar char="§"/>
            </a:pPr>
            <a:r>
              <a:rPr lang="en-US" sz="1400" dirty="0">
                <a:solidFill>
                  <a:schemeClr val="tx1"/>
                </a:solidFill>
                <a:latin typeface="Arial" panose="020B0604020202020204" pitchFamily="34" charset="0"/>
              </a:rPr>
              <a:t>Cooling water enters the </a:t>
            </a:r>
            <a:r>
              <a:rPr lang="en-US" altLang="zh-CN" sz="1400" dirty="0">
                <a:solidFill>
                  <a:schemeClr val="tx1"/>
                </a:solidFill>
                <a:latin typeface="Arial" panose="020B0604020202020204" pitchFamily="34" charset="0"/>
              </a:rPr>
              <a:t>coils</a:t>
            </a:r>
            <a:r>
              <a:rPr lang="en-US" sz="1400" dirty="0">
                <a:solidFill>
                  <a:schemeClr val="tx1"/>
                </a:solidFill>
                <a:latin typeface="Arial" panose="020B0604020202020204" pitchFamily="34" charset="0"/>
              </a:rPr>
              <a:t> of the heat exchanger, absorbing heat from the hot air inside the cabinet. At the same time, the hot air is cooled by the cooling water, transforming into cold air, which returns to the cabinet</a:t>
            </a:r>
          </a:p>
        </p:txBody>
      </p:sp>
    </p:spTree>
    <p:extLst>
      <p:ext uri="{BB962C8B-B14F-4D97-AF65-F5344CB8AC3E}">
        <p14:creationId xmlns:p14="http://schemas.microsoft.com/office/powerpoint/2010/main" val="153465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2CCB87C4-DFF0-A066-6334-143C40461334}"/>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DD53644B-5A35-3441-4B90-F36A29BFDEB6}"/>
              </a:ext>
            </a:extLst>
          </p:cNvPr>
          <p:cNvSpPr>
            <a:spLocks noGrp="1"/>
          </p:cNvSpPr>
          <p:nvPr>
            <p:ph type="title"/>
          </p:nvPr>
        </p:nvSpPr>
        <p:spPr/>
        <p:txBody>
          <a:bodyPr/>
          <a:lstStyle/>
          <a:p>
            <a:r>
              <a:rPr lang="en-US" altLang="zh-CN" dirty="0"/>
              <a:t>LHX – Components </a:t>
            </a:r>
            <a:r>
              <a:rPr lang="en-US" dirty="0"/>
              <a:t>Composition</a:t>
            </a:r>
          </a:p>
        </p:txBody>
      </p:sp>
      <p:pic>
        <p:nvPicPr>
          <p:cNvPr id="6" name="图片 5">
            <a:extLst>
              <a:ext uri="{FF2B5EF4-FFF2-40B4-BE49-F238E27FC236}">
                <a16:creationId xmlns:a16="http://schemas.microsoft.com/office/drawing/2014/main" id="{4A60E036-3638-6E61-96E1-937BCBD094A9}"/>
              </a:ext>
            </a:extLst>
          </p:cNvPr>
          <p:cNvPicPr>
            <a:picLocks noChangeAspect="1"/>
          </p:cNvPicPr>
          <p:nvPr/>
        </p:nvPicPr>
        <p:blipFill>
          <a:blip r:embed="rId2"/>
          <a:stretch>
            <a:fillRect/>
          </a:stretch>
        </p:blipFill>
        <p:spPr>
          <a:xfrm>
            <a:off x="3829051" y="866139"/>
            <a:ext cx="4112648" cy="5416067"/>
          </a:xfrm>
          <a:prstGeom prst="rect">
            <a:avLst/>
          </a:prstGeom>
        </p:spPr>
      </p:pic>
      <p:sp>
        <p:nvSpPr>
          <p:cNvPr id="7" name="文本框 6">
            <a:extLst>
              <a:ext uri="{FF2B5EF4-FFF2-40B4-BE49-F238E27FC236}">
                <a16:creationId xmlns:a16="http://schemas.microsoft.com/office/drawing/2014/main" id="{0E81C42F-DD5E-BF5B-F9C3-7E8626F5EC49}"/>
              </a:ext>
            </a:extLst>
          </p:cNvPr>
          <p:cNvSpPr txBox="1"/>
          <p:nvPr/>
        </p:nvSpPr>
        <p:spPr>
          <a:xfrm>
            <a:off x="390524" y="1124262"/>
            <a:ext cx="1562100"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b="1" dirty="0">
                <a:solidFill>
                  <a:srgbClr val="C00000"/>
                </a:solidFill>
              </a:rPr>
              <a:t>MONITORING</a:t>
            </a:r>
            <a:endParaRPr lang="en-US" sz="1400" b="1" dirty="0">
              <a:solidFill>
                <a:srgbClr val="C00000"/>
              </a:solidFill>
            </a:endParaRPr>
          </a:p>
        </p:txBody>
      </p:sp>
      <p:cxnSp>
        <p:nvCxnSpPr>
          <p:cNvPr id="9" name="直接连接符 8">
            <a:extLst>
              <a:ext uri="{FF2B5EF4-FFF2-40B4-BE49-F238E27FC236}">
                <a16:creationId xmlns:a16="http://schemas.microsoft.com/office/drawing/2014/main" id="{9E76296A-5240-B720-46DD-12878369EFF5}"/>
              </a:ext>
            </a:extLst>
          </p:cNvPr>
          <p:cNvCxnSpPr/>
          <p:nvPr/>
        </p:nvCxnSpPr>
        <p:spPr>
          <a:xfrm>
            <a:off x="466725" y="1406220"/>
            <a:ext cx="312420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5778068-1021-91E2-41AE-3DD5A1174925}"/>
              </a:ext>
            </a:extLst>
          </p:cNvPr>
          <p:cNvSpPr txBox="1"/>
          <p:nvPr/>
        </p:nvSpPr>
        <p:spPr>
          <a:xfrm>
            <a:off x="390523" y="1514475"/>
            <a:ext cx="3124200" cy="1514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altLang="zh-CN" sz="1400" b="1" dirty="0">
                <a:solidFill>
                  <a:schemeClr val="tx1"/>
                </a:solidFill>
              </a:rPr>
              <a:t>Controller</a:t>
            </a:r>
            <a:endParaRPr lang="en-US" dirty="0"/>
          </a:p>
          <a:p>
            <a:pPr marL="171450" indent="-171450">
              <a:spcAft>
                <a:spcPts val="600"/>
              </a:spcAft>
              <a:buFont typeface="Arial" panose="020B0604020202020204" pitchFamily="34" charset="0"/>
              <a:buChar char="•"/>
            </a:pPr>
            <a:r>
              <a:rPr lang="en-US" sz="1000" dirty="0"/>
              <a:t>Separate compact 19″ control unit (2 U, with 1 U space usage) in the upper cabinet area </a:t>
            </a:r>
          </a:p>
          <a:p>
            <a:pPr marL="171450" indent="-171450">
              <a:buFont typeface="Arial" panose="020B0604020202020204" pitchFamily="34" charset="0"/>
              <a:buChar char="•"/>
            </a:pPr>
            <a:r>
              <a:rPr lang="en-US" sz="1000" dirty="0"/>
              <a:t>Clearly marked plug &amp; play sensor connections </a:t>
            </a:r>
          </a:p>
          <a:p>
            <a:r>
              <a:rPr lang="en-US" altLang="zh-CN" sz="1400" dirty="0">
                <a:solidFill>
                  <a:schemeClr val="tx1"/>
                </a:solidFill>
              </a:rPr>
              <a:t> </a:t>
            </a:r>
            <a:endParaRPr lang="en-US" sz="1400" dirty="0">
              <a:solidFill>
                <a:schemeClr val="tx1"/>
              </a:solidFill>
            </a:endParaRPr>
          </a:p>
        </p:txBody>
      </p:sp>
      <p:sp>
        <p:nvSpPr>
          <p:cNvPr id="11" name="文本框 10">
            <a:extLst>
              <a:ext uri="{FF2B5EF4-FFF2-40B4-BE49-F238E27FC236}">
                <a16:creationId xmlns:a16="http://schemas.microsoft.com/office/drawing/2014/main" id="{98D56D46-EF8F-8607-EB14-AB7969DC8657}"/>
              </a:ext>
            </a:extLst>
          </p:cNvPr>
          <p:cNvSpPr txBox="1"/>
          <p:nvPr/>
        </p:nvSpPr>
        <p:spPr>
          <a:xfrm>
            <a:off x="390523" y="2512696"/>
            <a:ext cx="3124200" cy="1514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altLang="zh-CN" sz="1400" b="1" dirty="0">
                <a:solidFill>
                  <a:schemeClr val="tx1"/>
                </a:solidFill>
              </a:rPr>
              <a:t>Sensor</a:t>
            </a:r>
            <a:endParaRPr lang="en-US" dirty="0"/>
          </a:p>
          <a:p>
            <a:pPr marL="171450" indent="-171450">
              <a:spcAft>
                <a:spcPts val="600"/>
              </a:spcAft>
              <a:buFont typeface="Arial" panose="020B0604020202020204" pitchFamily="34" charset="0"/>
              <a:buChar char="•"/>
            </a:pPr>
            <a:r>
              <a:rPr lang="en-US" sz="1000" dirty="0"/>
              <a:t>Temperature regulation accuracy of +/- 0.1 K </a:t>
            </a:r>
          </a:p>
          <a:p>
            <a:pPr marL="171450" indent="-171450">
              <a:spcAft>
                <a:spcPts val="600"/>
              </a:spcAft>
              <a:buFont typeface="Arial" panose="020B0604020202020204" pitchFamily="34" charset="0"/>
              <a:buChar char="•"/>
            </a:pPr>
            <a:r>
              <a:rPr lang="en-US" sz="1000" dirty="0"/>
              <a:t>Differential pressure sensor for fan speed control as standard </a:t>
            </a:r>
          </a:p>
          <a:p>
            <a:pPr marL="171450" indent="-171450">
              <a:spcAft>
                <a:spcPts val="600"/>
              </a:spcAft>
              <a:buFont typeface="Arial" panose="020B0604020202020204" pitchFamily="34" charset="0"/>
              <a:buChar char="•"/>
            </a:pPr>
            <a:r>
              <a:rPr lang="en-US" sz="1000" dirty="0"/>
              <a:t>Optional coolant flow and temperature monitoring </a:t>
            </a:r>
          </a:p>
          <a:p>
            <a:r>
              <a:rPr lang="en-US" altLang="zh-CN" sz="1000" dirty="0">
                <a:solidFill>
                  <a:schemeClr val="tx1"/>
                </a:solidFill>
              </a:rPr>
              <a:t> </a:t>
            </a:r>
            <a:endParaRPr lang="en-US" sz="1000" dirty="0">
              <a:solidFill>
                <a:schemeClr val="tx1"/>
              </a:solidFill>
            </a:endParaRPr>
          </a:p>
        </p:txBody>
      </p:sp>
      <p:sp>
        <p:nvSpPr>
          <p:cNvPr id="12" name="文本框 11">
            <a:extLst>
              <a:ext uri="{FF2B5EF4-FFF2-40B4-BE49-F238E27FC236}">
                <a16:creationId xmlns:a16="http://schemas.microsoft.com/office/drawing/2014/main" id="{D4EF7B2A-483C-F179-C989-835CC70A9B13}"/>
              </a:ext>
            </a:extLst>
          </p:cNvPr>
          <p:cNvSpPr txBox="1"/>
          <p:nvPr/>
        </p:nvSpPr>
        <p:spPr>
          <a:xfrm>
            <a:off x="390523" y="3856658"/>
            <a:ext cx="3124200" cy="1514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400" b="1" dirty="0">
                <a:solidFill>
                  <a:schemeClr val="tx1"/>
                </a:solidFill>
              </a:rPr>
              <a:t>ACCESS</a:t>
            </a:r>
            <a:endParaRPr lang="en-US" dirty="0"/>
          </a:p>
          <a:p>
            <a:pPr marL="171450" indent="-171450">
              <a:spcAft>
                <a:spcPts val="600"/>
              </a:spcAft>
              <a:buFont typeface="Arial" panose="020B0604020202020204" pitchFamily="34" charset="0"/>
              <a:buChar char="•"/>
            </a:pPr>
            <a:r>
              <a:rPr lang="en-US" sz="1000" dirty="0"/>
              <a:t>Terminal with display and keyboard on front door for control without opening the door </a:t>
            </a:r>
          </a:p>
          <a:p>
            <a:pPr marL="171450" indent="-171450">
              <a:spcAft>
                <a:spcPts val="600"/>
              </a:spcAft>
              <a:buFont typeface="Arial" panose="020B0604020202020204" pitchFamily="34" charset="0"/>
              <a:buChar char="•"/>
            </a:pPr>
            <a:r>
              <a:rPr lang="en-US" sz="1000" dirty="0"/>
              <a:t>Ethernet interface for access to the cooling unit via web interface, SNMP, Modbus TCP </a:t>
            </a:r>
          </a:p>
          <a:p>
            <a:pPr marL="171450" indent="-171450">
              <a:spcAft>
                <a:spcPts val="600"/>
              </a:spcAft>
              <a:buFont typeface="Arial" panose="020B0604020202020204" pitchFamily="34" charset="0"/>
              <a:buChar char="•"/>
            </a:pPr>
            <a:r>
              <a:rPr lang="en-US" sz="1000" dirty="0"/>
              <a:t>Serial interface (RS485) for Modbus RTU </a:t>
            </a:r>
          </a:p>
          <a:p>
            <a:pPr marL="171450" indent="-171450">
              <a:spcAft>
                <a:spcPts val="600"/>
              </a:spcAft>
              <a:buFont typeface="Arial" panose="020B0604020202020204" pitchFamily="34" charset="0"/>
              <a:buChar char="•"/>
            </a:pPr>
            <a:r>
              <a:rPr lang="en-US" sz="1000" dirty="0"/>
              <a:t>Communication with guardian gateway management solution possible </a:t>
            </a:r>
          </a:p>
          <a:p>
            <a:r>
              <a:rPr lang="en-US" altLang="zh-CN" sz="1400" dirty="0">
                <a:solidFill>
                  <a:schemeClr val="tx1"/>
                </a:solidFill>
              </a:rPr>
              <a:t> </a:t>
            </a:r>
            <a:endParaRPr lang="en-US" sz="1400" dirty="0">
              <a:solidFill>
                <a:schemeClr val="tx1"/>
              </a:solidFill>
            </a:endParaRPr>
          </a:p>
        </p:txBody>
      </p:sp>
      <p:sp>
        <p:nvSpPr>
          <p:cNvPr id="13" name="文本框 12">
            <a:extLst>
              <a:ext uri="{FF2B5EF4-FFF2-40B4-BE49-F238E27FC236}">
                <a16:creationId xmlns:a16="http://schemas.microsoft.com/office/drawing/2014/main" id="{FF5FAE02-705B-EDC3-4768-BD8289CFB298}"/>
              </a:ext>
            </a:extLst>
          </p:cNvPr>
          <p:cNvSpPr txBox="1"/>
          <p:nvPr/>
        </p:nvSpPr>
        <p:spPr>
          <a:xfrm>
            <a:off x="8179825" y="1292215"/>
            <a:ext cx="2545325"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rgbClr val="C00000"/>
                </a:solidFill>
              </a:rPr>
              <a:t>CABINET SPECIFICATION </a:t>
            </a:r>
          </a:p>
        </p:txBody>
      </p:sp>
      <p:cxnSp>
        <p:nvCxnSpPr>
          <p:cNvPr id="14" name="直接连接符 13">
            <a:extLst>
              <a:ext uri="{FF2B5EF4-FFF2-40B4-BE49-F238E27FC236}">
                <a16:creationId xmlns:a16="http://schemas.microsoft.com/office/drawing/2014/main" id="{3E7FC0CD-9F61-0CC2-5A19-9F6BC0E47CEB}"/>
              </a:ext>
            </a:extLst>
          </p:cNvPr>
          <p:cNvCxnSpPr/>
          <p:nvPr/>
        </p:nvCxnSpPr>
        <p:spPr>
          <a:xfrm>
            <a:off x="8267701" y="1578612"/>
            <a:ext cx="312420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ADBD84A-EFF1-EE8C-48E3-D661447D9A4A}"/>
              </a:ext>
            </a:extLst>
          </p:cNvPr>
          <p:cNvSpPr txBox="1"/>
          <p:nvPr/>
        </p:nvSpPr>
        <p:spPr>
          <a:xfrm>
            <a:off x="8267701" y="1664337"/>
            <a:ext cx="3124200" cy="86177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71450" indent="-171450">
              <a:spcAft>
                <a:spcPts val="600"/>
              </a:spcAft>
              <a:buFont typeface="Arial" panose="020B0604020202020204" pitchFamily="34" charset="0"/>
              <a:buChar char="•"/>
            </a:pPr>
            <a:r>
              <a:rPr lang="en-US" sz="1000" dirty="0"/>
              <a:t>Cabinet dimensions 600 W x 800 D or 1000 D </a:t>
            </a:r>
          </a:p>
          <a:p>
            <a:pPr marL="171450" indent="-171450">
              <a:spcAft>
                <a:spcPts val="600"/>
              </a:spcAft>
              <a:buFont typeface="Arial" panose="020B0604020202020204" pitchFamily="34" charset="0"/>
              <a:buChar char="•"/>
            </a:pPr>
            <a:r>
              <a:rPr lang="en-US" sz="1000" dirty="0"/>
              <a:t>Lever handle, locks with 333 profile half-cylinder </a:t>
            </a:r>
          </a:p>
          <a:p>
            <a:pPr marL="171450" indent="-171450">
              <a:spcAft>
                <a:spcPts val="600"/>
              </a:spcAft>
              <a:buFont typeface="Arial" panose="020B0604020202020204" pitchFamily="34" charset="0"/>
              <a:buChar char="•"/>
            </a:pPr>
            <a:r>
              <a:rPr lang="en-US" sz="1000" dirty="0"/>
              <a:t>Effective cable ducting without negative effect on high IP or EMC functions </a:t>
            </a:r>
          </a:p>
        </p:txBody>
      </p:sp>
      <p:sp>
        <p:nvSpPr>
          <p:cNvPr id="17" name="文本框 16">
            <a:extLst>
              <a:ext uri="{FF2B5EF4-FFF2-40B4-BE49-F238E27FC236}">
                <a16:creationId xmlns:a16="http://schemas.microsoft.com/office/drawing/2014/main" id="{65889FE8-1980-7064-31F0-221CA0E3F818}"/>
              </a:ext>
            </a:extLst>
          </p:cNvPr>
          <p:cNvSpPr txBox="1"/>
          <p:nvPr/>
        </p:nvSpPr>
        <p:spPr>
          <a:xfrm>
            <a:off x="8213230" y="3242939"/>
            <a:ext cx="2545325"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rgbClr val="C00000"/>
                </a:solidFill>
              </a:rPr>
              <a:t>COOLING </a:t>
            </a:r>
          </a:p>
        </p:txBody>
      </p:sp>
      <p:cxnSp>
        <p:nvCxnSpPr>
          <p:cNvPr id="18" name="直接连接符 17">
            <a:extLst>
              <a:ext uri="{FF2B5EF4-FFF2-40B4-BE49-F238E27FC236}">
                <a16:creationId xmlns:a16="http://schemas.microsoft.com/office/drawing/2014/main" id="{FA918346-F292-43BB-85E7-1079455F6F4C}"/>
              </a:ext>
            </a:extLst>
          </p:cNvPr>
          <p:cNvCxnSpPr/>
          <p:nvPr/>
        </p:nvCxnSpPr>
        <p:spPr>
          <a:xfrm>
            <a:off x="8301107" y="3533691"/>
            <a:ext cx="312420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278A807F-954F-8D8F-18BC-01F41A30F5C7}"/>
              </a:ext>
            </a:extLst>
          </p:cNvPr>
          <p:cNvSpPr txBox="1"/>
          <p:nvPr/>
        </p:nvSpPr>
        <p:spPr>
          <a:xfrm>
            <a:off x="8289434" y="3675298"/>
            <a:ext cx="3212077"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71450" indent="-171450">
              <a:spcAft>
                <a:spcPts val="600"/>
              </a:spcAft>
              <a:buFont typeface="Arial" panose="020B0604020202020204" pitchFamily="34" charset="0"/>
              <a:buChar char="•"/>
            </a:pPr>
            <a:r>
              <a:rPr lang="en-US" sz="1000" dirty="0"/>
              <a:t>19-inch heat exchanger (6 U) installed in lower cabinet section </a:t>
            </a:r>
          </a:p>
          <a:p>
            <a:pPr marL="171450" indent="-171450">
              <a:spcAft>
                <a:spcPts val="600"/>
              </a:spcAft>
              <a:buFont typeface="Arial" panose="020B0604020202020204" pitchFamily="34" charset="0"/>
              <a:buChar char="•"/>
            </a:pPr>
            <a:r>
              <a:rPr lang="en-US" sz="1000" dirty="0"/>
              <a:t>Scalable cooling performance : 5KW / 10KW</a:t>
            </a:r>
          </a:p>
          <a:p>
            <a:pPr marL="171450" indent="-171450">
              <a:spcAft>
                <a:spcPts val="600"/>
              </a:spcAft>
              <a:buFont typeface="Arial" panose="020B0604020202020204" pitchFamily="34" charset="0"/>
              <a:buChar char="•"/>
            </a:pPr>
            <a:r>
              <a:rPr lang="en-US" sz="1000" dirty="0"/>
              <a:t>The fan units can be exchanged without having to replace the heat exchanger </a:t>
            </a:r>
          </a:p>
          <a:p>
            <a:pPr marL="171450" indent="-171450">
              <a:spcAft>
                <a:spcPts val="600"/>
              </a:spcAft>
              <a:buFont typeface="Arial" panose="020B0604020202020204" pitchFamily="34" charset="0"/>
              <a:buChar char="•"/>
            </a:pPr>
            <a:r>
              <a:rPr lang="en-US" sz="1000" dirty="0"/>
              <a:t>Air flow volume of ~ 100/1800 m³/h </a:t>
            </a:r>
          </a:p>
          <a:p>
            <a:pPr marL="171450" indent="-171450">
              <a:spcAft>
                <a:spcPts val="600"/>
              </a:spcAft>
              <a:buFont typeface="Arial" panose="020B0604020202020204" pitchFamily="34" charset="0"/>
              <a:buChar char="•"/>
            </a:pPr>
            <a:r>
              <a:rPr lang="en-US" sz="1000" dirty="0"/>
              <a:t>Water flow temperature from 6°C to 25°C </a:t>
            </a:r>
          </a:p>
          <a:p>
            <a:pPr marL="171450" indent="-171450">
              <a:spcAft>
                <a:spcPts val="600"/>
              </a:spcAft>
              <a:buFont typeface="Arial" panose="020B0604020202020204" pitchFamily="34" charset="0"/>
              <a:buChar char="•"/>
            </a:pPr>
            <a:r>
              <a:rPr lang="en-US" sz="1000" dirty="0"/>
              <a:t>Ambient temperature from 5°C to 50°C </a:t>
            </a:r>
          </a:p>
          <a:p>
            <a:pPr marL="171450" indent="-171450">
              <a:spcAft>
                <a:spcPts val="600"/>
              </a:spcAft>
              <a:buFont typeface="Arial" panose="020B0604020202020204" pitchFamily="34" charset="0"/>
              <a:buChar char="•"/>
            </a:pPr>
            <a:endParaRPr lang="en-US" sz="1000" dirty="0"/>
          </a:p>
        </p:txBody>
      </p:sp>
      <p:cxnSp>
        <p:nvCxnSpPr>
          <p:cNvPr id="22" name="连接符: 肘形 21">
            <a:extLst>
              <a:ext uri="{FF2B5EF4-FFF2-40B4-BE49-F238E27FC236}">
                <a16:creationId xmlns:a16="http://schemas.microsoft.com/office/drawing/2014/main" id="{DFFDF253-35EA-4E14-1377-66344496AE5F}"/>
              </a:ext>
            </a:extLst>
          </p:cNvPr>
          <p:cNvCxnSpPr>
            <a:cxnSpLocks/>
          </p:cNvCxnSpPr>
          <p:nvPr/>
        </p:nvCxnSpPr>
        <p:spPr>
          <a:xfrm>
            <a:off x="1466850" y="1634511"/>
            <a:ext cx="4049393" cy="203814"/>
          </a:xfrm>
          <a:prstGeom prst="bentConnector3">
            <a:avLst/>
          </a:prstGeom>
          <a:ln w="15875">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23" name="连接符: 肘形 22">
            <a:extLst>
              <a:ext uri="{FF2B5EF4-FFF2-40B4-BE49-F238E27FC236}">
                <a16:creationId xmlns:a16="http://schemas.microsoft.com/office/drawing/2014/main" id="{4E25C280-4ECD-1E0B-AF01-FD41589734FF}"/>
              </a:ext>
            </a:extLst>
          </p:cNvPr>
          <p:cNvCxnSpPr>
            <a:cxnSpLocks/>
          </p:cNvCxnSpPr>
          <p:nvPr/>
        </p:nvCxnSpPr>
        <p:spPr>
          <a:xfrm flipV="1">
            <a:off x="1390650" y="3613933"/>
            <a:ext cx="2647950" cy="383382"/>
          </a:xfrm>
          <a:prstGeom prst="bentConnector3">
            <a:avLst>
              <a:gd name="adj1" fmla="val 99281"/>
            </a:avLst>
          </a:prstGeom>
          <a:ln w="15875">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04BBE67E-E91C-2641-3A26-6BF68F8F66BE}"/>
              </a:ext>
            </a:extLst>
          </p:cNvPr>
          <p:cNvCxnSpPr>
            <a:cxnSpLocks/>
            <a:stCxn id="13" idx="1"/>
          </p:cNvCxnSpPr>
          <p:nvPr/>
        </p:nvCxnSpPr>
        <p:spPr>
          <a:xfrm rot="10800000" flipV="1">
            <a:off x="5114927" y="1478275"/>
            <a:ext cx="3064898" cy="2988949"/>
          </a:xfrm>
          <a:prstGeom prst="bentConnector3">
            <a:avLst>
              <a:gd name="adj1" fmla="val 32907"/>
            </a:avLst>
          </a:prstGeom>
          <a:ln w="15875">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36" name="连接符: 肘形 35">
            <a:extLst>
              <a:ext uri="{FF2B5EF4-FFF2-40B4-BE49-F238E27FC236}">
                <a16:creationId xmlns:a16="http://schemas.microsoft.com/office/drawing/2014/main" id="{85FE5885-0B09-DF0D-5A3A-AEB00C262601}"/>
              </a:ext>
            </a:extLst>
          </p:cNvPr>
          <p:cNvCxnSpPr>
            <a:cxnSpLocks/>
            <a:stCxn id="17" idx="1"/>
          </p:cNvCxnSpPr>
          <p:nvPr/>
        </p:nvCxnSpPr>
        <p:spPr>
          <a:xfrm rot="10800000" flipV="1">
            <a:off x="7899412" y="3429000"/>
            <a:ext cx="313819" cy="2209372"/>
          </a:xfrm>
          <a:prstGeom prst="bentConnector2">
            <a:avLst/>
          </a:prstGeom>
          <a:ln w="15875">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91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F9DA499A-3832-C8E2-1E7D-4D4FAC1C8A98}"/>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2693EA6E-ECFB-E5E8-F6AA-49EE06C38072}"/>
              </a:ext>
            </a:extLst>
          </p:cNvPr>
          <p:cNvSpPr>
            <a:spLocks noGrp="1"/>
          </p:cNvSpPr>
          <p:nvPr>
            <p:ph type="title"/>
          </p:nvPr>
        </p:nvSpPr>
        <p:spPr/>
        <p:txBody>
          <a:bodyPr/>
          <a:lstStyle/>
          <a:p>
            <a:r>
              <a:rPr lang="en-US" altLang="zh-CN" dirty="0"/>
              <a:t>APPLICATION CASE</a:t>
            </a:r>
            <a:endParaRPr lang="en-US" dirty="0"/>
          </a:p>
        </p:txBody>
      </p:sp>
      <p:pic>
        <p:nvPicPr>
          <p:cNvPr id="6" name="图片 5">
            <a:extLst>
              <a:ext uri="{FF2B5EF4-FFF2-40B4-BE49-F238E27FC236}">
                <a16:creationId xmlns:a16="http://schemas.microsoft.com/office/drawing/2014/main" id="{BEA4CC9D-9ECA-D74E-2B83-25EBCE93E227}"/>
              </a:ext>
            </a:extLst>
          </p:cNvPr>
          <p:cNvPicPr>
            <a:picLocks noChangeAspect="1"/>
          </p:cNvPicPr>
          <p:nvPr/>
        </p:nvPicPr>
        <p:blipFill>
          <a:blip r:embed="rId2"/>
          <a:stretch>
            <a:fillRect/>
          </a:stretch>
        </p:blipFill>
        <p:spPr>
          <a:xfrm>
            <a:off x="269239" y="1031108"/>
            <a:ext cx="5643341" cy="2397892"/>
          </a:xfrm>
          <a:prstGeom prst="rect">
            <a:avLst/>
          </a:prstGeom>
        </p:spPr>
      </p:pic>
      <p:sp>
        <p:nvSpPr>
          <p:cNvPr id="7" name="文本框 6">
            <a:extLst>
              <a:ext uri="{FF2B5EF4-FFF2-40B4-BE49-F238E27FC236}">
                <a16:creationId xmlns:a16="http://schemas.microsoft.com/office/drawing/2014/main" id="{174B9A7F-0037-B703-8389-FD835662A448}"/>
              </a:ext>
            </a:extLst>
          </p:cNvPr>
          <p:cNvSpPr txBox="1"/>
          <p:nvPr/>
        </p:nvSpPr>
        <p:spPr>
          <a:xfrm>
            <a:off x="256479" y="3474562"/>
            <a:ext cx="2626360"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b="1" dirty="0">
                <a:solidFill>
                  <a:srgbClr val="C00000"/>
                </a:solidFill>
              </a:rPr>
              <a:t>CHALLENGING</a:t>
            </a:r>
            <a:endParaRPr lang="en-US" sz="1400" b="1" dirty="0">
              <a:solidFill>
                <a:srgbClr val="C00000"/>
              </a:solidFill>
            </a:endParaRPr>
          </a:p>
        </p:txBody>
      </p:sp>
      <p:cxnSp>
        <p:nvCxnSpPr>
          <p:cNvPr id="8" name="直接连接符 7">
            <a:extLst>
              <a:ext uri="{FF2B5EF4-FFF2-40B4-BE49-F238E27FC236}">
                <a16:creationId xmlns:a16="http://schemas.microsoft.com/office/drawing/2014/main" id="{265DAAE7-5E47-4112-9E54-20990AEB1B22}"/>
              </a:ext>
            </a:extLst>
          </p:cNvPr>
          <p:cNvCxnSpPr>
            <a:cxnSpLocks/>
          </p:cNvCxnSpPr>
          <p:nvPr/>
        </p:nvCxnSpPr>
        <p:spPr>
          <a:xfrm>
            <a:off x="332680" y="3756520"/>
            <a:ext cx="556714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FB21DA0F-07D6-FE65-F514-082F6C527CE3}"/>
              </a:ext>
            </a:extLst>
          </p:cNvPr>
          <p:cNvSpPr txBox="1"/>
          <p:nvPr/>
        </p:nvSpPr>
        <p:spPr>
          <a:xfrm>
            <a:off x="269239" y="3799208"/>
            <a:ext cx="5745062" cy="1083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en-US" altLang="zh-CN" sz="1200" dirty="0">
                <a:solidFill>
                  <a:schemeClr val="tx1"/>
                </a:solidFill>
              </a:rPr>
              <a:t>Intercontinental Deployment</a:t>
            </a:r>
          </a:p>
          <a:p>
            <a:pPr marL="285750" indent="-285750">
              <a:spcBef>
                <a:spcPts val="600"/>
              </a:spcBef>
              <a:buFont typeface="Wingdings" panose="05000000000000000000" pitchFamily="2" charset="2"/>
              <a:buChar char="§"/>
            </a:pPr>
            <a:r>
              <a:rPr lang="en-US" altLang="zh-CN" sz="1200" dirty="0">
                <a:solidFill>
                  <a:schemeClr val="tx1"/>
                </a:solidFill>
              </a:rPr>
              <a:t>Long-Life Support, solid Product Change Management</a:t>
            </a:r>
          </a:p>
          <a:p>
            <a:pPr marL="285750" indent="-285750">
              <a:spcBef>
                <a:spcPts val="600"/>
              </a:spcBef>
              <a:buFont typeface="Wingdings" panose="05000000000000000000" pitchFamily="2" charset="2"/>
              <a:buChar char="§"/>
            </a:pPr>
            <a:r>
              <a:rPr lang="en-US" altLang="zh-CN" sz="1200" dirty="0">
                <a:solidFill>
                  <a:schemeClr val="tx1"/>
                </a:solidFill>
              </a:rPr>
              <a:t>Differentiated thermal performance ( 1KW ~ 10KW ) by one SKU</a:t>
            </a:r>
          </a:p>
          <a:p>
            <a:pPr marL="285750" indent="-285750">
              <a:spcBef>
                <a:spcPts val="600"/>
              </a:spcBef>
              <a:buFont typeface="Wingdings" panose="05000000000000000000" pitchFamily="2" charset="2"/>
              <a:buChar char="§"/>
            </a:pPr>
            <a:r>
              <a:rPr lang="en-US" altLang="zh-CN" sz="1200" dirty="0">
                <a:solidFill>
                  <a:schemeClr val="tx1"/>
                </a:solidFill>
              </a:rPr>
              <a:t>Rapid attainment of steady-state temperature after Power-Up</a:t>
            </a:r>
          </a:p>
          <a:p>
            <a:pPr marL="285750" indent="-285750">
              <a:spcBef>
                <a:spcPts val="600"/>
              </a:spcBef>
              <a:buFont typeface="Wingdings" panose="05000000000000000000" pitchFamily="2" charset="2"/>
              <a:buChar char="§"/>
            </a:pPr>
            <a:endParaRPr lang="en-US" sz="1400" dirty="0">
              <a:solidFill>
                <a:schemeClr val="tx1"/>
              </a:solidFill>
            </a:endParaRPr>
          </a:p>
        </p:txBody>
      </p:sp>
      <p:sp>
        <p:nvSpPr>
          <p:cNvPr id="12" name="文本框 11">
            <a:extLst>
              <a:ext uri="{FF2B5EF4-FFF2-40B4-BE49-F238E27FC236}">
                <a16:creationId xmlns:a16="http://schemas.microsoft.com/office/drawing/2014/main" id="{8D87F214-883F-2F5A-51C4-8B10135E39C3}"/>
              </a:ext>
            </a:extLst>
          </p:cNvPr>
          <p:cNvSpPr txBox="1"/>
          <p:nvPr/>
        </p:nvSpPr>
        <p:spPr>
          <a:xfrm>
            <a:off x="256479" y="4929774"/>
            <a:ext cx="2626360"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b="1" dirty="0">
                <a:solidFill>
                  <a:srgbClr val="C00000"/>
                </a:solidFill>
              </a:rPr>
              <a:t>SOLUTION</a:t>
            </a:r>
            <a:endParaRPr lang="en-US" sz="1400" b="1" dirty="0">
              <a:solidFill>
                <a:srgbClr val="C00000"/>
              </a:solidFill>
            </a:endParaRPr>
          </a:p>
        </p:txBody>
      </p:sp>
      <p:cxnSp>
        <p:nvCxnSpPr>
          <p:cNvPr id="13" name="直接连接符 12">
            <a:extLst>
              <a:ext uri="{FF2B5EF4-FFF2-40B4-BE49-F238E27FC236}">
                <a16:creationId xmlns:a16="http://schemas.microsoft.com/office/drawing/2014/main" id="{49605958-B5A6-FE3B-D27A-D6C557ABC989}"/>
              </a:ext>
            </a:extLst>
          </p:cNvPr>
          <p:cNvCxnSpPr>
            <a:cxnSpLocks/>
          </p:cNvCxnSpPr>
          <p:nvPr/>
        </p:nvCxnSpPr>
        <p:spPr>
          <a:xfrm>
            <a:off x="332680" y="5209819"/>
            <a:ext cx="556714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7B05A3EA-602E-80E0-802B-1162ABEDBFCF}"/>
              </a:ext>
            </a:extLst>
          </p:cNvPr>
          <p:cNvSpPr txBox="1"/>
          <p:nvPr/>
        </p:nvSpPr>
        <p:spPr>
          <a:xfrm>
            <a:off x="269239" y="5294629"/>
            <a:ext cx="5745062" cy="1083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0000"/>
              </a:lnSpc>
              <a:buFont typeface="Wingdings" panose="05000000000000000000" pitchFamily="2" charset="2"/>
              <a:buChar char="§"/>
            </a:pPr>
            <a:r>
              <a:rPr lang="en-US" altLang="zh-CN" sz="1200" dirty="0">
                <a:solidFill>
                  <a:schemeClr val="tx1"/>
                </a:solidFill>
              </a:rPr>
              <a:t>LHX+10KW  + customized controller SW</a:t>
            </a:r>
          </a:p>
          <a:p>
            <a:pPr marL="285750" indent="-285750">
              <a:lnSpc>
                <a:spcPct val="120000"/>
              </a:lnSpc>
              <a:buFont typeface="Wingdings" panose="05000000000000000000" pitchFamily="2" charset="2"/>
              <a:buChar char="§"/>
            </a:pPr>
            <a:r>
              <a:rPr lang="en-US" altLang="zh-CN" sz="1200" dirty="0">
                <a:solidFill>
                  <a:schemeClr val="tx1"/>
                </a:solidFill>
              </a:rPr>
              <a:t>Three Production Location, 10+ Service Office</a:t>
            </a:r>
          </a:p>
          <a:p>
            <a:pPr marL="285750" indent="-285750">
              <a:lnSpc>
                <a:spcPct val="120000"/>
              </a:lnSpc>
              <a:buFont typeface="Wingdings" panose="05000000000000000000" pitchFamily="2" charset="2"/>
              <a:buChar char="§"/>
            </a:pPr>
            <a:r>
              <a:rPr lang="en-US" altLang="zh-CN" sz="1200" dirty="0">
                <a:solidFill>
                  <a:schemeClr val="tx1"/>
                </a:solidFill>
              </a:rPr>
              <a:t>Future-proofed LHX Roadmap</a:t>
            </a:r>
          </a:p>
          <a:p>
            <a:pPr marL="285750" indent="-285750">
              <a:lnSpc>
                <a:spcPct val="120000"/>
              </a:lnSpc>
              <a:buFont typeface="Wingdings" panose="05000000000000000000" pitchFamily="2" charset="2"/>
              <a:buChar char="§"/>
            </a:pPr>
            <a:r>
              <a:rPr lang="en-US" altLang="zh-CN" sz="1200" dirty="0">
                <a:solidFill>
                  <a:schemeClr val="tx1"/>
                </a:solidFill>
              </a:rPr>
              <a:t>Solid Product Change Management Process</a:t>
            </a:r>
          </a:p>
        </p:txBody>
      </p:sp>
      <p:pic>
        <p:nvPicPr>
          <p:cNvPr id="17" name="图片 16">
            <a:extLst>
              <a:ext uri="{FF2B5EF4-FFF2-40B4-BE49-F238E27FC236}">
                <a16:creationId xmlns:a16="http://schemas.microsoft.com/office/drawing/2014/main" id="{0BD2E8B0-9594-2AB5-5D32-2C63C8BAB7B9}"/>
              </a:ext>
            </a:extLst>
          </p:cNvPr>
          <p:cNvPicPr>
            <a:picLocks noChangeAspect="1"/>
          </p:cNvPicPr>
          <p:nvPr/>
        </p:nvPicPr>
        <p:blipFill>
          <a:blip r:embed="rId3"/>
          <a:stretch>
            <a:fillRect/>
          </a:stretch>
        </p:blipFill>
        <p:spPr>
          <a:xfrm>
            <a:off x="6279422" y="1022270"/>
            <a:ext cx="5340685" cy="2406730"/>
          </a:xfrm>
          <a:prstGeom prst="rect">
            <a:avLst/>
          </a:prstGeom>
        </p:spPr>
      </p:pic>
      <p:sp>
        <p:nvSpPr>
          <p:cNvPr id="18" name="文本框 17">
            <a:extLst>
              <a:ext uri="{FF2B5EF4-FFF2-40B4-BE49-F238E27FC236}">
                <a16:creationId xmlns:a16="http://schemas.microsoft.com/office/drawing/2014/main" id="{4C0D5CB8-0734-D047-A2B7-D518A3C6C810}"/>
              </a:ext>
            </a:extLst>
          </p:cNvPr>
          <p:cNvSpPr txBox="1"/>
          <p:nvPr/>
        </p:nvSpPr>
        <p:spPr>
          <a:xfrm>
            <a:off x="6215981" y="3474562"/>
            <a:ext cx="2626360"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b="1" dirty="0">
                <a:solidFill>
                  <a:srgbClr val="C00000"/>
                </a:solidFill>
              </a:rPr>
              <a:t>CHALLENGING</a:t>
            </a:r>
            <a:endParaRPr lang="en-US" sz="1400" b="1" dirty="0">
              <a:solidFill>
                <a:srgbClr val="C00000"/>
              </a:solidFill>
            </a:endParaRPr>
          </a:p>
        </p:txBody>
      </p:sp>
      <p:cxnSp>
        <p:nvCxnSpPr>
          <p:cNvPr id="19" name="直接连接符 18">
            <a:extLst>
              <a:ext uri="{FF2B5EF4-FFF2-40B4-BE49-F238E27FC236}">
                <a16:creationId xmlns:a16="http://schemas.microsoft.com/office/drawing/2014/main" id="{7975D23B-326B-77D5-7A83-4BCEB738CF41}"/>
              </a:ext>
            </a:extLst>
          </p:cNvPr>
          <p:cNvCxnSpPr>
            <a:cxnSpLocks/>
          </p:cNvCxnSpPr>
          <p:nvPr/>
        </p:nvCxnSpPr>
        <p:spPr>
          <a:xfrm>
            <a:off x="6292182" y="3756520"/>
            <a:ext cx="5327925"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2EEF2FEE-08A1-DD60-1E58-FAB618427F67}"/>
              </a:ext>
            </a:extLst>
          </p:cNvPr>
          <p:cNvSpPr txBox="1"/>
          <p:nvPr/>
        </p:nvSpPr>
        <p:spPr>
          <a:xfrm>
            <a:off x="6279422" y="3799208"/>
            <a:ext cx="5340685" cy="1083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en-US" altLang="zh-CN" sz="1200" dirty="0">
                <a:solidFill>
                  <a:schemeClr val="tx1"/>
                </a:solidFill>
              </a:rPr>
              <a:t>Limited Installation Space</a:t>
            </a:r>
          </a:p>
          <a:p>
            <a:pPr marL="285750" indent="-285750">
              <a:spcBef>
                <a:spcPts val="600"/>
              </a:spcBef>
              <a:buFont typeface="Wingdings" panose="05000000000000000000" pitchFamily="2" charset="2"/>
              <a:buChar char="§"/>
            </a:pPr>
            <a:r>
              <a:rPr lang="en-US" altLang="zh-CN" sz="1200" dirty="0">
                <a:solidFill>
                  <a:schemeClr val="tx1"/>
                </a:solidFill>
              </a:rPr>
              <a:t>Harsh Environment, anti-corrosion</a:t>
            </a:r>
          </a:p>
          <a:p>
            <a:pPr marL="285750" indent="-285750">
              <a:spcBef>
                <a:spcPts val="600"/>
              </a:spcBef>
              <a:buFont typeface="Wingdings" panose="05000000000000000000" pitchFamily="2" charset="2"/>
              <a:buChar char="§"/>
            </a:pPr>
            <a:r>
              <a:rPr lang="en-US" altLang="zh-CN" sz="1200" dirty="0">
                <a:solidFill>
                  <a:schemeClr val="tx1"/>
                </a:solidFill>
              </a:rPr>
              <a:t>Quick Install / Uninstallation in the field</a:t>
            </a:r>
          </a:p>
        </p:txBody>
      </p:sp>
      <p:sp>
        <p:nvSpPr>
          <p:cNvPr id="24" name="文本框 23">
            <a:extLst>
              <a:ext uri="{FF2B5EF4-FFF2-40B4-BE49-F238E27FC236}">
                <a16:creationId xmlns:a16="http://schemas.microsoft.com/office/drawing/2014/main" id="{AB207B15-85D6-3D2D-E778-1F428ABB3844}"/>
              </a:ext>
            </a:extLst>
          </p:cNvPr>
          <p:cNvSpPr txBox="1"/>
          <p:nvPr/>
        </p:nvSpPr>
        <p:spPr>
          <a:xfrm>
            <a:off x="6266662" y="4589478"/>
            <a:ext cx="2626360" cy="3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b="1" dirty="0">
                <a:solidFill>
                  <a:srgbClr val="C00000"/>
                </a:solidFill>
              </a:rPr>
              <a:t>SOLUTION</a:t>
            </a:r>
            <a:endParaRPr lang="en-US" sz="1400" b="1" dirty="0">
              <a:solidFill>
                <a:srgbClr val="C00000"/>
              </a:solidFill>
            </a:endParaRPr>
          </a:p>
        </p:txBody>
      </p:sp>
      <p:cxnSp>
        <p:nvCxnSpPr>
          <p:cNvPr id="25" name="直接连接符 24">
            <a:extLst>
              <a:ext uri="{FF2B5EF4-FFF2-40B4-BE49-F238E27FC236}">
                <a16:creationId xmlns:a16="http://schemas.microsoft.com/office/drawing/2014/main" id="{05BA234D-C8DB-047F-C38F-0015DBE5BE00}"/>
              </a:ext>
            </a:extLst>
          </p:cNvPr>
          <p:cNvCxnSpPr>
            <a:cxnSpLocks/>
          </p:cNvCxnSpPr>
          <p:nvPr/>
        </p:nvCxnSpPr>
        <p:spPr>
          <a:xfrm>
            <a:off x="6342863" y="4869523"/>
            <a:ext cx="5567140" cy="0"/>
          </a:xfrm>
          <a:prstGeom prst="line">
            <a:avLst/>
          </a:prstGeom>
          <a:ln w="254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EA393E4D-FAC8-BA02-ED07-867D7EBC465C}"/>
              </a:ext>
            </a:extLst>
          </p:cNvPr>
          <p:cNvSpPr txBox="1"/>
          <p:nvPr/>
        </p:nvSpPr>
        <p:spPr>
          <a:xfrm>
            <a:off x="6279422" y="4954332"/>
            <a:ext cx="5745062" cy="142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120000"/>
              </a:lnSpc>
              <a:buFont typeface="Wingdings" panose="05000000000000000000" pitchFamily="2" charset="2"/>
              <a:buChar char="§"/>
            </a:pPr>
            <a:r>
              <a:rPr lang="en-US" altLang="zh-CN" sz="1200" dirty="0">
                <a:solidFill>
                  <a:schemeClr val="tx1"/>
                </a:solidFill>
              </a:rPr>
              <a:t>Customized LHX+10KW</a:t>
            </a:r>
          </a:p>
          <a:p>
            <a:pPr marL="285750" indent="-285750">
              <a:lnSpc>
                <a:spcPct val="120000"/>
              </a:lnSpc>
              <a:buFont typeface="Wingdings" panose="05000000000000000000" pitchFamily="2" charset="2"/>
              <a:buChar char="§"/>
            </a:pPr>
            <a:r>
              <a:rPr lang="en-US" altLang="zh-CN" sz="1200" dirty="0">
                <a:solidFill>
                  <a:schemeClr val="tx1"/>
                </a:solidFill>
              </a:rPr>
              <a:t>Optimized Liquid Piping </a:t>
            </a:r>
          </a:p>
          <a:p>
            <a:pPr marL="285750" indent="-285750">
              <a:lnSpc>
                <a:spcPct val="120000"/>
              </a:lnSpc>
              <a:buFont typeface="Wingdings" panose="05000000000000000000" pitchFamily="2" charset="2"/>
              <a:buChar char="§"/>
            </a:pPr>
            <a:r>
              <a:rPr lang="en-US" altLang="zh-CN" sz="1200" dirty="0">
                <a:solidFill>
                  <a:schemeClr val="tx1"/>
                </a:solidFill>
              </a:rPr>
              <a:t>Quick Connector for water piping deployed</a:t>
            </a:r>
          </a:p>
          <a:p>
            <a:pPr marL="285750" indent="-285750">
              <a:lnSpc>
                <a:spcPct val="120000"/>
              </a:lnSpc>
              <a:buFont typeface="Wingdings" panose="05000000000000000000" pitchFamily="2" charset="2"/>
              <a:buChar char="§"/>
            </a:pPr>
            <a:r>
              <a:rPr lang="en-US" altLang="zh-CN" sz="1200" dirty="0">
                <a:solidFill>
                  <a:schemeClr val="tx1"/>
                </a:solidFill>
              </a:rPr>
              <a:t>Enhanced Mechanical Enclosure</a:t>
            </a:r>
          </a:p>
          <a:p>
            <a:pPr marL="285750" indent="-285750">
              <a:lnSpc>
                <a:spcPct val="120000"/>
              </a:lnSpc>
              <a:buFont typeface="Wingdings" panose="05000000000000000000" pitchFamily="2" charset="2"/>
              <a:buChar char="§"/>
            </a:pPr>
            <a:r>
              <a:rPr lang="en-US" altLang="zh-CN" sz="1200" dirty="0">
                <a:solidFill>
                  <a:schemeClr val="tx1"/>
                </a:solidFill>
              </a:rPr>
              <a:t>Optimized Cable Harness and Silk-Screen on Front Panel</a:t>
            </a:r>
          </a:p>
          <a:p>
            <a:pPr marL="285750" indent="-285750">
              <a:lnSpc>
                <a:spcPct val="120000"/>
              </a:lnSpc>
              <a:buFont typeface="Wingdings" panose="05000000000000000000" pitchFamily="2" charset="2"/>
              <a:buChar char="§"/>
            </a:pPr>
            <a:r>
              <a:rPr lang="en-US" altLang="zh-CN" sz="1200" dirty="0">
                <a:solidFill>
                  <a:schemeClr val="tx1"/>
                </a:solidFill>
              </a:rPr>
              <a:t>Complete Documentation of Installation and Service</a:t>
            </a:r>
          </a:p>
        </p:txBody>
      </p:sp>
    </p:spTree>
    <p:extLst>
      <p:ext uri="{BB962C8B-B14F-4D97-AF65-F5344CB8AC3E}">
        <p14:creationId xmlns:p14="http://schemas.microsoft.com/office/powerpoint/2010/main" val="277273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CBFA4-E454-F7A9-F4B8-031BE7DABE5F}"/>
            </a:ext>
          </a:extLst>
        </p:cNvPr>
        <p:cNvGrpSpPr/>
        <p:nvPr/>
      </p:nvGrpSpPr>
      <p:grpSpPr>
        <a:xfrm>
          <a:off x="0" y="0"/>
          <a:ext cx="0" cy="0"/>
          <a:chOff x="0" y="0"/>
          <a:chExt cx="0" cy="0"/>
        </a:xfrm>
      </p:grpSpPr>
      <p:sp>
        <p:nvSpPr>
          <p:cNvPr id="3" name="文本占位符 2">
            <a:extLst>
              <a:ext uri="{FF2B5EF4-FFF2-40B4-BE49-F238E27FC236}">
                <a16:creationId xmlns:a16="http://schemas.microsoft.com/office/drawing/2014/main" id="{ADC8B9DE-5E2A-224A-2580-BF01C887D50F}"/>
              </a:ext>
            </a:extLst>
          </p:cNvPr>
          <p:cNvSpPr>
            <a:spLocks noGrp="1"/>
          </p:cNvSpPr>
          <p:nvPr>
            <p:ph type="body" sz="quarter" idx="11"/>
          </p:nvPr>
        </p:nvSpPr>
        <p:spPr/>
        <p:txBody>
          <a:bodyPr/>
          <a:lstStyle/>
          <a:p>
            <a:endParaRPr lang="en-US"/>
          </a:p>
        </p:txBody>
      </p:sp>
      <p:sp>
        <p:nvSpPr>
          <p:cNvPr id="4" name="标题 3">
            <a:extLst>
              <a:ext uri="{FF2B5EF4-FFF2-40B4-BE49-F238E27FC236}">
                <a16:creationId xmlns:a16="http://schemas.microsoft.com/office/drawing/2014/main" id="{B2F28813-EE30-42CE-C488-26FE099859B8}"/>
              </a:ext>
            </a:extLst>
          </p:cNvPr>
          <p:cNvSpPr>
            <a:spLocks noGrp="1"/>
          </p:cNvSpPr>
          <p:nvPr>
            <p:ph type="title"/>
          </p:nvPr>
        </p:nvSpPr>
        <p:spPr/>
        <p:txBody>
          <a:bodyPr/>
          <a:lstStyle/>
          <a:p>
            <a:r>
              <a:rPr lang="en-US" altLang="zh-CN" dirty="0"/>
              <a:t>FURTURE ORIENTATION</a:t>
            </a:r>
            <a:endParaRPr lang="en-US" dirty="0"/>
          </a:p>
        </p:txBody>
      </p:sp>
      <p:sp>
        <p:nvSpPr>
          <p:cNvPr id="2" name="文本框 1">
            <a:extLst>
              <a:ext uri="{FF2B5EF4-FFF2-40B4-BE49-F238E27FC236}">
                <a16:creationId xmlns:a16="http://schemas.microsoft.com/office/drawing/2014/main" id="{D2DBE983-4F29-71D2-EDFD-33AEE49CFA9F}"/>
              </a:ext>
            </a:extLst>
          </p:cNvPr>
          <p:cNvSpPr txBox="1"/>
          <p:nvPr/>
        </p:nvSpPr>
        <p:spPr>
          <a:xfrm>
            <a:off x="619334" y="1069619"/>
            <a:ext cx="3647865" cy="397305"/>
          </a:xfrm>
          <a:prstGeom prst="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accent5"/>
                </a:solidFill>
              </a:rPr>
              <a:t>FUNCTION – PERFORMANCE </a:t>
            </a:r>
          </a:p>
        </p:txBody>
      </p:sp>
      <p:sp>
        <p:nvSpPr>
          <p:cNvPr id="5" name="文本框 4">
            <a:extLst>
              <a:ext uri="{FF2B5EF4-FFF2-40B4-BE49-F238E27FC236}">
                <a16:creationId xmlns:a16="http://schemas.microsoft.com/office/drawing/2014/main" id="{9CF75AD1-52D6-D585-8A2B-A3B08D46665D}"/>
              </a:ext>
            </a:extLst>
          </p:cNvPr>
          <p:cNvSpPr txBox="1"/>
          <p:nvPr/>
        </p:nvSpPr>
        <p:spPr>
          <a:xfrm>
            <a:off x="533401" y="1597662"/>
            <a:ext cx="3819524"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71450" indent="-365760">
              <a:spcAft>
                <a:spcPts val="600"/>
              </a:spcAft>
              <a:buFont typeface="Arial" panose="020B0604020202020204" pitchFamily="34" charset="0"/>
              <a:buChar char="•"/>
            </a:pPr>
            <a:r>
              <a:rPr lang="en-US" dirty="0"/>
              <a:t>Small Form-Factor</a:t>
            </a:r>
          </a:p>
          <a:p>
            <a:pPr marL="171450" indent="-365760">
              <a:spcAft>
                <a:spcPts val="600"/>
              </a:spcAft>
              <a:buFont typeface="Arial" panose="020B0604020202020204" pitchFamily="34" charset="0"/>
              <a:buChar char="•"/>
            </a:pPr>
            <a:r>
              <a:rPr lang="en-US" dirty="0"/>
              <a:t>Smarter and Easy for Use </a:t>
            </a:r>
          </a:p>
          <a:p>
            <a:pPr marL="171450" indent="-365760">
              <a:spcAft>
                <a:spcPts val="600"/>
              </a:spcAft>
              <a:buFont typeface="Arial" panose="020B0604020202020204" pitchFamily="34" charset="0"/>
              <a:buChar char="•"/>
            </a:pPr>
            <a:r>
              <a:rPr lang="en-US" dirty="0"/>
              <a:t>Rugged</a:t>
            </a:r>
            <a:endParaRPr lang="en-US" sz="1000" dirty="0"/>
          </a:p>
        </p:txBody>
      </p:sp>
      <p:sp>
        <p:nvSpPr>
          <p:cNvPr id="8" name="文本框 7">
            <a:extLst>
              <a:ext uri="{FF2B5EF4-FFF2-40B4-BE49-F238E27FC236}">
                <a16:creationId xmlns:a16="http://schemas.microsoft.com/office/drawing/2014/main" id="{320AD9FC-47F0-5E67-9603-2BD9524DF3E1}"/>
              </a:ext>
            </a:extLst>
          </p:cNvPr>
          <p:cNvSpPr txBox="1"/>
          <p:nvPr/>
        </p:nvSpPr>
        <p:spPr>
          <a:xfrm>
            <a:off x="619230" y="2937017"/>
            <a:ext cx="3647865" cy="397305"/>
          </a:xfrm>
          <a:prstGeom prst="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accent5"/>
                </a:solidFill>
              </a:rPr>
              <a:t>GLOBAL COORDATION</a:t>
            </a:r>
          </a:p>
        </p:txBody>
      </p:sp>
      <p:sp>
        <p:nvSpPr>
          <p:cNvPr id="15" name="文本框 14">
            <a:extLst>
              <a:ext uri="{FF2B5EF4-FFF2-40B4-BE49-F238E27FC236}">
                <a16:creationId xmlns:a16="http://schemas.microsoft.com/office/drawing/2014/main" id="{EE188649-9789-A39F-10F8-2B7031B975F3}"/>
              </a:ext>
            </a:extLst>
          </p:cNvPr>
          <p:cNvSpPr txBox="1"/>
          <p:nvPr/>
        </p:nvSpPr>
        <p:spPr>
          <a:xfrm>
            <a:off x="5229329" y="1069618"/>
            <a:ext cx="3647865" cy="397305"/>
          </a:xfrm>
          <a:prstGeom prst="rect">
            <a:avLst/>
          </a:prstGeom>
          <a:solidFill>
            <a:schemeClr val="bg2"/>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accent5"/>
                </a:solidFill>
              </a:rPr>
              <a:t>VERTICAL MARTKET </a:t>
            </a:r>
          </a:p>
        </p:txBody>
      </p:sp>
      <p:sp>
        <p:nvSpPr>
          <p:cNvPr id="19" name="文本框 18">
            <a:extLst>
              <a:ext uri="{FF2B5EF4-FFF2-40B4-BE49-F238E27FC236}">
                <a16:creationId xmlns:a16="http://schemas.microsoft.com/office/drawing/2014/main" id="{49F06A07-24A5-8B62-523D-6A7A690E3B36}"/>
              </a:ext>
            </a:extLst>
          </p:cNvPr>
          <p:cNvSpPr txBox="1"/>
          <p:nvPr/>
        </p:nvSpPr>
        <p:spPr>
          <a:xfrm>
            <a:off x="5229329" y="1597662"/>
            <a:ext cx="499099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71450" indent="-365760">
              <a:spcAft>
                <a:spcPts val="600"/>
              </a:spcAft>
              <a:buFont typeface="Arial" panose="020B0604020202020204" pitchFamily="34" charset="0"/>
              <a:buChar char="•"/>
            </a:pPr>
            <a:r>
              <a:rPr lang="en-US" dirty="0"/>
              <a:t>T&amp;M – </a:t>
            </a:r>
            <a:r>
              <a:rPr lang="en-US" sz="1400" dirty="0"/>
              <a:t>Advance Physics, Semi-Conductor</a:t>
            </a:r>
          </a:p>
          <a:p>
            <a:pPr marL="171450" indent="-365760">
              <a:spcAft>
                <a:spcPts val="600"/>
              </a:spcAft>
              <a:buFont typeface="Arial" panose="020B0604020202020204" pitchFamily="34" charset="0"/>
              <a:buChar char="•"/>
            </a:pPr>
            <a:r>
              <a:rPr lang="en-US" dirty="0"/>
              <a:t>Medical</a:t>
            </a:r>
          </a:p>
          <a:p>
            <a:pPr marL="171450" indent="-365760">
              <a:spcAft>
                <a:spcPts val="600"/>
              </a:spcAft>
              <a:buFont typeface="Arial" panose="020B0604020202020204" pitchFamily="34" charset="0"/>
              <a:buChar char="•"/>
            </a:pPr>
            <a:r>
              <a:rPr lang="en-US" dirty="0"/>
              <a:t>Aerospace &amp; Defense</a:t>
            </a:r>
          </a:p>
        </p:txBody>
      </p:sp>
      <p:pic>
        <p:nvPicPr>
          <p:cNvPr id="7" name="图片 6">
            <a:extLst>
              <a:ext uri="{FF2B5EF4-FFF2-40B4-BE49-F238E27FC236}">
                <a16:creationId xmlns:a16="http://schemas.microsoft.com/office/drawing/2014/main" id="{3C0AA92B-F80B-B8F0-B486-6302D1EC7001}"/>
              </a:ext>
            </a:extLst>
          </p:cNvPr>
          <p:cNvPicPr>
            <a:picLocks noChangeAspect="1"/>
          </p:cNvPicPr>
          <p:nvPr/>
        </p:nvPicPr>
        <p:blipFill>
          <a:blip r:embed="rId2"/>
          <a:stretch>
            <a:fillRect/>
          </a:stretch>
        </p:blipFill>
        <p:spPr>
          <a:xfrm>
            <a:off x="619229" y="3523679"/>
            <a:ext cx="4726181" cy="2490622"/>
          </a:xfrm>
          <a:prstGeom prst="rect">
            <a:avLst/>
          </a:prstGeom>
        </p:spPr>
      </p:pic>
      <p:sp>
        <p:nvSpPr>
          <p:cNvPr id="9" name="object 2">
            <a:extLst>
              <a:ext uri="{FF2B5EF4-FFF2-40B4-BE49-F238E27FC236}">
                <a16:creationId xmlns:a16="http://schemas.microsoft.com/office/drawing/2014/main" id="{4E260E58-477C-9E12-1C50-9D9BC56F0272}"/>
              </a:ext>
            </a:extLst>
          </p:cNvPr>
          <p:cNvSpPr/>
          <p:nvPr/>
        </p:nvSpPr>
        <p:spPr>
          <a:xfrm>
            <a:off x="5540413" y="3523679"/>
            <a:ext cx="5479522" cy="2140929"/>
          </a:xfrm>
          <a:custGeom>
            <a:avLst/>
            <a:gdLst/>
            <a:ahLst/>
            <a:cxnLst/>
            <a:rect l="l" t="t" r="r" b="b"/>
            <a:pathLst>
              <a:path w="7380605" h="1877695">
                <a:moveTo>
                  <a:pt x="7379995" y="0"/>
                </a:moveTo>
                <a:lnTo>
                  <a:pt x="0" y="0"/>
                </a:lnTo>
                <a:lnTo>
                  <a:pt x="0" y="1877453"/>
                </a:lnTo>
                <a:lnTo>
                  <a:pt x="7379995" y="1877453"/>
                </a:lnTo>
                <a:lnTo>
                  <a:pt x="7379995" y="0"/>
                </a:lnTo>
                <a:close/>
              </a:path>
            </a:pathLst>
          </a:custGeom>
          <a:solidFill>
            <a:srgbClr val="000205"/>
          </a:solidFill>
        </p:spPr>
        <p:txBody>
          <a:bodyPr wrap="square" lIns="0" tIns="0" rIns="0" bIns="0" rtlCol="0"/>
          <a:lstStyle/>
          <a:p>
            <a:endParaRPr dirty="0"/>
          </a:p>
        </p:txBody>
      </p:sp>
      <p:sp>
        <p:nvSpPr>
          <p:cNvPr id="10" name="object 62">
            <a:extLst>
              <a:ext uri="{FF2B5EF4-FFF2-40B4-BE49-F238E27FC236}">
                <a16:creationId xmlns:a16="http://schemas.microsoft.com/office/drawing/2014/main" id="{E962E7BD-D82F-AC1D-92EC-E7D57E1750A5}"/>
              </a:ext>
            </a:extLst>
          </p:cNvPr>
          <p:cNvSpPr txBox="1"/>
          <p:nvPr/>
        </p:nvSpPr>
        <p:spPr>
          <a:xfrm>
            <a:off x="5711903" y="4876256"/>
            <a:ext cx="2309543" cy="628377"/>
          </a:xfrm>
          <a:prstGeom prst="rect">
            <a:avLst/>
          </a:prstGeom>
        </p:spPr>
        <p:txBody>
          <a:bodyPr vert="horz" wrap="square" lIns="0" tIns="12700" rIns="0" bIns="0" rtlCol="0">
            <a:spAutoFit/>
          </a:bodyPr>
          <a:lstStyle/>
          <a:p>
            <a:pPr marL="12700">
              <a:lnSpc>
                <a:spcPct val="100000"/>
              </a:lnSpc>
              <a:spcBef>
                <a:spcPts val="100"/>
              </a:spcBef>
            </a:pPr>
            <a:r>
              <a:rPr lang="zh-CN" altLang="en-US" sz="4000" b="1" spc="-5" dirty="0">
                <a:solidFill>
                  <a:srgbClr val="F36F21"/>
                </a:solidFill>
                <a:latin typeface="Roboto"/>
                <a:cs typeface="Roboto"/>
              </a:rPr>
              <a:t>测试测量</a:t>
            </a:r>
            <a:endParaRPr sz="4000" dirty="0">
              <a:latin typeface="Roboto"/>
              <a:cs typeface="Roboto"/>
            </a:endParaRPr>
          </a:p>
        </p:txBody>
      </p:sp>
      <p:sp>
        <p:nvSpPr>
          <p:cNvPr id="11" name="object 61">
            <a:extLst>
              <a:ext uri="{FF2B5EF4-FFF2-40B4-BE49-F238E27FC236}">
                <a16:creationId xmlns:a16="http://schemas.microsoft.com/office/drawing/2014/main" id="{9970EBC1-F560-451F-1461-B4B1772AFB32}"/>
              </a:ext>
            </a:extLst>
          </p:cNvPr>
          <p:cNvSpPr txBox="1"/>
          <p:nvPr/>
        </p:nvSpPr>
        <p:spPr>
          <a:xfrm>
            <a:off x="5711903" y="3803862"/>
            <a:ext cx="1036130" cy="320601"/>
          </a:xfrm>
          <a:prstGeom prst="rect">
            <a:avLst/>
          </a:prstGeom>
        </p:spPr>
        <p:txBody>
          <a:bodyPr vert="horz" wrap="square" lIns="0" tIns="12700" rIns="0" bIns="0" rtlCol="0">
            <a:spAutoFit/>
          </a:bodyPr>
          <a:lstStyle/>
          <a:p>
            <a:pPr marL="12700">
              <a:lnSpc>
                <a:spcPct val="100000"/>
              </a:lnSpc>
              <a:spcBef>
                <a:spcPts val="100"/>
              </a:spcBef>
            </a:pPr>
            <a:r>
              <a:rPr lang="zh-CN" altLang="en-US" sz="2000" b="1" spc="-5" dirty="0">
                <a:solidFill>
                  <a:srgbClr val="90969E"/>
                </a:solidFill>
                <a:latin typeface="Roboto"/>
                <a:cs typeface="Roboto"/>
              </a:rPr>
              <a:t>医疗</a:t>
            </a:r>
          </a:p>
        </p:txBody>
      </p:sp>
      <p:sp>
        <p:nvSpPr>
          <p:cNvPr id="12" name="object 59">
            <a:extLst>
              <a:ext uri="{FF2B5EF4-FFF2-40B4-BE49-F238E27FC236}">
                <a16:creationId xmlns:a16="http://schemas.microsoft.com/office/drawing/2014/main" id="{A7760027-9159-97C0-5185-924382F3C3D0}"/>
              </a:ext>
            </a:extLst>
          </p:cNvPr>
          <p:cNvSpPr txBox="1"/>
          <p:nvPr/>
        </p:nvSpPr>
        <p:spPr>
          <a:xfrm>
            <a:off x="6229968" y="4272570"/>
            <a:ext cx="3118209" cy="443711"/>
          </a:xfrm>
          <a:prstGeom prst="rect">
            <a:avLst/>
          </a:prstGeom>
        </p:spPr>
        <p:txBody>
          <a:bodyPr vert="horz" wrap="square" lIns="0" tIns="12700" rIns="0" bIns="0" rtlCol="0">
            <a:spAutoFit/>
          </a:bodyPr>
          <a:lstStyle/>
          <a:p>
            <a:pPr marL="12700">
              <a:spcBef>
                <a:spcPts val="100"/>
              </a:spcBef>
              <a:tabLst>
                <a:tab pos="1840230" algn="l"/>
              </a:tabLst>
            </a:pPr>
            <a:r>
              <a:rPr lang="zh-CN" altLang="en-US" sz="2800" b="1" spc="-5" dirty="0">
                <a:solidFill>
                  <a:srgbClr val="FFC000"/>
                </a:solidFill>
                <a:latin typeface="Roboto"/>
                <a:cs typeface="Roboto"/>
              </a:rPr>
              <a:t>高能物理 </a:t>
            </a:r>
            <a:r>
              <a:rPr lang="zh-CN" altLang="en-US" sz="1400" b="1" spc="-5" dirty="0">
                <a:solidFill>
                  <a:srgbClr val="FFC000"/>
                </a:solidFill>
                <a:latin typeface="Roboto"/>
                <a:cs typeface="Roboto"/>
              </a:rPr>
              <a:t>基础科学研究</a:t>
            </a:r>
          </a:p>
        </p:txBody>
      </p:sp>
      <p:sp>
        <p:nvSpPr>
          <p:cNvPr id="13" name="object 63">
            <a:extLst>
              <a:ext uri="{FF2B5EF4-FFF2-40B4-BE49-F238E27FC236}">
                <a16:creationId xmlns:a16="http://schemas.microsoft.com/office/drawing/2014/main" id="{80081763-401A-ED76-67E0-9E802C838E79}"/>
              </a:ext>
            </a:extLst>
          </p:cNvPr>
          <p:cNvSpPr txBox="1"/>
          <p:nvPr/>
        </p:nvSpPr>
        <p:spPr>
          <a:xfrm>
            <a:off x="8698439" y="5110297"/>
            <a:ext cx="1521886" cy="300082"/>
          </a:xfrm>
          <a:prstGeom prst="rect">
            <a:avLst/>
          </a:prstGeom>
        </p:spPr>
        <p:txBody>
          <a:bodyPr vert="horz" wrap="square" lIns="0" tIns="12700" rIns="0" bIns="0" rtlCol="0">
            <a:spAutoFit/>
          </a:bodyPr>
          <a:lstStyle/>
          <a:p>
            <a:pPr marL="12700">
              <a:lnSpc>
                <a:spcPct val="100000"/>
              </a:lnSpc>
              <a:spcBef>
                <a:spcPts val="100"/>
              </a:spcBef>
            </a:pPr>
            <a:r>
              <a:rPr lang="zh-CN" altLang="en-US" sz="2800" baseline="3703" dirty="0">
                <a:solidFill>
                  <a:schemeClr val="accent4">
                    <a:lumMod val="50000"/>
                    <a:lumOff val="50000"/>
                  </a:schemeClr>
                </a:solidFill>
                <a:latin typeface="Roboto"/>
                <a:cs typeface="Roboto"/>
              </a:rPr>
              <a:t>半导体</a:t>
            </a:r>
            <a:endParaRPr sz="2800" baseline="3703" dirty="0">
              <a:solidFill>
                <a:schemeClr val="accent4">
                  <a:lumMod val="50000"/>
                  <a:lumOff val="50000"/>
                </a:schemeClr>
              </a:solidFill>
              <a:latin typeface="Roboto"/>
              <a:cs typeface="Roboto"/>
            </a:endParaRPr>
          </a:p>
        </p:txBody>
      </p:sp>
      <p:sp>
        <p:nvSpPr>
          <p:cNvPr id="14" name="object 59">
            <a:extLst>
              <a:ext uri="{FF2B5EF4-FFF2-40B4-BE49-F238E27FC236}">
                <a16:creationId xmlns:a16="http://schemas.microsoft.com/office/drawing/2014/main" id="{878EAA93-5EED-5570-AA6B-2862C5F12F1D}"/>
              </a:ext>
            </a:extLst>
          </p:cNvPr>
          <p:cNvSpPr txBox="1"/>
          <p:nvPr/>
        </p:nvSpPr>
        <p:spPr>
          <a:xfrm>
            <a:off x="8698439" y="3633121"/>
            <a:ext cx="2558465" cy="628377"/>
          </a:xfrm>
          <a:prstGeom prst="rect">
            <a:avLst/>
          </a:prstGeom>
        </p:spPr>
        <p:txBody>
          <a:bodyPr vert="horz" wrap="square" lIns="0" tIns="12700" rIns="0" bIns="0" rtlCol="0">
            <a:spAutoFit/>
          </a:bodyPr>
          <a:lstStyle/>
          <a:p>
            <a:pPr marL="12700">
              <a:lnSpc>
                <a:spcPct val="100000"/>
              </a:lnSpc>
              <a:spcBef>
                <a:spcPts val="100"/>
              </a:spcBef>
              <a:tabLst>
                <a:tab pos="1840230" algn="l"/>
              </a:tabLst>
            </a:pPr>
            <a:r>
              <a:rPr lang="zh-CN" altLang="en-US" sz="4000" b="1" dirty="0">
                <a:solidFill>
                  <a:srgbClr val="FDB714"/>
                </a:solidFill>
                <a:latin typeface="Roboto"/>
                <a:cs typeface="Roboto"/>
              </a:rPr>
              <a:t>国防航空</a:t>
            </a:r>
          </a:p>
        </p:txBody>
      </p:sp>
      <p:sp>
        <p:nvSpPr>
          <p:cNvPr id="16" name="object 60">
            <a:extLst>
              <a:ext uri="{FF2B5EF4-FFF2-40B4-BE49-F238E27FC236}">
                <a16:creationId xmlns:a16="http://schemas.microsoft.com/office/drawing/2014/main" id="{0FD6D1E2-D63C-CDC1-E1E0-1257E95C3775}"/>
              </a:ext>
            </a:extLst>
          </p:cNvPr>
          <p:cNvSpPr txBox="1"/>
          <p:nvPr/>
        </p:nvSpPr>
        <p:spPr>
          <a:xfrm>
            <a:off x="9181315" y="4370940"/>
            <a:ext cx="1712833" cy="505267"/>
          </a:xfrm>
          <a:prstGeom prst="rect">
            <a:avLst/>
          </a:prstGeom>
        </p:spPr>
        <p:txBody>
          <a:bodyPr vert="horz" wrap="square" lIns="0" tIns="12700" rIns="0" bIns="0" rtlCol="0">
            <a:spAutoFit/>
          </a:bodyPr>
          <a:lstStyle/>
          <a:p>
            <a:pPr marL="12700">
              <a:lnSpc>
                <a:spcPct val="100000"/>
              </a:lnSpc>
              <a:spcBef>
                <a:spcPts val="100"/>
              </a:spcBef>
            </a:pPr>
            <a:r>
              <a:rPr lang="zh-CN" altLang="en-US" sz="3200" b="1" dirty="0">
                <a:solidFill>
                  <a:schemeClr val="accent1"/>
                </a:solidFill>
                <a:latin typeface="Roboto"/>
                <a:cs typeface="Roboto"/>
              </a:rPr>
              <a:t>数据中心</a:t>
            </a:r>
          </a:p>
        </p:txBody>
      </p:sp>
    </p:spTree>
    <p:extLst>
      <p:ext uri="{BB962C8B-B14F-4D97-AF65-F5344CB8AC3E}">
        <p14:creationId xmlns:p14="http://schemas.microsoft.com/office/powerpoint/2010/main" val="306957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BE21-7A45-9465-4B3F-F5B1A063531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0096E37-0D5C-EDCA-349A-D17B5AA38283}"/>
              </a:ext>
            </a:extLst>
          </p:cNvPr>
          <p:cNvSpPr>
            <a:spLocks noGrp="1"/>
          </p:cNvSpPr>
          <p:nvPr>
            <p:ph type="ctrTitle"/>
          </p:nvPr>
        </p:nvSpPr>
        <p:spPr/>
        <p:txBody>
          <a:bodyPr/>
          <a:lstStyle/>
          <a:p>
            <a:r>
              <a:rPr lang="de-DE" dirty="0" err="1"/>
              <a:t>Thank</a:t>
            </a:r>
            <a:r>
              <a:rPr lang="de-DE" dirty="0"/>
              <a:t> </a:t>
            </a:r>
            <a:r>
              <a:rPr lang="de-DE" dirty="0" err="1"/>
              <a:t>You</a:t>
            </a:r>
            <a:r>
              <a:rPr lang="de-DE" dirty="0"/>
              <a:t>!</a:t>
            </a:r>
            <a:endParaRPr lang="en-US" dirty="0"/>
          </a:p>
        </p:txBody>
      </p:sp>
    </p:spTree>
    <p:extLst>
      <p:ext uri="{BB962C8B-B14F-4D97-AF65-F5344CB8AC3E}">
        <p14:creationId xmlns:p14="http://schemas.microsoft.com/office/powerpoint/2010/main" val="1071254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85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5&quot;&gt;&lt;elem m_fUsage=&quot;3.36307119301933488131E+00&quot;&gt;&lt;m_msothmcolidx val=&quot;0&quot;/&gt;&lt;m_rgb r=&quot;F5&quot; g=&quot;E9&quot; b=&quot;CC&quot;/&gt;&lt;m_nBrightness tagver0=&quot;26206&quot; tagname0=&quot;m_nBrightnessUNRECOGNIZED&quot; val=&quot;0&quot;/&gt;&lt;/elem&gt;&lt;elem m_fUsage=&quot;2.95811394226064994228E+00&quot;&gt;&lt;m_msothmcolidx val=&quot;0&quot;/&gt;&lt;m_rgb r=&quot;FF&quot; g=&quot;BD&quot; b=&quot;66&quot;/&gt;&lt;m_nBrightness tagver0=&quot;26206&quot; tagname0=&quot;m_nBrightnessUNRECOGNIZED&quot; val=&quot;0&quot;/&gt;&lt;/elem&gt;&lt;elem m_fUsage=&quot;2.21837769900000036927E+00&quot;&gt;&lt;m_msothmcolidx val=&quot;0&quot;/&gt;&lt;m_rgb r=&quot;AB&quot; g=&quot;83&quot; b=&quot;22&quot;/&gt;&lt;m_nBrightness tagver0=&quot;26206&quot; tagname0=&quot;m_nBrightnessUNRECOGNIZED&quot; val=&quot;0&quot;/&gt;&lt;/elem&gt;&lt;elem m_fUsage=&quot;9.61971159048068291675E-01&quot;&gt;&lt;m_msothmcolidx val=&quot;0&quot;/&gt;&lt;m_rgb r=&quot;B5&quot; g=&quot;7E&quot; b=&quot;57&quot;/&gt;&lt;m_nBrightness tagver0=&quot;26206&quot; tagname0=&quot;m_nBrightnessUNRECOGNIZED&quot; val=&quot;0&quot;/&gt;&lt;/elem&gt;&lt;elem m_fUsage=&quot;1.16945582195002853454E-01&quot;&gt;&lt;m_msothmcolidx val=&quot;0&quot;/&gt;&lt;m_rgb r=&quot;FF&quot; g=&quot;C0&quot; b=&quot;00&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6sd95h4CaWtoBQdlzIr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rROMw27gYY4pNLqgRyj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Vr8z45WRHus01avGh.Xl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47kmmWAOKNHhQxmvCIZO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Dz5HXz8XlL5ecf.JJhIi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8MFKs4QSC2sw.JxhLvJ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rROMw27gYY4pNLqgRyj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6sd95h4CaWtoBQdlzIr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ttomblack1">
  <a:themeElements>
    <a:clrScheme name="Custom 4">
      <a:dk1>
        <a:srgbClr val="5A5A5A"/>
      </a:dk1>
      <a:lt1>
        <a:srgbClr val="000000"/>
      </a:lt1>
      <a:dk2>
        <a:srgbClr val="EEAF00"/>
      </a:dk2>
      <a:lt2>
        <a:srgbClr val="C4262E"/>
      </a:lt2>
      <a:accent1>
        <a:srgbClr val="FF6237"/>
      </a:accent1>
      <a:accent2>
        <a:srgbClr val="772432"/>
      </a:accent2>
      <a:accent3>
        <a:srgbClr val="3D843C"/>
      </a:accent3>
      <a:accent4>
        <a:srgbClr val="002060"/>
      </a:accent4>
      <a:accent5>
        <a:srgbClr val="FFFFFF"/>
      </a:accent5>
      <a:accent6>
        <a:srgbClr val="000000"/>
      </a:accent6>
      <a:hlink>
        <a:srgbClr val="C4262E"/>
      </a:hlink>
      <a:folHlink>
        <a:srgbClr val="C426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lumMod val="60000"/>
              <a:lumOff val="40000"/>
            </a:schemeClr>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1">
              <a:lumMod val="60000"/>
              <a:lumOff val="40000"/>
            </a:schemeClr>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Draft1-nVent-TEMP-H85699-NewPPTTemplate-EN-2001 - option1-new.potx" id="{C9A1422E-4BE0-42A1-BAFF-8321174CCEA9}" vid="{722088C5-8B15-4848-BB2F-2FDC6B0BB9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3e14e990-a917-40ee-b9c2-bf5a9a2f53f4" xsi:nil="true"/>
    <SharedWithUsers xmlns="a89e78e8-2a14-4239-aa26-b8bedcfb8292">
      <UserInfo>
        <DisplayName/>
        <AccountId xsi:nil="true"/>
        <AccountType/>
      </UserInfo>
    </SharedWithUsers>
    <lcf76f155ced4ddcb4097134ff3c332f xmlns="3e14e990-a917-40ee-b9c2-bf5a9a2f53f4">
      <Terms xmlns="http://schemas.microsoft.com/office/infopath/2007/PartnerControls"/>
    </lcf76f155ced4ddcb4097134ff3c332f>
    <TaxCatchAll xmlns="a627aead-e673-43e7-a6d0-748d481e96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776518D458864597E93796ADAE7EFB" ma:contentTypeVersion="16" ma:contentTypeDescription="Create a new document." ma:contentTypeScope="" ma:versionID="76949bbabd462f42aa6188b9309e4a4a">
  <xsd:schema xmlns:xsd="http://www.w3.org/2001/XMLSchema" xmlns:xs="http://www.w3.org/2001/XMLSchema" xmlns:p="http://schemas.microsoft.com/office/2006/metadata/properties" xmlns:ns2="a89e78e8-2a14-4239-aa26-b8bedcfb8292" xmlns:ns3="3e14e990-a917-40ee-b9c2-bf5a9a2f53f4" xmlns:ns4="a627aead-e673-43e7-a6d0-748d481e96aa" targetNamespace="http://schemas.microsoft.com/office/2006/metadata/properties" ma:root="true" ma:fieldsID="518c0f6ca676d09d1b20de2f83dc6c4b" ns2:_="" ns3:_="" ns4:_="">
    <xsd:import namespace="a89e78e8-2a14-4239-aa26-b8bedcfb8292"/>
    <xsd:import namespace="3e14e990-a917-40ee-b9c2-bf5a9a2f53f4"/>
    <xsd:import namespace="a627aead-e673-43e7-a6d0-748d481e96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e78e8-2a14-4239-aa26-b8bedcfb82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4e990-a917-40ee-b9c2-bf5a9a2f53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1afc70-17ef-48e8-9522-1fbc9f28ec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27aead-e673-43e7-a6d0-748d481e96a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11cfa04-f750-41cd-83c3-97adb21fac69}" ma:internalName="TaxCatchAll" ma:showField="CatchAllData" ma:web="a627aead-e673-43e7-a6d0-748d481e9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DB305-E294-4EB3-9C3B-43517B28B3E2}">
  <ds:schemaRefs>
    <ds:schemaRef ds:uri="http://purl.org/dc/terms/"/>
    <ds:schemaRef ds:uri="http://purl.org/dc/elements/1.1/"/>
    <ds:schemaRef ds:uri="a627aead-e673-43e7-a6d0-748d481e96aa"/>
    <ds:schemaRef ds:uri="http://schemas.microsoft.com/office/2006/documentManagement/types"/>
    <ds:schemaRef ds:uri="http://www.w3.org/XML/1998/namespace"/>
    <ds:schemaRef ds:uri="http://purl.org/dc/dcmitype/"/>
    <ds:schemaRef ds:uri="a89e78e8-2a14-4239-aa26-b8bedcfb8292"/>
    <ds:schemaRef ds:uri="3e14e990-a917-40ee-b9c2-bf5a9a2f53f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8BA7630-7CDF-4A16-B904-4AB6B376AFAE}">
  <ds:schemaRefs>
    <ds:schemaRef ds:uri="http://schemas.microsoft.com/sharepoint/v3/contenttype/forms"/>
  </ds:schemaRefs>
</ds:datastoreItem>
</file>

<file path=customXml/itemProps3.xml><?xml version="1.0" encoding="utf-8"?>
<ds:datastoreItem xmlns:ds="http://schemas.openxmlformats.org/officeDocument/2006/customXml" ds:itemID="{B7165AB1-AF2B-46D3-920F-434EC48D0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e78e8-2a14-4239-aa26-b8bedcfb8292"/>
    <ds:schemaRef ds:uri="3e14e990-a917-40ee-b9c2-bf5a9a2f53f4"/>
    <ds:schemaRef ds:uri="a627aead-e673-43e7-a6d0-748d481e9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Draft1-nVent-TEMP-H85699-NewPPTTemplate-EN-2001 - option1-new</Template>
  <TotalTime>0</TotalTime>
  <Words>539</Words>
  <Application>Microsoft Office PowerPoint</Application>
  <PresentationFormat>宽屏</PresentationFormat>
  <Paragraphs>90</Paragraphs>
  <Slides>9</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8" baseType="lpstr">
      <vt:lpstr>微软雅黑</vt:lpstr>
      <vt:lpstr>Arial</vt:lpstr>
      <vt:lpstr>Calibri</vt:lpstr>
      <vt:lpstr>Roboto</vt:lpstr>
      <vt:lpstr>Roboto Light</vt:lpstr>
      <vt:lpstr>Symbol</vt:lpstr>
      <vt:lpstr>Wingdings</vt:lpstr>
      <vt:lpstr>Bottomblack1</vt:lpstr>
      <vt:lpstr>think-cell Slide</vt:lpstr>
      <vt:lpstr>PowerPoint 演示文稿</vt:lpstr>
      <vt:lpstr>Schroff Evolution</vt:lpstr>
      <vt:lpstr>Global Footprint </vt:lpstr>
      <vt:lpstr>nVent │SCHROFF Cooling Solution</vt:lpstr>
      <vt:lpstr>Design Concept and Operating Principle</vt:lpstr>
      <vt:lpstr>LHX – Components Composition</vt:lpstr>
      <vt:lpstr>APPLICATION CASE</vt:lpstr>
      <vt:lpstr>FURTURE ORIENTATION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Shetty, Balchandra</dc:creator>
  <cp:lastModifiedBy>Mao, Alex</cp:lastModifiedBy>
  <cp:revision>12</cp:revision>
  <cp:lastPrinted>2020-04-20T11:01:46Z</cp:lastPrinted>
  <dcterms:created xsi:type="dcterms:W3CDTF">2020-01-13T08:28:04Z</dcterms:created>
  <dcterms:modified xsi:type="dcterms:W3CDTF">2025-09-15T00:20:23Z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0x0101004B776518D458864597E93796ADAE7EFB</vt:lpwstr>
  </property>
  <property fmtid="{D5CDD505-2E9C-101B-9397-08002B2CF9AE}" pid="3" name="_dlc_DocIdItemGuid">
    <vt:lpwstr>1f769750-cc83-42d2-995f-7a9e173941fb</vt:lpwstr>
  </property>
  <property fmtid="{D5CDD505-2E9C-101B-9397-08002B2CF9AE}" pid="4" name="WorkflowChangePath">
    <vt:lpwstr>95c753f0-8d2c-4952-9286-be509eadb32c,3;</vt:lpwstr>
  </property>
  <property fmtid="{D5CDD505-2E9C-101B-9397-08002B2CF9AE}" pid="5" name="PublishUnpublish">
    <vt:lpwstr>Publish</vt:lpwstr>
  </property>
  <property fmtid="{D5CDD505-2E9C-101B-9397-08002B2CF9AE}" pid="6" name="Order">
    <vt:r8>38000</vt:r8>
  </property>
  <property fmtid="{D5CDD505-2E9C-101B-9397-08002B2CF9AE}" pid="7" name="Published URL">
    <vt:lpwstr/>
  </property>
  <property fmtid="{D5CDD505-2E9C-101B-9397-08002B2CF9AE}" pid="8" name="xd_ProgID">
    <vt:lpwstr/>
  </property>
  <property fmtid="{D5CDD505-2E9C-101B-9397-08002B2CF9AE}" pid="9" name="TemplateUrl">
    <vt:lpwstr/>
  </property>
  <property fmtid="{D5CDD505-2E9C-101B-9397-08002B2CF9AE}" pid="10" name="OwlContentTargetOptionsFour">
    <vt:lpwstr/>
  </property>
  <property fmtid="{D5CDD505-2E9C-101B-9397-08002B2CF9AE}" pid="11" name="OwlTags">
    <vt:lpwstr>18;#Brand|441f59e9-6248-42d3-9b5d-5baa1c6fc4f0</vt:lpwstr>
  </property>
  <property fmtid="{D5CDD505-2E9C-101B-9397-08002B2CF9AE}" pid="12" name="OwlDocPortalCategory">
    <vt:lpwstr>23;#Template|98730bab-93a0-4180-80f8-31001bda0551</vt:lpwstr>
  </property>
  <property fmtid="{D5CDD505-2E9C-101B-9397-08002B2CF9AE}" pid="13" name="OwlContentTargetOptionsThree">
    <vt:lpwstr/>
  </property>
  <property fmtid="{D5CDD505-2E9C-101B-9397-08002B2CF9AE}" pid="14" name="OwlContentTargetOptionsTwo">
    <vt:lpwstr/>
  </property>
  <property fmtid="{D5CDD505-2E9C-101B-9397-08002B2CF9AE}" pid="15" name="OwlContentTargetOptionsOne">
    <vt:lpwstr/>
  </property>
  <property fmtid="{D5CDD505-2E9C-101B-9397-08002B2CF9AE}" pid="16" name="ComplianceAssetId">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