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1" r:id="rId3"/>
    <p:sldId id="293" r:id="rId4"/>
    <p:sldId id="296" r:id="rId5"/>
    <p:sldId id="295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63712"/>
          </a:xfrm>
        </p:spPr>
        <p:txBody>
          <a:bodyPr/>
          <a:lstStyle/>
          <a:p>
            <a:r>
              <a:rPr lang="en-US" altLang="zh-CN" dirty="0" smtClean="0"/>
              <a:t>Cosmic ray data taking with HV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r>
              <a:rPr lang="en-US" altLang="zh-CN" dirty="0" smtClean="0"/>
              <a:t>2025-04-21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FB175E0-AC89-4E53-93F2-AFDA6CA9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Cosmic –ray test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A44A4950-8C02-43E1-B02D-ADAD0C5A8B78}"/>
              </a:ext>
            </a:extLst>
          </p:cNvPr>
          <p:cNvSpPr txBox="1"/>
          <p:nvPr/>
        </p:nvSpPr>
        <p:spPr>
          <a:xfrm>
            <a:off x="1250131" y="1814513"/>
            <a:ext cx="942739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HV of CGEM and other sub detector were powered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BESIII normal trigger configuration,  trigger rate : ~370Hz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>
                <a:solidFill>
                  <a:srgbClr val="0000FF"/>
                </a:solidFill>
              </a:rPr>
              <a:t>From April </a:t>
            </a:r>
            <a:r>
              <a:rPr lang="en-US" altLang="zh-CN" sz="3000" dirty="0" smtClean="0">
                <a:solidFill>
                  <a:srgbClr val="0000FF"/>
                </a:solidFill>
              </a:rPr>
              <a:t>19   </a:t>
            </a:r>
            <a:r>
              <a:rPr lang="en-US" altLang="zh-CN" sz="3000" dirty="0" smtClean="0">
                <a:solidFill>
                  <a:srgbClr val="0000FF"/>
                </a:solidFill>
              </a:rPr>
              <a:t>to   April </a:t>
            </a:r>
            <a:r>
              <a:rPr lang="en-US" altLang="zh-CN" sz="3000" dirty="0" smtClean="0">
                <a:solidFill>
                  <a:srgbClr val="0000FF"/>
                </a:solidFill>
              </a:rPr>
              <a:t>21</a:t>
            </a:r>
            <a:endParaRPr lang="en-US" altLang="zh-CN" sz="3000" baseline="30000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baseline="30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02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Check results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889258"/>
              </p:ext>
            </p:extLst>
          </p:nvPr>
        </p:nvGraphicFramePr>
        <p:xfrm>
          <a:off x="952500" y="1176191"/>
          <a:ext cx="10668000" cy="5331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946"/>
                <a:gridCol w="713946"/>
                <a:gridCol w="1277208"/>
                <a:gridCol w="1628775"/>
                <a:gridCol w="1866900"/>
                <a:gridCol w="1803658"/>
                <a:gridCol w="1455351"/>
                <a:gridCol w="1208216"/>
              </a:tblGrid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Run No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start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stop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BESIII event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uniq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trigger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Last trigger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check error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event rate </a:t>
                      </a:r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(HZ)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4258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85160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2025.4.19 11:27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1264176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1264176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1264176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85161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12:31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1706581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1706581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1706581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85162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13:51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1558112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1558112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1558112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85163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15:04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2749600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2749600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2749600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07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85164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17:07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3020543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3020543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3020543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07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85165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19:22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2622562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2622556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2622556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85172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2025.4.209:40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1332482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1332482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1332482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85173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10:45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DAQ crash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784266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784266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784266</a:t>
                      </a:r>
                      <a:endParaRPr lang="en-US" altLang="zh-CN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85174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11:22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2338266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2338266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2338266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85175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13:11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2591929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2591929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2591929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85176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15:09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2053945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2053945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2053945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85177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16:40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GEMROC 16 error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47141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47141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47141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85178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16:46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2456963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2456963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2456963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85179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18:38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2210107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2210107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2210107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85180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20.21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2153024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2153024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2153024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02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Check results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57296"/>
              </p:ext>
            </p:extLst>
          </p:nvPr>
        </p:nvGraphicFramePr>
        <p:xfrm>
          <a:off x="771525" y="1433366"/>
          <a:ext cx="10668000" cy="2188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946"/>
                <a:gridCol w="713946"/>
                <a:gridCol w="1277208"/>
                <a:gridCol w="1628775"/>
                <a:gridCol w="1866900"/>
                <a:gridCol w="1803658"/>
                <a:gridCol w="1455351"/>
                <a:gridCol w="1208216"/>
              </a:tblGrid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Run No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start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stop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BESIII event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uniq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trigger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Last trigger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check error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event rate </a:t>
                      </a:r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(HZ)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4258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85188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2025.4.21 11:28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1337043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1337042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1337042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85189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12:31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DAQ crash due to CGEM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256527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256527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dirty="0" smtClean="0">
                          <a:effectLst/>
                        </a:rPr>
                        <a:t>256527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85190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13:51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2076353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2076353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2076353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36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85191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17:07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2570047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2570047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2570047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370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07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85192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19:22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2355342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2355342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2355342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27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/>
          <a:lstStyle/>
          <a:p>
            <a:pPr algn="ctr"/>
            <a:r>
              <a:rPr lang="en-US" altLang="zh-CN" dirty="0" smtClean="0"/>
              <a:t>L1 trigger rate on April </a:t>
            </a:r>
            <a:r>
              <a:rPr lang="en-US" altLang="zh-CN" dirty="0" smtClean="0"/>
              <a:t>19-21 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87" y="1228726"/>
            <a:ext cx="9648825" cy="519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13527</TotalTime>
  <Words>247</Words>
  <Application>Microsoft Office PowerPoint</Application>
  <PresentationFormat>宽屏</PresentationFormat>
  <Paragraphs>170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Cosmic ray data taking with HV</vt:lpstr>
      <vt:lpstr>Cosmic –ray test</vt:lpstr>
      <vt:lpstr>Check results</vt:lpstr>
      <vt:lpstr>Check results</vt:lpstr>
      <vt:lpstr>L1 trigger rate on April 19-21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Windows 用户</cp:lastModifiedBy>
  <cp:revision>289</cp:revision>
  <dcterms:created xsi:type="dcterms:W3CDTF">2025-02-21T15:15:20Z</dcterms:created>
  <dcterms:modified xsi:type="dcterms:W3CDTF">2025-04-21T10:52:21Z</dcterms:modified>
</cp:coreProperties>
</file>