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0" d="100"/>
          <a:sy n="80" d="100"/>
        </p:scale>
        <p:origin x="58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16B1C5-DA4B-4DD2-7562-D5FFDD6193B2}"/>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364C4675-6BB1-BC54-8BAE-E1C4ACA27C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7DEEDDC2-A500-1A6E-F025-D7AEE01AE8EE}"/>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5" name="页脚占位符 4">
            <a:extLst>
              <a:ext uri="{FF2B5EF4-FFF2-40B4-BE49-F238E27FC236}">
                <a16:creationId xmlns:a16="http://schemas.microsoft.com/office/drawing/2014/main" id="{4E9C2127-1BA2-A912-FA78-11126C1AD59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ECD1AA5-1F9D-6660-E54D-C7F7D8F72455}"/>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1760565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4E8E0F-9B13-368B-DB97-C0A4448AB1F0}"/>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85DF8A6B-B67A-6D58-8320-9E30602DED9B}"/>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02CE531-09E4-C34C-087D-8ABB99AA04C4}"/>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5" name="页脚占位符 4">
            <a:extLst>
              <a:ext uri="{FF2B5EF4-FFF2-40B4-BE49-F238E27FC236}">
                <a16:creationId xmlns:a16="http://schemas.microsoft.com/office/drawing/2014/main" id="{D4393983-283E-379C-2C82-556DCA9D074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2AC8F73-7A5A-B899-D530-91BACFC56233}"/>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207765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0A486CE-C0D0-40D7-81A9-D29F4E44635C}"/>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34ED47D-1B6A-CF0C-2FC6-A764CD256935}"/>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C136B51-D9CF-1ADD-7830-861924F17BEC}"/>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5" name="页脚占位符 4">
            <a:extLst>
              <a:ext uri="{FF2B5EF4-FFF2-40B4-BE49-F238E27FC236}">
                <a16:creationId xmlns:a16="http://schemas.microsoft.com/office/drawing/2014/main" id="{FBEDB716-4DD1-18DF-8DB5-7D261D8B414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246842A-CBEC-481C-E1F8-1AB91AFB759C}"/>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567443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6FF4B7-F353-6C5B-31CE-F193AEEB801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4F27E11-47B3-643E-F3EC-FA01894957FA}"/>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7CC20B1-C33E-BD3F-DD45-1A3A3B5963DE}"/>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5" name="页脚占位符 4">
            <a:extLst>
              <a:ext uri="{FF2B5EF4-FFF2-40B4-BE49-F238E27FC236}">
                <a16:creationId xmlns:a16="http://schemas.microsoft.com/office/drawing/2014/main" id="{DDEA2DD3-981F-57D5-7C66-EB37F000AC5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E4DEE5E-7EB5-308F-1F29-1722803AE4F8}"/>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2459954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3EC982-6F45-18E6-E70F-DFF6C949FFF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D084F81C-B3B8-E36A-170C-D38D0396DC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5321A3F4-3F5B-2833-CEC7-09DAD44F9924}"/>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5" name="页脚占位符 4">
            <a:extLst>
              <a:ext uri="{FF2B5EF4-FFF2-40B4-BE49-F238E27FC236}">
                <a16:creationId xmlns:a16="http://schemas.microsoft.com/office/drawing/2014/main" id="{4DE35824-B3B1-C32C-8F99-EF838C8DC48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8B3B4E1-B9A8-D735-2CCC-2621D1B186C1}"/>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3782926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410968-9AC5-1D1B-7BFF-0DFACF570D5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BA9990A-F8F1-D32D-FEC5-9097AB24069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5A31C612-3112-83B0-C114-7F3E0DFB17D0}"/>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5D195C7F-AF71-E5EA-5C26-DDF6266156F2}"/>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6" name="页脚占位符 5">
            <a:extLst>
              <a:ext uri="{FF2B5EF4-FFF2-40B4-BE49-F238E27FC236}">
                <a16:creationId xmlns:a16="http://schemas.microsoft.com/office/drawing/2014/main" id="{19F326A3-6B90-D236-7C3D-216E3118325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1CFD88C-67B4-3B4F-1D05-B0A28EEC7E87}"/>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1800966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0E5423-EF52-0A19-E543-DC81957D82E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776E9663-BE05-027B-D740-351341DB93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5040162D-A972-9A03-53E5-D803BB2D3E9C}"/>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B9F4A51B-7A61-0F3A-2362-F8FEDF72B0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89A010A2-DC59-89DB-65D0-8FFE5C07A54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3517D53F-E724-E074-9265-11B14F044EE2}"/>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8" name="页脚占位符 7">
            <a:extLst>
              <a:ext uri="{FF2B5EF4-FFF2-40B4-BE49-F238E27FC236}">
                <a16:creationId xmlns:a16="http://schemas.microsoft.com/office/drawing/2014/main" id="{AF877409-0139-93CB-8D6E-47F5B161F8F8}"/>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4F0D9B67-9C4F-18F2-7C35-3D82439CBBEC}"/>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304838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56BF92-CD89-124D-228D-9349D89B2D1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74625936-ED1E-0151-7B79-E0C53797BEB1}"/>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4" name="页脚占位符 3">
            <a:extLst>
              <a:ext uri="{FF2B5EF4-FFF2-40B4-BE49-F238E27FC236}">
                <a16:creationId xmlns:a16="http://schemas.microsoft.com/office/drawing/2014/main" id="{20AD91D2-4BF3-3986-BCE6-40607428644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51C80B8-1EDC-C7E4-16BB-618936E76662}"/>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412347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121C6BAE-74E4-C0DE-E674-D7DF7FF13479}"/>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3" name="页脚占位符 2">
            <a:extLst>
              <a:ext uri="{FF2B5EF4-FFF2-40B4-BE49-F238E27FC236}">
                <a16:creationId xmlns:a16="http://schemas.microsoft.com/office/drawing/2014/main" id="{ACD68A81-CEC5-DD1D-095F-00288CC26F9C}"/>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FE38C0F-1660-15F7-CF54-662BF021343A}"/>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611560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450079-D6E4-76FF-5981-99C297761B8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C1579789-E552-04AD-1DB8-9676AB4537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0C2E3C6-4BD6-9BFE-A5D9-E102FE7B10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2D0FF17-1557-1A95-5CDA-117B804E734A}"/>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6" name="页脚占位符 5">
            <a:extLst>
              <a:ext uri="{FF2B5EF4-FFF2-40B4-BE49-F238E27FC236}">
                <a16:creationId xmlns:a16="http://schemas.microsoft.com/office/drawing/2014/main" id="{7B92B092-9998-8449-FC35-DBB963BF95B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39D1234-8F1A-71D2-1276-A9B46F32582B}"/>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1422020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236756-0243-A5D9-C0BF-CB7640CFCB2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B676C20E-5F17-12C6-416B-02CA33704A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A3D23820-BC8B-2D58-4151-4D5E1A8E08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49329F5-3519-8DE1-F34F-E667F90F6BC8}"/>
              </a:ext>
            </a:extLst>
          </p:cNvPr>
          <p:cNvSpPr>
            <a:spLocks noGrp="1"/>
          </p:cNvSpPr>
          <p:nvPr>
            <p:ph type="dt" sz="half" idx="10"/>
          </p:nvPr>
        </p:nvSpPr>
        <p:spPr/>
        <p:txBody>
          <a:bodyPr/>
          <a:lstStyle/>
          <a:p>
            <a:fld id="{57341DC5-2457-4FD7-A7FE-7F849B47DF57}" type="datetimeFigureOut">
              <a:rPr lang="zh-CN" altLang="en-US" smtClean="0"/>
              <a:t>2025/4/22</a:t>
            </a:fld>
            <a:endParaRPr lang="zh-CN" altLang="en-US"/>
          </a:p>
        </p:txBody>
      </p:sp>
      <p:sp>
        <p:nvSpPr>
          <p:cNvPr id="6" name="页脚占位符 5">
            <a:extLst>
              <a:ext uri="{FF2B5EF4-FFF2-40B4-BE49-F238E27FC236}">
                <a16:creationId xmlns:a16="http://schemas.microsoft.com/office/drawing/2014/main" id="{BF9BAB5F-8D55-5634-1959-6A8B47468A8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D3D2CAE-B8BA-87DF-C643-B574D5C00A7C}"/>
              </a:ext>
            </a:extLst>
          </p:cNvPr>
          <p:cNvSpPr>
            <a:spLocks noGrp="1"/>
          </p:cNvSpPr>
          <p:nvPr>
            <p:ph type="sldNum" sz="quarter" idx="12"/>
          </p:nvPr>
        </p:nvSpPr>
        <p:spPr/>
        <p:txBody>
          <a:body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2724906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B7219D2-4125-C316-D2E2-724A504795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06B870E-1EAF-2C56-049F-E84DDEADC3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AF09191-3C53-8FA8-B39D-6E5D5CB30B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41DC5-2457-4FD7-A7FE-7F849B47DF57}" type="datetimeFigureOut">
              <a:rPr lang="zh-CN" altLang="en-US" smtClean="0"/>
              <a:t>2025/4/22</a:t>
            </a:fld>
            <a:endParaRPr lang="zh-CN" altLang="en-US"/>
          </a:p>
        </p:txBody>
      </p:sp>
      <p:sp>
        <p:nvSpPr>
          <p:cNvPr id="5" name="页脚占位符 4">
            <a:extLst>
              <a:ext uri="{FF2B5EF4-FFF2-40B4-BE49-F238E27FC236}">
                <a16:creationId xmlns:a16="http://schemas.microsoft.com/office/drawing/2014/main" id="{9D035ABC-BC72-6BDB-869F-3F245995E5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102CD5D8-EC54-32A6-1DAA-F519B857D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BF596E-DFD3-4A79-AABC-2D9D3C554126}" type="slidenum">
              <a:rPr lang="zh-CN" altLang="en-US" smtClean="0"/>
              <a:t>‹#›</a:t>
            </a:fld>
            <a:endParaRPr lang="zh-CN" altLang="en-US"/>
          </a:p>
        </p:txBody>
      </p:sp>
    </p:spTree>
    <p:extLst>
      <p:ext uri="{BB962C8B-B14F-4D97-AF65-F5344CB8AC3E}">
        <p14:creationId xmlns:p14="http://schemas.microsoft.com/office/powerpoint/2010/main" val="2464450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EE4B913-C971-9A07-01D6-0B8BF6F8F317}"/>
              </a:ext>
            </a:extLst>
          </p:cNvPr>
          <p:cNvSpPr>
            <a:spLocks noGrp="1"/>
          </p:cNvSpPr>
          <p:nvPr>
            <p:ph type="title"/>
          </p:nvPr>
        </p:nvSpPr>
        <p:spPr/>
        <p:txBody>
          <a:bodyPr/>
          <a:lstStyle/>
          <a:p>
            <a:r>
              <a:rPr lang="zh-CN" altLang="en-US" dirty="0"/>
              <a:t>重建修正的一些问题</a:t>
            </a:r>
          </a:p>
        </p:txBody>
      </p:sp>
      <p:pic>
        <p:nvPicPr>
          <p:cNvPr id="5" name="内容占位符 4">
            <a:extLst>
              <a:ext uri="{FF2B5EF4-FFF2-40B4-BE49-F238E27FC236}">
                <a16:creationId xmlns:a16="http://schemas.microsoft.com/office/drawing/2014/main" id="{2E1A4B4A-0CB7-3B30-696E-6206863FFA0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09797" y="1940559"/>
            <a:ext cx="5344003" cy="3840163"/>
          </a:xfrm>
        </p:spPr>
      </p:pic>
      <p:sp>
        <p:nvSpPr>
          <p:cNvPr id="6" name="文本框 5">
            <a:extLst>
              <a:ext uri="{FF2B5EF4-FFF2-40B4-BE49-F238E27FC236}">
                <a16:creationId xmlns:a16="http://schemas.microsoft.com/office/drawing/2014/main" id="{1B559B2F-7343-90C8-3669-2CBFCFD1D836}"/>
              </a:ext>
            </a:extLst>
          </p:cNvPr>
          <p:cNvSpPr txBox="1"/>
          <p:nvPr/>
        </p:nvSpPr>
        <p:spPr>
          <a:xfrm>
            <a:off x="971550" y="2047875"/>
            <a:ext cx="3924300" cy="2031325"/>
          </a:xfrm>
          <a:prstGeom prst="rect">
            <a:avLst/>
          </a:prstGeom>
          <a:noFill/>
        </p:spPr>
        <p:txBody>
          <a:bodyPr wrap="square" rtlCol="0">
            <a:spAutoFit/>
          </a:bodyPr>
          <a:lstStyle/>
          <a:p>
            <a:r>
              <a:rPr lang="zh-CN" altLang="en-US" dirty="0"/>
              <a:t>修正值</a:t>
            </a:r>
            <a:r>
              <a:rPr lang="en-US" altLang="zh-CN" dirty="0" err="1"/>
              <a:t>x_cor</a:t>
            </a:r>
            <a:r>
              <a:rPr lang="en-US" altLang="zh-CN" dirty="0"/>
              <a:t> = f(</a:t>
            </a:r>
            <a:r>
              <a:rPr lang="en-US" altLang="zh-CN" dirty="0" err="1"/>
              <a:t>x_reco</a:t>
            </a:r>
            <a:r>
              <a:rPr lang="en-US" altLang="zh-CN" dirty="0"/>
              <a:t>)</a:t>
            </a:r>
          </a:p>
          <a:p>
            <a:r>
              <a:rPr lang="zh-CN" altLang="en-US" dirty="0"/>
              <a:t>拟合时是用的</a:t>
            </a:r>
            <a:r>
              <a:rPr lang="en-US" altLang="zh-CN" dirty="0" err="1"/>
              <a:t>x_reco-x_truth</a:t>
            </a:r>
            <a:r>
              <a:rPr lang="zh-CN" altLang="en-US" dirty="0"/>
              <a:t>关系</a:t>
            </a:r>
            <a:endParaRPr lang="en-US" altLang="zh-CN" dirty="0"/>
          </a:p>
          <a:p>
            <a:r>
              <a:rPr lang="zh-CN" altLang="en-US" dirty="0"/>
              <a:t>然而实际在两边边缘，不同的</a:t>
            </a:r>
            <a:r>
              <a:rPr lang="en-US" altLang="zh-CN" dirty="0" err="1"/>
              <a:t>x_truth</a:t>
            </a:r>
            <a:r>
              <a:rPr lang="zh-CN" altLang="en-US" dirty="0"/>
              <a:t>会对应相同的</a:t>
            </a:r>
            <a:r>
              <a:rPr lang="en-US" altLang="zh-CN" dirty="0" err="1"/>
              <a:t>x_reco</a:t>
            </a:r>
            <a:endParaRPr lang="en-US" altLang="zh-CN" dirty="0"/>
          </a:p>
          <a:p>
            <a:r>
              <a:rPr lang="zh-CN" altLang="en-US" dirty="0"/>
              <a:t>由此去使用拟合函数修正并不能使得修正后的位置值更接近真实击中位置，反而可能远离</a:t>
            </a:r>
          </a:p>
        </p:txBody>
      </p:sp>
      <p:cxnSp>
        <p:nvCxnSpPr>
          <p:cNvPr id="8" name="直接箭头连接符 7">
            <a:extLst>
              <a:ext uri="{FF2B5EF4-FFF2-40B4-BE49-F238E27FC236}">
                <a16:creationId xmlns:a16="http://schemas.microsoft.com/office/drawing/2014/main" id="{E103A7AF-E591-51F4-846B-4B639B7D7CB3}"/>
              </a:ext>
            </a:extLst>
          </p:cNvPr>
          <p:cNvCxnSpPr/>
          <p:nvPr/>
        </p:nvCxnSpPr>
        <p:spPr>
          <a:xfrm flipH="1" flipV="1">
            <a:off x="10258425" y="3213418"/>
            <a:ext cx="1295400" cy="113601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0" name="直接箭头连接符 9">
            <a:extLst>
              <a:ext uri="{FF2B5EF4-FFF2-40B4-BE49-F238E27FC236}">
                <a16:creationId xmlns:a16="http://schemas.microsoft.com/office/drawing/2014/main" id="{663391E2-7D4A-1EED-4F7A-AE7616B99D20}"/>
              </a:ext>
            </a:extLst>
          </p:cNvPr>
          <p:cNvCxnSpPr>
            <a:cxnSpLocks/>
          </p:cNvCxnSpPr>
          <p:nvPr/>
        </p:nvCxnSpPr>
        <p:spPr>
          <a:xfrm flipH="1">
            <a:off x="7248525" y="4349434"/>
            <a:ext cx="4305300" cy="42259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2" name="文本框 11">
            <a:extLst>
              <a:ext uri="{FF2B5EF4-FFF2-40B4-BE49-F238E27FC236}">
                <a16:creationId xmlns:a16="http://schemas.microsoft.com/office/drawing/2014/main" id="{F45AB078-01BE-3FA3-1BCD-B8EF0153DC7A}"/>
              </a:ext>
            </a:extLst>
          </p:cNvPr>
          <p:cNvSpPr txBox="1"/>
          <p:nvPr/>
        </p:nvSpPr>
        <p:spPr>
          <a:xfrm>
            <a:off x="10982325" y="4560729"/>
            <a:ext cx="1209675" cy="646331"/>
          </a:xfrm>
          <a:prstGeom prst="rect">
            <a:avLst/>
          </a:prstGeom>
          <a:noFill/>
        </p:spPr>
        <p:txBody>
          <a:bodyPr wrap="square" rtlCol="0">
            <a:spAutoFit/>
          </a:bodyPr>
          <a:lstStyle/>
          <a:p>
            <a:r>
              <a:rPr lang="zh-CN" altLang="en-US" dirty="0"/>
              <a:t>边缘值出现</a:t>
            </a:r>
            <a:r>
              <a:rPr lang="en-US" altLang="zh-CN" dirty="0"/>
              <a:t>“</a:t>
            </a:r>
            <a:r>
              <a:rPr lang="zh-CN" altLang="en-US" dirty="0"/>
              <a:t>弯曲</a:t>
            </a:r>
            <a:r>
              <a:rPr lang="en-US" altLang="zh-CN" dirty="0"/>
              <a:t>”</a:t>
            </a:r>
            <a:endParaRPr lang="zh-CN" altLang="en-US" dirty="0"/>
          </a:p>
        </p:txBody>
      </p:sp>
      <p:sp>
        <p:nvSpPr>
          <p:cNvPr id="13" name="文本框 12">
            <a:extLst>
              <a:ext uri="{FF2B5EF4-FFF2-40B4-BE49-F238E27FC236}">
                <a16:creationId xmlns:a16="http://schemas.microsoft.com/office/drawing/2014/main" id="{EB9605C1-A0AF-FBDD-C74C-97F0CC389E7D}"/>
              </a:ext>
            </a:extLst>
          </p:cNvPr>
          <p:cNvSpPr txBox="1"/>
          <p:nvPr/>
        </p:nvSpPr>
        <p:spPr>
          <a:xfrm>
            <a:off x="6905625" y="5780722"/>
            <a:ext cx="3448050" cy="369332"/>
          </a:xfrm>
          <a:prstGeom prst="rect">
            <a:avLst/>
          </a:prstGeom>
          <a:noFill/>
        </p:spPr>
        <p:txBody>
          <a:bodyPr wrap="square" rtlCol="0">
            <a:spAutoFit/>
          </a:bodyPr>
          <a:lstStyle/>
          <a:p>
            <a:pPr algn="ctr"/>
            <a:r>
              <a:rPr lang="zh-CN" altLang="en-US" dirty="0"/>
              <a:t>通过径迹拟合办法得到的重建值</a:t>
            </a:r>
          </a:p>
        </p:txBody>
      </p:sp>
    </p:spTree>
    <p:extLst>
      <p:ext uri="{BB962C8B-B14F-4D97-AF65-F5344CB8AC3E}">
        <p14:creationId xmlns:p14="http://schemas.microsoft.com/office/powerpoint/2010/main" val="749022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86302F-9CC3-1BF5-B7D8-388F41DECF51}"/>
              </a:ext>
            </a:extLst>
          </p:cNvPr>
          <p:cNvSpPr>
            <a:spLocks noGrp="1"/>
          </p:cNvSpPr>
          <p:nvPr>
            <p:ph type="title"/>
          </p:nvPr>
        </p:nvSpPr>
        <p:spPr/>
        <p:txBody>
          <a:bodyPr/>
          <a:lstStyle/>
          <a:p>
            <a:r>
              <a:rPr lang="zh-CN" altLang="en-US" dirty="0"/>
              <a:t>重建修正的一些问题</a:t>
            </a:r>
          </a:p>
        </p:txBody>
      </p:sp>
      <p:pic>
        <p:nvPicPr>
          <p:cNvPr id="5" name="内容占位符 4">
            <a:extLst>
              <a:ext uri="{FF2B5EF4-FFF2-40B4-BE49-F238E27FC236}">
                <a16:creationId xmlns:a16="http://schemas.microsoft.com/office/drawing/2014/main" id="{110CDC8F-8A4B-1FC6-BCCD-7A60C00481A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8171" y="1747838"/>
            <a:ext cx="6055358" cy="4351338"/>
          </a:xfrm>
        </p:spPr>
      </p:pic>
      <p:sp>
        <p:nvSpPr>
          <p:cNvPr id="6" name="文本框 5">
            <a:extLst>
              <a:ext uri="{FF2B5EF4-FFF2-40B4-BE49-F238E27FC236}">
                <a16:creationId xmlns:a16="http://schemas.microsoft.com/office/drawing/2014/main" id="{E1E79A2C-0445-A4FE-2AB7-08B151838329}"/>
              </a:ext>
            </a:extLst>
          </p:cNvPr>
          <p:cNvSpPr txBox="1"/>
          <p:nvPr/>
        </p:nvSpPr>
        <p:spPr>
          <a:xfrm>
            <a:off x="914400" y="2019300"/>
            <a:ext cx="4448175" cy="1477328"/>
          </a:xfrm>
          <a:prstGeom prst="rect">
            <a:avLst/>
          </a:prstGeom>
          <a:noFill/>
        </p:spPr>
        <p:txBody>
          <a:bodyPr wrap="square" rtlCol="0">
            <a:spAutoFit/>
          </a:bodyPr>
          <a:lstStyle/>
          <a:p>
            <a:r>
              <a:rPr lang="zh-CN" altLang="en-US" dirty="0"/>
              <a:t>直接加权得到重建位置，在击中位置位于单个晶条范围内时，几乎不变。</a:t>
            </a:r>
            <a:endParaRPr lang="en-US" altLang="zh-CN" dirty="0"/>
          </a:p>
          <a:p>
            <a:r>
              <a:rPr lang="zh-CN" altLang="en-US" dirty="0"/>
              <a:t>即拟合时函数对于</a:t>
            </a:r>
            <a:r>
              <a:rPr lang="en-US" altLang="zh-CN" dirty="0" err="1"/>
              <a:t>y_reco</a:t>
            </a:r>
            <a:r>
              <a:rPr lang="zh-CN" altLang="en-US" dirty="0"/>
              <a:t>的值非常敏感</a:t>
            </a:r>
            <a:endParaRPr lang="en-US" altLang="zh-CN" dirty="0"/>
          </a:p>
          <a:p>
            <a:r>
              <a:rPr lang="zh-CN" altLang="en-US" dirty="0"/>
              <a:t>一点的便宜会导致修正值发生很大变化</a:t>
            </a:r>
            <a:endParaRPr lang="en-US" altLang="zh-CN" dirty="0"/>
          </a:p>
          <a:p>
            <a:r>
              <a:rPr lang="zh-CN" altLang="en-US" dirty="0"/>
              <a:t>误差会被放大</a:t>
            </a:r>
            <a:endParaRPr lang="en-US" altLang="zh-CN" dirty="0"/>
          </a:p>
        </p:txBody>
      </p:sp>
      <p:pic>
        <p:nvPicPr>
          <p:cNvPr id="10" name="图片 9">
            <a:extLst>
              <a:ext uri="{FF2B5EF4-FFF2-40B4-BE49-F238E27FC236}">
                <a16:creationId xmlns:a16="http://schemas.microsoft.com/office/drawing/2014/main" id="{732C5021-39A4-C227-1979-E8B36F970F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612" y="3667172"/>
            <a:ext cx="4095750" cy="2943177"/>
          </a:xfrm>
          <a:prstGeom prst="rect">
            <a:avLst/>
          </a:prstGeom>
        </p:spPr>
      </p:pic>
      <p:sp>
        <p:nvSpPr>
          <p:cNvPr id="11" name="文本框 10">
            <a:extLst>
              <a:ext uri="{FF2B5EF4-FFF2-40B4-BE49-F238E27FC236}">
                <a16:creationId xmlns:a16="http://schemas.microsoft.com/office/drawing/2014/main" id="{9F4FD7D6-3AD1-A5C5-E709-D9C20D10B925}"/>
              </a:ext>
            </a:extLst>
          </p:cNvPr>
          <p:cNvSpPr txBox="1"/>
          <p:nvPr/>
        </p:nvSpPr>
        <p:spPr>
          <a:xfrm>
            <a:off x="6981825" y="6123543"/>
            <a:ext cx="3448050" cy="369332"/>
          </a:xfrm>
          <a:prstGeom prst="rect">
            <a:avLst/>
          </a:prstGeom>
          <a:noFill/>
        </p:spPr>
        <p:txBody>
          <a:bodyPr wrap="square" rtlCol="0">
            <a:spAutoFit/>
          </a:bodyPr>
          <a:lstStyle/>
          <a:p>
            <a:pPr algn="ctr"/>
            <a:r>
              <a:rPr lang="zh-CN" altLang="en-US" dirty="0"/>
              <a:t>原始</a:t>
            </a:r>
            <a:r>
              <a:rPr lang="en-US" altLang="zh-CN" dirty="0"/>
              <a:t>y</a:t>
            </a:r>
            <a:r>
              <a:rPr lang="zh-CN" altLang="en-US" dirty="0"/>
              <a:t>坐标重建值</a:t>
            </a:r>
          </a:p>
        </p:txBody>
      </p:sp>
      <p:sp>
        <p:nvSpPr>
          <p:cNvPr id="12" name="文本框 11">
            <a:extLst>
              <a:ext uri="{FF2B5EF4-FFF2-40B4-BE49-F238E27FC236}">
                <a16:creationId xmlns:a16="http://schemas.microsoft.com/office/drawing/2014/main" id="{A22C90E7-2E30-C4E2-11E5-126C2DAFA7C4}"/>
              </a:ext>
            </a:extLst>
          </p:cNvPr>
          <p:cNvSpPr txBox="1"/>
          <p:nvPr/>
        </p:nvSpPr>
        <p:spPr>
          <a:xfrm>
            <a:off x="1414462" y="6488668"/>
            <a:ext cx="3448050" cy="369332"/>
          </a:xfrm>
          <a:prstGeom prst="rect">
            <a:avLst/>
          </a:prstGeom>
          <a:noFill/>
        </p:spPr>
        <p:txBody>
          <a:bodyPr wrap="square" rtlCol="0">
            <a:spAutoFit/>
          </a:bodyPr>
          <a:lstStyle/>
          <a:p>
            <a:pPr algn="ctr"/>
            <a:r>
              <a:rPr lang="zh-CN" altLang="en-US"/>
              <a:t>修正后情况</a:t>
            </a:r>
            <a:endParaRPr lang="zh-CN" altLang="en-US" dirty="0"/>
          </a:p>
        </p:txBody>
      </p:sp>
    </p:spTree>
    <p:extLst>
      <p:ext uri="{BB962C8B-B14F-4D97-AF65-F5344CB8AC3E}">
        <p14:creationId xmlns:p14="http://schemas.microsoft.com/office/powerpoint/2010/main" val="325866199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141</Words>
  <Application>Microsoft Office PowerPoint</Application>
  <PresentationFormat>宽屏</PresentationFormat>
  <Paragraphs>14</Paragraphs>
  <Slides>2</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2</vt:i4>
      </vt:variant>
    </vt:vector>
  </HeadingPairs>
  <TitlesOfParts>
    <vt:vector size="6" baseType="lpstr">
      <vt:lpstr>等线</vt:lpstr>
      <vt:lpstr>等线 Light</vt:lpstr>
      <vt:lpstr>Arial</vt:lpstr>
      <vt:lpstr>Office 主题​​</vt:lpstr>
      <vt:lpstr>重建修正的一些问题</vt:lpstr>
      <vt:lpstr>重建修正的一些问题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行阳 孙</dc:creator>
  <cp:lastModifiedBy>行阳 孙</cp:lastModifiedBy>
  <cp:revision>3</cp:revision>
  <dcterms:created xsi:type="dcterms:W3CDTF">2025-04-22T04:33:16Z</dcterms:created>
  <dcterms:modified xsi:type="dcterms:W3CDTF">2025-04-22T04:41:39Z</dcterms:modified>
</cp:coreProperties>
</file>