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34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07"/>
    <p:restoredTop sz="91427" autoAdjust="0"/>
  </p:normalViewPr>
  <p:slideViewPr>
    <p:cSldViewPr snapToGrid="0">
      <p:cViewPr varScale="1">
        <p:scale>
          <a:sx n="125" d="100"/>
          <a:sy n="125" d="100"/>
        </p:scale>
        <p:origin x="168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E9EB4-A93F-4402-AEED-02A4D618D6A5}" type="datetimeFigureOut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CDA9E-597B-4DDA-A1FE-D33C628C0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6914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CA6C38-8490-4F15-B581-B110EC3EA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62B1BF7-EE51-40FB-B6A5-D23F5E56E4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025B8F-4129-4FE5-A6A0-547BBCCEB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F84F-F211-494A-9184-981423B37DFB}" type="datetime1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6919E23-5BA0-4EB9-90FF-EDCAC5C6E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DAF2B9-B940-46DB-A6BC-3B5F772F5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636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6F6D33-F71F-4462-BA18-13EBCC18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F99CB50-8981-497C-A408-D91CF248F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205C36-0C8E-41D5-8264-B085C56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BB4-9EDF-4B65-A323-7C0A519C97E3}" type="datetime1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2BCA64-899B-4731-A519-A901FA5A1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2EFE75-85F8-4DF9-ADD2-C5EFDB41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986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2C5C2A5-8662-47CB-81B8-57B06A6354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DF0CD27-055E-4993-B6F0-C674A8FEB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A3D8FF-6FA8-4815-B0E1-746FDF904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A31-B818-4EB5-B2D9-BCB8B912D77F}" type="datetime1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2DAB9F-AA51-41FB-BA03-411D948AD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ECD1C1-BE7B-44C1-B807-C9D4394F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545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6B4336-F33D-4557-A904-501F5B4C8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C9B272-FAA7-4DCA-A0D5-79A077DDB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F270E2C-5974-4AE5-8CD7-C04834DFF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1DA5FC-7C0F-4AB1-820D-00BAFEFA2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3DF9734-BEB9-45EB-BEE2-E51CB6AC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007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B61E88-4F7F-4106-A49D-4D8FF040C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1EBCCC-730D-4950-AC98-24F672444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FBAE6A-316B-4229-A32D-4F0DBB096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11ED-7CC7-4D7C-910A-34865B3E6614}" type="datetime1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A2327C-0DB3-4607-9DB7-7DEA48A39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FEFF27-42E7-40FC-988C-365F94824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628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01F345-EA0C-482D-8198-613DF5195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64472A-2E43-429C-BF9C-EF22CD06F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F9F3E89-4424-48E8-AB5D-09B9EF06C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D6A341-CB01-4F34-B15A-FB9509863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490D-F30D-4D02-B19A-F842A033C5DE}" type="datetime1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D355462-8E65-40D0-979A-F5D04FE3C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CF4A59F-7F8B-49BF-A998-40535D887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0850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46572B-E668-40E5-B596-BF79DB013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D89688-76B9-4BE1-ADD7-A28B1408E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E6D2005-B772-40F6-8715-3600EA78F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0E731E3-6213-412E-B6CB-DB2579362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04ADCA9-13B4-4637-BEC5-A170E6ADB3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A0DE54E-1240-4363-A463-9B3C18EF3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47EF-9D75-402A-AEA7-62166370657E}" type="datetime1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176D9E3-9FEE-46C6-9AF3-680F20FB5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EEDF2A6-FCED-4B2C-8C24-18733E8E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627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47C641-4C34-411D-B0A3-CE1C89B68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265FBCE-FE18-405E-B1D2-D60F4A683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435-8228-4BCB-93C5-004629E178D1}" type="datetime1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97EB9BB-AA31-4D2D-9430-A69ED3562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D3572E5-0742-47B7-9D6F-928F9F939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832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FC38EA9-BF90-40EA-8089-1AF9AD2B1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3491-C549-45C8-96DC-806024954C2F}" type="datetime1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E4979EF-B273-4C02-BB66-E637B406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433A84A-7035-4367-829D-4648E704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953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6DF9A2-8C8C-47BC-B414-D69714699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DE832A-4C35-4CB9-AF0D-9C5AB27DA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C182B6D-B445-4189-B090-DDBA6369C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9D52532-27A9-4DA0-921E-493C8AC9C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0C3-AE5D-4BD0-8617-00B061EEA891}" type="datetime1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2F6E41-F713-4A82-9891-64622B112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5ABBB57-31D5-45DA-B7F9-B8653F51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094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77599D-D60B-42D5-8077-9FF77C114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86FEC12-9213-4CEC-824F-2A2E58DD88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E9EC834-1EE6-42E5-AB9B-3E123DC10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15E3529-FD38-4C57-AC62-8F848284F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E2F5-4C28-44F2-BA4C-DE6E274A0BDC}" type="datetime1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74C2FBE-CEBF-4812-9344-B3A7CDB14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B453A66-F19C-4C8C-8C97-B8DBC3E7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3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5A9AC4E-4F60-490E-83BE-20C0292BC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F4CAFA-3DE6-41FE-9AC9-6258A82A8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BDB897-380D-4015-A3E7-C4F25C874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7EB57-A1A4-49F6-A5CD-A25939F7EE04}" type="datetime1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24C050-4454-4B1F-9B96-B7BEEE23B5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EE7E39-2C73-4CA6-8406-5A79A5A6BA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19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E35D12-9BEF-4B43-8C53-FB08F9B6DF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altLang="zh-CN" sz="40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2025.4.22 weekly group meeting</a:t>
            </a:r>
            <a:endParaRPr lang="zh-CN" altLang="en-US" sz="4000" dirty="0">
              <a:solidFill>
                <a:schemeClr val="tx1"/>
              </a:solidFill>
              <a:latin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72CA329-86BD-4FCB-90E0-7CB40BD799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Yunhe Yang</a:t>
            </a:r>
            <a:r>
              <a:rPr lang="en-US" altLang="zh-CN" sz="2000" baseline="30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endParaRPr lang="en-US" altLang="zh-CN" sz="2000" baseline="300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000" baseline="30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NanKai University</a:t>
            </a:r>
          </a:p>
        </p:txBody>
      </p:sp>
    </p:spTree>
    <p:extLst>
      <p:ext uri="{BB962C8B-B14F-4D97-AF65-F5344CB8AC3E}">
        <p14:creationId xmlns:p14="http://schemas.microsoft.com/office/powerpoint/2010/main" val="107483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9DEF49-7C7F-3530-69F8-B455E6539D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E9A837-8205-FC4E-81C1-F63E854E9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0570768-ECFB-277D-1059-48BCB4A46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A9F8C1B-C767-77FB-4B3C-7E65A3F96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2</a:t>
            </a:fld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C697C07B-25A2-FC1B-49A7-C55E1A348BB8}"/>
                  </a:ext>
                </a:extLst>
              </p:cNvPr>
              <p:cNvSpPr txBox="1"/>
              <p:nvPr/>
            </p:nvSpPr>
            <p:spPr>
              <a:xfrm>
                <a:off x="360000" y="360000"/>
                <a:ext cx="11463407" cy="25610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itchFamily="2" charset="2"/>
                  <a:buChar char="Ø"/>
                </a:pPr>
                <a:r>
                  <a:rPr lang="en-US" altLang="zh-CN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Offset or uncertainty?</a:t>
                </a:r>
              </a:p>
              <a:p>
                <a:pPr marL="285750" indent="-285750">
                  <a:buFont typeface="Wingdings" pitchFamily="2" charset="2"/>
                  <a:buChar char="Ø"/>
                </a:pPr>
                <a:endParaRPr lang="en" altLang="zh-CN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85750" indent="-285750">
                  <a:buFont typeface="Wingdings" pitchFamily="2" charset="2"/>
                  <a:buChar char="Ø"/>
                </a:pPr>
                <a:r>
                  <a:rPr lang="en" altLang="zh-CN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correction terms of the background(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" altLang="zh-CN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𝜁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𝒪</m:t>
                        </m:r>
                      </m:sub>
                    </m:sSub>
                  </m:oMath>
                </a14:m>
                <a:r>
                  <a:rPr lang="en" altLang="zh-CN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" altLang="zh-CN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𝜁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𝒪</m:t>
                          </m:r>
                        </m:sub>
                      </m:sSub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𝐵𝐺</m:t>
                          </m:r>
                        </m:sub>
                      </m:sSub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𝒪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𝐵𝐺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𝒪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𝑜𝑏𝑠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" altLang="zh-CN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𝐵𝐺</m:t>
                        </m:r>
                      </m:sub>
                    </m:sSub>
                  </m:oMath>
                </a14:m>
                <a:r>
                  <a:rPr lang="en" altLang="zh-CN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is a contamination rate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𝒪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𝐵𝐺</m:t>
                        </m:r>
                      </m:sup>
                    </m:sSup>
                  </m:oMath>
                </a14:m>
                <a:r>
                  <a:rPr lang="en" altLang="zh-CN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is the observable of the background</a:t>
                </a:r>
              </a:p>
              <a:p>
                <a:endParaRPr lang="en" altLang="zh-CN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85750" indent="-285750">
                  <a:buFont typeface="Wingdings" pitchFamily="2" charset="2"/>
                  <a:buChar char="Ø"/>
                </a:pPr>
                <a:r>
                  <a:rPr lang="en" altLang="zh-CN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systematic offset(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𝒪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off</m:t>
                        </m:r>
                      </m:sub>
                    </m:sSub>
                  </m:oMath>
                </a14:m>
                <a:r>
                  <a:rPr lang="en" altLang="zh-CN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</a:p>
              <a:p>
                <a:r>
                  <a:rPr lang="en" altLang="zh-CN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Belle is an asymmetric collision</a:t>
                </a:r>
                <a:r>
                  <a:rPr lang="zh-CN" alt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" altLang="zh-CN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but BES is a symmetric collision</a:t>
                </a:r>
                <a:r>
                  <a:rPr lang="en-US" altLang="zh-CN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 Do we need systematic offset?</a:t>
                </a:r>
                <a:endParaRPr lang="en" altLang="zh-CN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C697C07B-25A2-FC1B-49A7-C55E1A348B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360000"/>
                <a:ext cx="11463407" cy="2561086"/>
              </a:xfrm>
              <a:prstGeom prst="rect">
                <a:avLst/>
              </a:prstGeom>
              <a:blipFill>
                <a:blip r:embed="rId2"/>
                <a:stretch>
                  <a:fillRect l="-553" t="-1485" b="-34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5FEE9A69-563C-5AE3-9414-951F96340E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214377"/>
            <a:ext cx="4318000" cy="284868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FAC7AE1A-3D27-A579-33D6-38BA2DF197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007" y="3768767"/>
            <a:ext cx="5486400" cy="173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634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47515</TotalTime>
  <Words>73</Words>
  <Application>Microsoft Macintosh PowerPoint</Application>
  <PresentationFormat>宽屏</PresentationFormat>
  <Paragraphs>14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等线</vt:lpstr>
      <vt:lpstr>等线 Light</vt:lpstr>
      <vt:lpstr>Arial</vt:lpstr>
      <vt:lpstr>Cambria Math</vt:lpstr>
      <vt:lpstr>Wingdings</vt:lpstr>
      <vt:lpstr>Office 主题​​</vt:lpstr>
      <vt:lpstr>2025.4.22 weekly group meeting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Yunhe Yang</dc:creator>
  <cp:lastModifiedBy>Yunhe Yang</cp:lastModifiedBy>
  <cp:revision>297</cp:revision>
  <dcterms:created xsi:type="dcterms:W3CDTF">2024-08-03T12:39:44Z</dcterms:created>
  <dcterms:modified xsi:type="dcterms:W3CDTF">2025-04-22T10:53:04Z</dcterms:modified>
</cp:coreProperties>
</file>