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280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tmp"/><Relationship Id="rId7" Type="http://schemas.openxmlformats.org/officeDocument/2006/relationships/image" Target="../media/image70.png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tmp"/><Relationship Id="rId10" Type="http://schemas.openxmlformats.org/officeDocument/2006/relationships/image" Target="../media/image73.png"/><Relationship Id="rId4" Type="http://schemas.openxmlformats.org/officeDocument/2006/relationships/image" Target="../media/image67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mp"/><Relationship Id="rId3" Type="http://schemas.openxmlformats.org/officeDocument/2006/relationships/image" Target="../media/image74.png"/><Relationship Id="rId7" Type="http://schemas.openxmlformats.org/officeDocument/2006/relationships/image" Target="../media/image72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mp"/><Relationship Id="rId11" Type="http://schemas.openxmlformats.org/officeDocument/2006/relationships/image" Target="../media/image80.png"/><Relationship Id="rId5" Type="http://schemas.openxmlformats.org/officeDocument/2006/relationships/image" Target="../media/image70.tmp"/><Relationship Id="rId10" Type="http://schemas.openxmlformats.org/officeDocument/2006/relationships/image" Target="../media/image79.png"/><Relationship Id="rId4" Type="http://schemas.openxmlformats.org/officeDocument/2006/relationships/image" Target="../media/image69.tmp"/><Relationship Id="rId9" Type="http://schemas.openxmlformats.org/officeDocument/2006/relationships/image" Target="../media/image67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mp"/><Relationship Id="rId13" Type="http://schemas.openxmlformats.org/officeDocument/2006/relationships/image" Target="../media/image91.png"/><Relationship Id="rId3" Type="http://schemas.openxmlformats.org/officeDocument/2006/relationships/image" Target="../media/image73.tmp"/><Relationship Id="rId7" Type="http://schemas.openxmlformats.org/officeDocument/2006/relationships/image" Target="../media/image77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tmp"/><Relationship Id="rId11" Type="http://schemas.openxmlformats.org/officeDocument/2006/relationships/image" Target="../media/image89.png"/><Relationship Id="rId5" Type="http://schemas.openxmlformats.org/officeDocument/2006/relationships/image" Target="../media/image75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4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0.tmp"/><Relationship Id="rId4" Type="http://schemas.openxmlformats.org/officeDocument/2006/relationships/image" Target="../media/image79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2.tmp"/><Relationship Id="rId4" Type="http://schemas.openxmlformats.org/officeDocument/2006/relationships/image" Target="../media/image81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8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tmp"/><Relationship Id="rId5" Type="http://schemas.openxmlformats.org/officeDocument/2006/relationships/image" Target="../media/image86.tmp"/><Relationship Id="rId4" Type="http://schemas.openxmlformats.org/officeDocument/2006/relationships/image" Target="../media/image85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0CAD6FD-EF5C-4992-8F56-77C68A7E6AA6}"/>
                  </a:ext>
                </a:extLst>
              </p:cNvPr>
              <p:cNvSpPr txBox="1"/>
              <p:nvPr/>
            </p:nvSpPr>
            <p:spPr>
              <a:xfrm>
                <a:off x="838199" y="1907524"/>
                <a:ext cx="9989265" cy="1493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3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Fit mass spectrum of </a:t>
                </a:r>
                <a14:m>
                  <m:oMath xmlns:m="http://schemas.openxmlformats.org/officeDocument/2006/math">
                    <m:r>
                      <a:rPr lang="zh-CN" altLang="en-US" sz="3200" b="1" i="1" smtClean="0"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endParaRPr lang="en-US" altLang="zh-CN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Partial Wave Analysis</a:t>
                </a:r>
                <a:endParaRPr lang="zh-CN" alt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0CAD6FD-EF5C-4992-8F56-77C68A7E6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907524"/>
                <a:ext cx="9989265" cy="1493358"/>
              </a:xfrm>
              <a:prstGeom prst="rect">
                <a:avLst/>
              </a:prstGeom>
              <a:blipFill>
                <a:blip r:embed="rId3"/>
                <a:stretch>
                  <a:fillRect l="-1586" b="-130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1284</Words>
  <Application>Microsoft Office PowerPoint</Application>
  <PresentationFormat>宽屏</PresentationFormat>
  <Paragraphs>273</Paragraphs>
  <Slides>45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3" baseType="lpstr">
      <vt:lpstr>等线</vt:lpstr>
      <vt:lpstr>等线 Light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53</cp:revision>
  <dcterms:created xsi:type="dcterms:W3CDTF">2024-11-06T22:18:16Z</dcterms:created>
  <dcterms:modified xsi:type="dcterms:W3CDTF">2025-04-22T11:53:36Z</dcterms:modified>
</cp:coreProperties>
</file>