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362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TAPAT TAGSINSIT" initials="NT" lastIdx="1" clrIdx="0">
    <p:extLst>
      <p:ext uri="{19B8F6BF-5375-455C-9EA6-DF929625EA0E}">
        <p15:presenceInfo xmlns:p15="http://schemas.microsoft.com/office/powerpoint/2012/main" userId="S::M6110109@office365.sut.ac.th::4bde472b-df89-41a1-9d08-2b9333270f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95043-D8A2-427E-8214-F96B2BAC9DE0}" v="153" dt="2023-07-04T10:09:4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71372" autoAdjust="0"/>
  </p:normalViewPr>
  <p:slideViewPr>
    <p:cSldViewPr snapToGrid="0">
      <p:cViewPr varScale="1">
        <p:scale>
          <a:sx n="112" d="100"/>
          <a:sy n="112" d="100"/>
        </p:scale>
        <p:origin x="5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722BE-640A-4171-91DA-B3F4A26B1699}" type="datetimeFigureOut">
              <a:rPr lang="th-TH" smtClean="0"/>
              <a:t>22/04/68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CF762-767C-459A-8D0C-7A03DE6ED0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78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DE2CAB-5187-4176-9BF3-D4DAAFA41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C5019B4-0E16-4938-9FDE-6C577C1B3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0D325EA-1CDB-45F7-ABE5-6FAB6B25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C8E6-1258-4FBC-AC0A-B0D75D1B04CF}" type="datetime1">
              <a:rPr lang="th-TH" smtClean="0"/>
              <a:t>22/04/68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DB39DF-052F-46B8-8F94-BB08AB33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9005414-E179-4166-B50E-EAB445AC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3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0D678C-27D6-429A-9570-23EF7325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216C56F-E82A-459F-B410-057A1CA2E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EEFF8DF-073C-41C5-A357-3EAF1880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68-47BC-41D3-84D1-5FD68B6F115F}" type="datetime1">
              <a:rPr lang="th-TH" smtClean="0"/>
              <a:t>22/04/68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CCF772B-65EB-43EE-94F5-32CEA336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7393F43-589D-4132-B3D8-25E06C54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0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0759CAA-94D6-4E7D-92C7-E9919C45E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946D040-4459-4B3B-A491-3F00175EF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860C095-861D-4681-AB1C-2F538AFD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00A3-7370-41F5-A4B8-457B75FC1561}" type="datetime1">
              <a:rPr lang="th-TH" smtClean="0"/>
              <a:t>22/04/68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CF10C6-2268-448B-BDF7-791A00B4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55DCBB-21C5-4091-9BDB-E8085F4D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027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EC00CA-9AB3-4478-A95C-C0256D50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89D48C6-8C8A-4A36-9A44-D195BA583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E5D2E1F-F5F2-4EF2-9B77-D0A1AFFD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5835-A300-4DC7-BFF8-46F83619828E}" type="datetime1">
              <a:rPr lang="th-TH" smtClean="0"/>
              <a:t>22/04/68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9112132-9B50-4431-9D63-40334201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62CEAA-BF16-4729-ADF3-79787631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9636A-0524-4DF0-960B-1EF6C0BDF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919" y="185738"/>
            <a:ext cx="112176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2D3711-D021-4187-9CD2-A0C9B41D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FE067A7-FA5D-47BD-9235-CE67046C2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997D6E2-15EC-46FA-8D79-8F211EBF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133-D7EF-4650-BD6A-4436F2A7A97D}" type="datetime1">
              <a:rPr lang="th-TH" smtClean="0"/>
              <a:t>22/04/68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D1F233F-7C40-4EA5-BAA9-FB6B9BD1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5032ED3-5081-4722-BA73-D5052777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7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C11642-E523-49EB-B1AE-B3728BB2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C6BFD2-AC95-4124-857D-696C86B0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C1832A9-EBBF-4A15-8BB2-A687F69A1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63D06C1-0A14-4076-9E1A-B4F58808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2EB6-042F-4A83-8E0B-D8F98D722FDA}" type="datetime1">
              <a:rPr lang="th-TH" smtClean="0"/>
              <a:t>22/04/68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8CA7DCB-9557-4542-8217-39637EBA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B9F286-69BD-4594-BB4D-5FCA5F31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09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8CA5EF-1159-4123-8B88-B471696A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7F6D016-F74B-4BF6-9E8E-5B0F52D0F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34742CF-D32A-4B9C-8D34-762AAE23A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B5CC7F1-F407-4EAB-9783-F85254A52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F7DA33B-A422-49A9-A61F-DF3AE7763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93A99EB-A3A1-46A5-B29E-C3F47DA8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18B9-048C-4155-A442-C55FFB68A45B}" type="datetime1">
              <a:rPr lang="th-TH" smtClean="0"/>
              <a:t>22/04/68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D74ED8F-FD0F-4655-BF35-2E85D467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F3309C3-2BC3-41FA-BCC6-8B7D8AEF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51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E8B80-295B-4B16-9AEB-A75FD96C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B868069-63D4-4A4A-A7C3-FA7E2F6D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B6-0A0F-4EDE-BC59-E837E2DD3DD5}" type="datetime1">
              <a:rPr lang="th-TH" smtClean="0"/>
              <a:t>22/04/68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34BFBEB-4EE1-466C-B42C-F25DC97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512BBC0-B1F9-4A58-B9AE-91061D04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8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BFB2CE3-71F3-4501-9FF1-D155F857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FE48-C482-41FE-A312-3FFCDB83B4F9}" type="datetime1">
              <a:rPr lang="th-TH" smtClean="0"/>
              <a:t>22/04/68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27D06F1-2B14-4056-826C-81DD68D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E5F6C4A-212E-45E4-AF9C-8D1F2EB9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1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4F44A0-5502-44A6-B718-FD7CA3A1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053DB4-864D-4679-8B33-ADC4B5057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0AE3BE0-BDB2-4773-B0DD-66918ED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CAE5AA6-B410-4AE7-BB4A-4BB048E6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43D-063A-4159-B152-48C7E2E71AFA}" type="datetime1">
              <a:rPr lang="th-TH" smtClean="0"/>
              <a:t>22/04/68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DBE291E-2905-4057-9F44-2C5336D3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A4E4DF9-CCD6-41C9-9357-13A403D9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7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7C9D58-0225-4AE4-BE19-77CE8D85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5189D1D-5BE9-4FE0-900E-883AF8AE9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723A0CA-AF7F-4392-AE59-B0E0DF0B6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4DDFDC-5007-4936-943E-22FFB76E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C39F-2B14-47E9-97F8-F9126ED10D37}" type="datetime1">
              <a:rPr lang="th-TH" smtClean="0"/>
              <a:t>22/04/68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C1D3613-D33F-4957-B6E2-BD3D095B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3AD5D48-B841-4274-935C-C73DCC3C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454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218C519-775B-4810-B016-770F3D3F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07D51F6-536D-41CA-B920-078B4EA91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B2629D-EBF0-4227-B3EB-DBDE5064A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619BCFE-363A-4886-9B53-D5464E5FA8DD}" type="datetime1">
              <a:rPr lang="th-TH" smtClean="0"/>
              <a:t>22/04/68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00CD35-5529-463E-A809-E51C8DDD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41CDEB-63BA-495B-A0DA-F60CE2C2E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FB24282-A0D6-4930-AA9E-40AA98880B4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74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AAF9C-0C3B-4D40-82A6-B46F5959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</a:t>
            </a:fld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C724DD-15ED-4F04-A5C7-D5352006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9" y="946604"/>
            <a:ext cx="10290707" cy="2593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2DAFF-C3C5-416D-A4F2-5514F5C34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50" y="3539681"/>
            <a:ext cx="6325483" cy="3181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1189B4-37A7-48A9-9F3C-F1EE3347743C}"/>
              </a:ext>
            </a:extLst>
          </p:cNvPr>
          <p:cNvSpPr txBox="1"/>
          <p:nvPr/>
        </p:nvSpPr>
        <p:spPr>
          <a:xfrm>
            <a:off x="1602606" y="246185"/>
            <a:ext cx="122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6469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81C448-0468-4711-9F7D-3E5E6887D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105" y="442913"/>
            <a:ext cx="6020640" cy="6668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38150-0D4B-4DEF-ABB0-B637CBBD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2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965FB0-1D3F-40B2-86D9-7588B1B0D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996" y="1109756"/>
            <a:ext cx="3639058" cy="1448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4A2C61-E2F0-4E7E-88C1-7AD5C9C4C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05" y="3429000"/>
            <a:ext cx="5239481" cy="6096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9A6345-5CC5-49A8-BB8E-025016ED4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247" y="4105360"/>
            <a:ext cx="4048555" cy="96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2F2A-9D3E-4BCD-8D32-2DCB0E9C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169" y="322628"/>
            <a:ext cx="4841631" cy="672367"/>
          </a:xfrm>
        </p:spPr>
        <p:txBody>
          <a:bodyPr>
            <a:normAutofit fontScale="90000"/>
          </a:bodyPr>
          <a:lstStyle/>
          <a:p>
            <a:r>
              <a:rPr lang="en-US" dirty="0"/>
              <a:t>Predictions</a:t>
            </a:r>
            <a:endParaRPr lang="th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884BAD-4CD3-4F5D-82CF-6073DD978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41" y="1155015"/>
            <a:ext cx="10625334" cy="49518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1F326-A59C-4D06-8490-42EA3E19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3</a:t>
            </a:fld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0F351F2-F28F-5216-A4D2-4D57C0D65B06}"/>
              </a:ext>
            </a:extLst>
          </p:cNvPr>
          <p:cNvSpPr txBox="1"/>
          <p:nvPr/>
        </p:nvSpPr>
        <p:spPr>
          <a:xfrm>
            <a:off x="2593322" y="483233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0-+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1876FE2-5B29-4348-5F36-1FE0542F0D92}"/>
              </a:ext>
            </a:extLst>
          </p:cNvPr>
          <p:cNvSpPr txBox="1"/>
          <p:nvPr/>
        </p:nvSpPr>
        <p:spPr>
          <a:xfrm>
            <a:off x="3250874" y="4832330"/>
            <a:ext cx="729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1++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0A2143D4-F09F-2859-5453-6B4BAE61FF6F}"/>
              </a:ext>
            </a:extLst>
          </p:cNvPr>
          <p:cNvSpPr txBox="1"/>
          <p:nvPr/>
        </p:nvSpPr>
        <p:spPr>
          <a:xfrm>
            <a:off x="4163042" y="483233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0-+</a:t>
            </a: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EA1B53A-D8B2-71C6-2418-3BC6BDD9D101}"/>
              </a:ext>
            </a:extLst>
          </p:cNvPr>
          <p:cNvSpPr txBox="1"/>
          <p:nvPr/>
        </p:nvSpPr>
        <p:spPr>
          <a:xfrm>
            <a:off x="5887909" y="483233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1+-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D386B55B-A324-9410-1177-C88688AEEACD}"/>
              </a:ext>
            </a:extLst>
          </p:cNvPr>
          <p:cNvSpPr txBox="1"/>
          <p:nvPr/>
        </p:nvSpPr>
        <p:spPr>
          <a:xfrm>
            <a:off x="2593322" y="6106869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1+-</a:t>
            </a:r>
            <a:endParaRPr lang="th-T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5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F2AD-7C06-475F-9EAB-1736AD35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479425"/>
            <a:ext cx="5026269" cy="1577975"/>
          </a:xfrm>
        </p:spPr>
        <p:txBody>
          <a:bodyPr/>
          <a:lstStyle/>
          <a:p>
            <a:r>
              <a:rPr lang="en-US" sz="4400" b="1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ngsana New" panose="02020603050405020304" pitchFamily="18" charset="-34"/>
              </a:rPr>
              <a:t>Studying Plan</a:t>
            </a:r>
            <a:br>
              <a:rPr lang="en-US" sz="2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Cordia New" panose="020B0304020202020204" pitchFamily="34" charset="-34"/>
              </a:rPr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F7FE2-5934-451B-BD27-579EB767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377" y="1438763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20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algn="l"/>
            <a:r>
              <a:rPr lang="en-US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ngsana New" panose="02020603050405020304" pitchFamily="18" charset="-34"/>
              </a:rPr>
              <a:t>2025.04.22</a:t>
            </a:r>
            <a:endParaRPr lang="en-US" sz="20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algn="l"/>
            <a:r>
              <a:rPr lang="en-US" sz="2800" kern="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ngsana New" panose="02020603050405020304" pitchFamily="18" charset="-34"/>
              </a:rPr>
              <a:t>Current working:</a:t>
            </a:r>
            <a:endParaRPr lang="en-US" sz="20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algn="l"/>
            <a:r>
              <a:rPr lang="en-U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ngsana New" panose="02020603050405020304" pitchFamily="18" charset="-34"/>
              </a:rPr>
              <a:t>1.</a:t>
            </a:r>
            <a:r>
              <a:rPr lang="en-US" sz="2800" kern="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en-US" sz="28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ngsana New" panose="02020603050405020304" pitchFamily="18" charset="-34"/>
              </a:rPr>
              <a:t>Discuss results and prediction.</a:t>
            </a:r>
            <a:endParaRPr lang="en-US" sz="20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algn="l"/>
            <a:r>
              <a:rPr lang="en-US" sz="2800" kern="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ngsana New" panose="02020603050405020304" pitchFamily="18" charset="-34"/>
              </a:rPr>
              <a:t>Next planning:</a:t>
            </a:r>
            <a:endParaRPr lang="en-US" sz="20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r>
              <a:rPr lang="en-U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ngsana New" panose="02020603050405020304" pitchFamily="18" charset="-34"/>
              </a:rPr>
              <a:t>1. Keep writing thesis.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E6ED-32FB-4E67-8545-866DAE32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335849"/>
      </p:ext>
    </p:extLst>
  </p:cSld>
  <p:clrMapOvr>
    <a:masterClrMapping/>
  </p:clrMapOvr>
</p:sld>
</file>

<file path=ppt/theme/theme1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40</Words>
  <Application>Microsoft Macintosh PowerPoint</Application>
  <PresentationFormat>แบบจอกว้าง</PresentationFormat>
  <Paragraphs>18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DengXian</vt:lpstr>
      <vt:lpstr>Angsana New</vt:lpstr>
      <vt:lpstr>Arial</vt:lpstr>
      <vt:lpstr>Calibri</vt:lpstr>
      <vt:lpstr>Comic Sans MS</vt:lpstr>
      <vt:lpstr>1_ธีมของ Office</vt:lpstr>
      <vt:lpstr>งานนำเสนอ PowerPoint</vt:lpstr>
      <vt:lpstr>งานนำเสนอ PowerPoint</vt:lpstr>
      <vt:lpstr>Predictions</vt:lpstr>
      <vt:lpstr>Studying Plan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NATTAPAT TAGSINSIT</dc:creator>
  <cp:lastModifiedBy>NATTAPAT TAGSINSIT</cp:lastModifiedBy>
  <cp:revision>68</cp:revision>
  <dcterms:created xsi:type="dcterms:W3CDTF">2021-11-14T14:33:03Z</dcterms:created>
  <dcterms:modified xsi:type="dcterms:W3CDTF">2025-04-22T11:49:48Z</dcterms:modified>
</cp:coreProperties>
</file>