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63" r:id="rId5"/>
    <p:sldId id="26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 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4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决策 2"/>
          <p:cNvSpPr/>
          <p:nvPr/>
        </p:nvSpPr>
        <p:spPr>
          <a:xfrm>
            <a:off x="522514" y="538844"/>
            <a:ext cx="239484" cy="277586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3490" y="1411605"/>
            <a:ext cx="9391650" cy="33909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slow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决策 2"/>
          <p:cNvSpPr/>
          <p:nvPr/>
        </p:nvSpPr>
        <p:spPr>
          <a:xfrm>
            <a:off x="522514" y="538844"/>
            <a:ext cx="239484" cy="277586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5550" y="1349375"/>
            <a:ext cx="3331845" cy="33318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225550" y="816610"/>
            <a:ext cx="22364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两个</a:t>
            </a:r>
            <a:r>
              <a:rPr lang="zh-CN" altLang="en-US"/>
              <a:t>高斯函数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49375"/>
            <a:ext cx="3470910" cy="329819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871970" y="816610"/>
            <a:ext cx="1738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没有高斯函数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10310" y="473075"/>
            <a:ext cx="2035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MC </a:t>
            </a:r>
            <a:r>
              <a:rPr lang="en-US" altLang="zh-CN"/>
              <a:t>shape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1838325" y="5084445"/>
            <a:ext cx="1746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error=0.2%</a:t>
            </a:r>
            <a:endParaRPr lang="en-US" altLang="zh-CN" sz="2400"/>
          </a:p>
        </p:txBody>
      </p:sp>
      <p:sp>
        <p:nvSpPr>
          <p:cNvPr id="11" name="文本框 10"/>
          <p:cNvSpPr txBox="1"/>
          <p:nvPr/>
        </p:nvSpPr>
        <p:spPr>
          <a:xfrm>
            <a:off x="7153910" y="5084445"/>
            <a:ext cx="1746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error=1.1%</a:t>
            </a:r>
            <a:endParaRPr lang="en-US" altLang="zh-CN" sz="2400"/>
          </a:p>
        </p:txBody>
      </p:sp>
    </p:spTree>
    <p:custDataLst>
      <p:tags r:id="rId3"/>
    </p:custDataLst>
  </p:cSld>
  <p:clrMapOvr>
    <a:masterClrMapping/>
  </p:clrMapOvr>
  <p:transition spd="slow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决策 2"/>
          <p:cNvSpPr/>
          <p:nvPr/>
        </p:nvSpPr>
        <p:spPr>
          <a:xfrm>
            <a:off x="522514" y="538844"/>
            <a:ext cx="239484" cy="277586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5550" y="816610"/>
            <a:ext cx="22364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BW</a:t>
            </a:r>
            <a:r>
              <a:rPr lang="zh-CN" altLang="en-US"/>
              <a:t>函数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10310" y="473075"/>
            <a:ext cx="2035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MC </a:t>
            </a:r>
            <a:r>
              <a:rPr lang="en-US" altLang="zh-CN"/>
              <a:t>shape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1210310" y="4868545"/>
            <a:ext cx="2035175" cy="6604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/>
              <a:t>error=0.2%</a:t>
            </a:r>
            <a:endParaRPr lang="en-US" altLang="zh-CN" sz="28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09315" y="5346700"/>
            <a:ext cx="5979160" cy="75374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315" y="663575"/>
            <a:ext cx="5067300" cy="42100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spd="slow" advTm="3000">
    <p:fade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ISLIDE.ICON" val="#107308;"/>
  <p:tag name="KSO_WM_SLIDE_ID" val="custom2020442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21"/>
  <p:tag name="KSO_WM_SLIDE_LAYOUT" val="a_e"/>
  <p:tag name="KSO_WM_SLIDE_LAYOUT_CNT" val="1_1"/>
</p:tagLst>
</file>

<file path=ppt/tags/tag64.xml><?xml version="1.0" encoding="utf-8"?>
<p:tagLst xmlns:p="http://schemas.openxmlformats.org/presentationml/2006/main">
  <p:tag name="ISLIDE.ICON" val="#107308;"/>
  <p:tag name="KSO_WM_SLIDE_ID" val="custom2020442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21"/>
  <p:tag name="KSO_WM_SLIDE_LAYOUT" val="a_e"/>
  <p:tag name="KSO_WM_SLIDE_LAYOUT_CNT" val="1_1"/>
</p:tagLst>
</file>

<file path=ppt/tags/tag65.xml><?xml version="1.0" encoding="utf-8"?>
<p:tagLst xmlns:p="http://schemas.openxmlformats.org/presentationml/2006/main">
  <p:tag name="ISLIDE.ICON" val="#107308;"/>
  <p:tag name="KSO_WM_SLIDE_ID" val="custom20204421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421"/>
  <p:tag name="KSO_WM_SLIDE_LAYOUT" val="a_e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WPS 演示</Application>
  <PresentationFormat>宽屏</PresentationFormat>
  <Paragraphs>22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Arial</vt:lpstr>
      <vt:lpstr>微软雅黑</vt:lpstr>
      <vt:lpstr>Times New Roman</vt:lpstr>
      <vt:lpstr>Wingdings</vt:lpstr>
      <vt:lpstr>Calibri</vt:lpstr>
      <vt:lpstr>Cambria Math</vt:lpstr>
      <vt:lpstr>Cambria Math</vt:lpstr>
      <vt:lpstr>MS Mincho</vt:lpstr>
      <vt:lpstr>Segoe Print</vt:lpstr>
      <vt:lpstr>Arial Unicode MS</vt:lpstr>
      <vt:lpstr>WPS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常甜甜</cp:lastModifiedBy>
  <cp:revision>159</cp:revision>
  <dcterms:created xsi:type="dcterms:W3CDTF">2019-06-19T02:08:00Z</dcterms:created>
  <dcterms:modified xsi:type="dcterms:W3CDTF">2025-04-22T11:15:08Z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E4A9BD49DBF2419484E30A63E4CB6BBA_11</vt:lpwstr>
  </property>
</Properties>
</file>