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0" r:id="rId3"/>
    <p:sldId id="263" r:id="rId5"/>
    <p:sldId id="264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 </a:t>
            </a:r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 </a:t>
            </a:r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 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63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64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65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决策 2"/>
          <p:cNvSpPr/>
          <p:nvPr/>
        </p:nvSpPr>
        <p:spPr>
          <a:xfrm>
            <a:off x="522514" y="538844"/>
            <a:ext cx="239484" cy="277586"/>
          </a:xfrm>
          <a:prstGeom prst="flowChartDecisi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53490" y="1411605"/>
            <a:ext cx="9391650" cy="33909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 spd="slow" advTm="3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决策 2"/>
          <p:cNvSpPr/>
          <p:nvPr/>
        </p:nvSpPr>
        <p:spPr>
          <a:xfrm>
            <a:off x="522514" y="538844"/>
            <a:ext cx="239484" cy="277586"/>
          </a:xfrm>
          <a:prstGeom prst="flowChartDecisi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25550" y="1349375"/>
            <a:ext cx="3331845" cy="333184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225550" y="816610"/>
            <a:ext cx="22364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两个</a:t>
            </a:r>
            <a:r>
              <a:rPr lang="zh-CN" altLang="en-US"/>
              <a:t>高斯函数</a:t>
            </a:r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6520" y="1349375"/>
            <a:ext cx="3470910" cy="329819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6871970" y="816610"/>
            <a:ext cx="17386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没有高斯函数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210310" y="473075"/>
            <a:ext cx="20351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MC </a:t>
            </a:r>
            <a:r>
              <a:rPr lang="en-US" altLang="zh-CN"/>
              <a:t>shape</a:t>
            </a:r>
            <a:endParaRPr lang="en-US" altLang="zh-CN"/>
          </a:p>
        </p:txBody>
      </p:sp>
      <p:sp>
        <p:nvSpPr>
          <p:cNvPr id="10" name="文本框 9"/>
          <p:cNvSpPr txBox="1"/>
          <p:nvPr/>
        </p:nvSpPr>
        <p:spPr>
          <a:xfrm>
            <a:off x="1838325" y="5084445"/>
            <a:ext cx="17462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error=0.2%</a:t>
            </a:r>
            <a:endParaRPr lang="en-US" altLang="zh-CN" sz="2400"/>
          </a:p>
        </p:txBody>
      </p:sp>
      <p:sp>
        <p:nvSpPr>
          <p:cNvPr id="11" name="文本框 10"/>
          <p:cNvSpPr txBox="1"/>
          <p:nvPr/>
        </p:nvSpPr>
        <p:spPr>
          <a:xfrm>
            <a:off x="7153910" y="5084445"/>
            <a:ext cx="17462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error=1.1%</a:t>
            </a:r>
            <a:endParaRPr lang="en-US" altLang="zh-CN" sz="2400"/>
          </a:p>
        </p:txBody>
      </p:sp>
    </p:spTree>
    <p:custDataLst>
      <p:tags r:id="rId3"/>
    </p:custDataLst>
  </p:cSld>
  <p:clrMapOvr>
    <a:masterClrMapping/>
  </p:clrMapOvr>
  <p:transition spd="slow" advTm="3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决策 2"/>
          <p:cNvSpPr/>
          <p:nvPr/>
        </p:nvSpPr>
        <p:spPr>
          <a:xfrm>
            <a:off x="522514" y="538844"/>
            <a:ext cx="239484" cy="277586"/>
          </a:xfrm>
          <a:prstGeom prst="flowChartDecisi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25550" y="816610"/>
            <a:ext cx="22364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BW</a:t>
            </a:r>
            <a:r>
              <a:rPr lang="zh-CN" altLang="en-US"/>
              <a:t>函数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210310" y="473075"/>
            <a:ext cx="20351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MC </a:t>
            </a:r>
            <a:r>
              <a:rPr lang="en-US" altLang="zh-CN"/>
              <a:t>shape</a:t>
            </a:r>
            <a:endParaRPr lang="en-US" altLang="zh-CN"/>
          </a:p>
        </p:txBody>
      </p:sp>
      <p:sp>
        <p:nvSpPr>
          <p:cNvPr id="10" name="文本框 9"/>
          <p:cNvSpPr txBox="1"/>
          <p:nvPr/>
        </p:nvSpPr>
        <p:spPr>
          <a:xfrm>
            <a:off x="1210310" y="4868545"/>
            <a:ext cx="2035175" cy="66040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2800"/>
              <a:t>error=0.2%</a:t>
            </a:r>
            <a:endParaRPr lang="en-US" altLang="zh-CN" sz="280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09315" y="5346700"/>
            <a:ext cx="5979160" cy="75374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9315" y="663575"/>
            <a:ext cx="5067300" cy="421005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ransition spd="slow" advTm="3000">
    <p:fade/>
  </p:transition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ISLIDE.ICON" val="#107308;"/>
  <p:tag name="KSO_WM_SLIDE_ID" val="custom20204421_7"/>
  <p:tag name="KSO_WM_TEMPLATE_SUBCATEGORY" val="0"/>
  <p:tag name="KSO_WM_TEMPLATE_MASTER_TYPE" val="1"/>
  <p:tag name="KSO_WM_TEMPLATE_COLOR_TYPE" val="1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4421"/>
  <p:tag name="KSO_WM_SLIDE_LAYOUT" val="a_e"/>
  <p:tag name="KSO_WM_SLIDE_LAYOUT_CNT" val="1_1"/>
</p:tagLst>
</file>

<file path=ppt/tags/tag64.xml><?xml version="1.0" encoding="utf-8"?>
<p:tagLst xmlns:p="http://schemas.openxmlformats.org/presentationml/2006/main">
  <p:tag name="ISLIDE.ICON" val="#107308;"/>
  <p:tag name="KSO_WM_SLIDE_ID" val="custom20204421_7"/>
  <p:tag name="KSO_WM_TEMPLATE_SUBCATEGORY" val="0"/>
  <p:tag name="KSO_WM_TEMPLATE_MASTER_TYPE" val="1"/>
  <p:tag name="KSO_WM_TEMPLATE_COLOR_TYPE" val="1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4421"/>
  <p:tag name="KSO_WM_SLIDE_LAYOUT" val="a_e"/>
  <p:tag name="KSO_WM_SLIDE_LAYOUT_CNT" val="1_1"/>
</p:tagLst>
</file>

<file path=ppt/tags/tag65.xml><?xml version="1.0" encoding="utf-8"?>
<p:tagLst xmlns:p="http://schemas.openxmlformats.org/presentationml/2006/main">
  <p:tag name="ISLIDE.ICON" val="#107308;"/>
  <p:tag name="KSO_WM_SLIDE_ID" val="custom20204421_7"/>
  <p:tag name="KSO_WM_TEMPLATE_SUBCATEGORY" val="0"/>
  <p:tag name="KSO_WM_TEMPLATE_MASTER_TYPE" val="1"/>
  <p:tag name="KSO_WM_TEMPLATE_COLOR_TYPE" val="1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4421"/>
  <p:tag name="KSO_WM_SLIDE_LAYOUT" val="a_e"/>
  <p:tag name="KSO_WM_SLIDE_LAYOUT_CNT" val="1_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WPS 演示</Application>
  <PresentationFormat>宽屏</PresentationFormat>
  <Paragraphs>22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8" baseType="lpstr">
      <vt:lpstr>Arial</vt:lpstr>
      <vt:lpstr>宋体</vt:lpstr>
      <vt:lpstr>Wingdings</vt:lpstr>
      <vt:lpstr>Wingdings</vt:lpstr>
      <vt:lpstr>Arial</vt:lpstr>
      <vt:lpstr>微软雅黑</vt:lpstr>
      <vt:lpstr>Times New Roman</vt:lpstr>
      <vt:lpstr>Wingdings</vt:lpstr>
      <vt:lpstr>Calibri</vt:lpstr>
      <vt:lpstr>Cambria Math</vt:lpstr>
      <vt:lpstr>Cambria Math</vt:lpstr>
      <vt:lpstr>MS Mincho</vt:lpstr>
      <vt:lpstr>Segoe Print</vt:lpstr>
      <vt:lpstr>Arial Unicode MS</vt:lpstr>
      <vt:lpstr>WPS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常甜甜</cp:lastModifiedBy>
  <cp:revision>159</cp:revision>
  <dcterms:created xsi:type="dcterms:W3CDTF">2019-06-19T02:08:00Z</dcterms:created>
  <dcterms:modified xsi:type="dcterms:W3CDTF">2025-04-22T11:15:08Z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2052-12.1.0.20305</vt:lpwstr>
  </property>
  <property fmtid="{D5CDD505-2E9C-101B-9397-08002B2CF9AE}" pid="3" name="ICV">
    <vt:lpwstr>E4A9BD49DBF2419484E30A63E4CB6BBA_11</vt:lpwstr>
  </property>
</Properties>
</file>