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42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EDB619-E685-4AF6-8FE7-925A60D69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210E46D-170E-4FD1-B2A5-F63703570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1E2648-DD98-4E8D-8BC5-F4E052FE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EA08FB-822F-4E72-882E-73486F03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5B943-8D26-4E34-B369-B7B77578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339648-0C0D-4809-A2D2-6ADF8B86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39812C9-0ADB-481A-8495-97E720618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D8C0F4-170F-40AD-9162-F69DE105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6CDE21-A4F3-42FA-AFD7-7B7FC3B7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327252-C0FE-4F15-BFEB-04105CDD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47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997F608-E0D6-45DD-9BDF-7632F42C1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6E06A6-7CF5-4808-BBCF-DB07B20A9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E9E99D-D7EF-4D97-BF66-889B0AED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36C80F-B188-4FB0-AD41-E8C1FD85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C81AE8-612D-4C62-ABA2-EC359797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60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CFA36F-A811-48B1-AC71-4E8D9E5F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4F14C0-0C86-4565-8F7F-261BD0487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4A8CDE-7B68-4517-95CA-56A2D1FE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B0BEA4-4C9D-4953-A48B-B127CA07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A84808-B0FD-4227-914C-72CC4ACA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84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E3AE4F-9DCB-4884-90EB-304434A1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6C7733-6375-4FF4-AF99-BCEE5AC22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2620F1-E064-4948-A6FE-2DE29C10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FFE0A7-713C-424D-8477-F5E2BD3F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5BB1A3-75BA-4975-815B-A9E844C0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06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C9E997-51E9-4FB1-AF51-F0A1F015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073858-95B0-4DE7-BECE-92F838E63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883A20-7F5B-45E5-B6FB-5AE9EB6C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1D3D1E-E43C-48C6-8F1D-7DF4E7BF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D449AC1-925D-49F9-8C01-38BAD600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6E8CFB-6BE6-4E34-9478-628DAC70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257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6D53E2-8A09-4CF9-B1F5-AD1369EE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E21EDB-CEA4-4793-8B5D-2A621C82E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9264A6-90B4-42D9-9E40-B3252BF70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48D1704-59E6-469F-B563-34EE08EF9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0C520FE-8805-4B3C-8807-091D69E9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D5E66EF-630F-43F7-A7B0-B9C6735D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BEC06F0-06E5-487F-A982-2F76C4B3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5623049-6882-4C2C-8BB2-DEB6A14A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05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AEB057-4067-4F28-A65A-DA499D24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0A633C8-1BA2-486E-87C6-3CA6F5CE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D0E6EAE-3EE4-4804-8DD9-3D9C2DC3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E12FB00-1D41-4594-B2EF-359EA8FB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315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1D279BE-D77D-4FC3-B9A0-C9523AE6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36A74CE-190C-4C4E-9342-01C894D2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3F68A1-EAC9-4CB7-B910-3B60138E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52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4D6408-7F8C-4558-92E2-2AFAF261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145072-5272-49CB-8F9E-BE7A1CDDD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6F39B2-1F58-48D1-8F07-F07F6EBA3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658EFE-8820-4563-B320-E34B66F2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38A816-D3C5-470B-A4C8-0F8B2869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2A14C6-9257-44A8-86DF-ADD9C5114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91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B9E559-5214-497F-90EE-CB6A7C75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851397-091C-49C2-93F2-BA9866387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BE38658-0A20-4543-8DC0-13E76E8CE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6BB4A3-A732-427B-B5E4-34A4956C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34F6DF4-B3FE-4554-B027-A133BB47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345962-9AB0-4AB1-9110-2221DC3F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7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D3164CD-22D6-49B7-B199-9BDD69E7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71ED9C-E4D9-4775-A4A0-E27DA4F5B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5A9F1D-3E84-4692-9DA5-953432AAD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798F-F26F-4418-B004-24AACD4792F3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AC0D80-6D1E-42FA-8021-B749D373E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AB7C83-2FA9-4B91-9E44-135C0F756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34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34EB7626-6796-494C-8276-C9189C9E1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35" y="318135"/>
            <a:ext cx="9239250" cy="603885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306D1FE-6E20-4F56-B2F9-54BC411879EE}"/>
              </a:ext>
            </a:extLst>
          </p:cNvPr>
          <p:cNvSpPr txBox="1"/>
          <p:nvPr/>
        </p:nvSpPr>
        <p:spPr>
          <a:xfrm>
            <a:off x="9824720" y="894080"/>
            <a:ext cx="21507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1.27.4mm</a:t>
            </a:r>
            <a:r>
              <a:rPr lang="zh-CN" altLang="en-US" dirty="0"/>
              <a:t>→</a:t>
            </a:r>
            <a:r>
              <a:rPr lang="en-US" altLang="zh-CN" dirty="0"/>
              <a:t>27.2mm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加不加导热硅胶？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两端都加吸收体？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走线？</a:t>
            </a:r>
            <a:endParaRPr lang="en-US" altLang="zh-CN" dirty="0"/>
          </a:p>
          <a:p>
            <a:r>
              <a:rPr lang="en-US" altLang="zh-CN" dirty="0"/>
              <a:t>5.PCB</a:t>
            </a:r>
            <a:r>
              <a:rPr lang="zh-CN" altLang="en-US" dirty="0"/>
              <a:t>厚度？</a:t>
            </a:r>
            <a:endParaRPr lang="en-US" altLang="zh-CN" dirty="0"/>
          </a:p>
          <a:p>
            <a:r>
              <a:rPr lang="en-US" altLang="zh-CN" dirty="0"/>
              <a:t>6.</a:t>
            </a:r>
            <a:r>
              <a:rPr lang="zh-CN" altLang="en-US" dirty="0"/>
              <a:t>闪烁玻璃光纤</a:t>
            </a:r>
            <a:r>
              <a:rPr lang="en-US" altLang="zh-CN" dirty="0"/>
              <a:t>+</a:t>
            </a:r>
            <a:r>
              <a:rPr lang="zh-CN" altLang="en-US" dirty="0"/>
              <a:t>多阳极</a:t>
            </a:r>
            <a:r>
              <a:rPr lang="en-US" altLang="zh-CN" dirty="0"/>
              <a:t>PMT</a:t>
            </a:r>
            <a:r>
              <a:rPr lang="zh-CN" altLang="en-US" dirty="0"/>
              <a:t>读出在哪？</a:t>
            </a:r>
            <a:endParaRPr lang="en-US" altLang="zh-CN" dirty="0"/>
          </a:p>
          <a:p>
            <a:r>
              <a:rPr lang="en-US" altLang="zh-CN" dirty="0"/>
              <a:t>7.</a:t>
            </a:r>
            <a:r>
              <a:rPr lang="zh-CN" altLang="en-US" dirty="0"/>
              <a:t>前置放大器，</a:t>
            </a:r>
            <a:r>
              <a:rPr lang="en-US" altLang="zh-CN" dirty="0"/>
              <a:t>FADC</a:t>
            </a:r>
            <a:r>
              <a:rPr lang="zh-CN" altLang="en-US" dirty="0"/>
              <a:t>在哪？</a:t>
            </a:r>
            <a:endParaRPr lang="en-US" altLang="zh-CN" dirty="0"/>
          </a:p>
          <a:p>
            <a:r>
              <a:rPr lang="en-US" altLang="zh-CN" dirty="0"/>
              <a:t>8.</a:t>
            </a:r>
            <a:r>
              <a:rPr lang="zh-CN" altLang="en-US" dirty="0"/>
              <a:t>塑料闪烁光纤在哪？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B4A6360-E266-47C5-AAD1-27524771DCE1}"/>
              </a:ext>
            </a:extLst>
          </p:cNvPr>
          <p:cNvSpPr txBox="1"/>
          <p:nvPr/>
        </p:nvSpPr>
        <p:spPr>
          <a:xfrm>
            <a:off x="9692640" y="4813280"/>
            <a:ext cx="21507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抬高调高度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加盖遮光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玻璃间隙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走线向上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光纤方案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11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07EC690E-4E5F-42EA-98F7-A94195F81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44" y="111760"/>
            <a:ext cx="4768236" cy="365484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A9A1736-6A6C-4EC2-A4E4-D37EF7534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45" y="3766601"/>
            <a:ext cx="4768236" cy="289920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399C1608-50E5-4E03-9B6F-2EF6F78296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352" y="3766601"/>
            <a:ext cx="4238920" cy="297963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3E9C9925-78CE-4C43-99DD-5FF39E491E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6352" y="238125"/>
            <a:ext cx="4223638" cy="3528476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6A834CA0-0593-443B-AFA5-5BA5F62F9D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6661" y="238126"/>
            <a:ext cx="2727631" cy="3528476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3A7FCE74-862A-43DD-9DC9-F93432CA8409}"/>
              </a:ext>
            </a:extLst>
          </p:cNvPr>
          <p:cNvSpPr/>
          <p:nvPr/>
        </p:nvSpPr>
        <p:spPr>
          <a:xfrm>
            <a:off x="6746240" y="721360"/>
            <a:ext cx="436880" cy="10363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8C65D240-B61F-4F76-BABE-6425E407BD4D}"/>
              </a:ext>
            </a:extLst>
          </p:cNvPr>
          <p:cNvCxnSpPr>
            <a:stCxn id="18" idx="3"/>
            <a:endCxn id="17" idx="1"/>
          </p:cNvCxnSpPr>
          <p:nvPr/>
        </p:nvCxnSpPr>
        <p:spPr>
          <a:xfrm>
            <a:off x="7183120" y="1239520"/>
            <a:ext cx="2173541" cy="76284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379EA207-190C-4047-AB55-4E2991F53131}"/>
              </a:ext>
            </a:extLst>
          </p:cNvPr>
          <p:cNvSpPr txBox="1"/>
          <p:nvPr/>
        </p:nvSpPr>
        <p:spPr>
          <a:xfrm>
            <a:off x="9692640" y="4813280"/>
            <a:ext cx="21507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加黑盒子，加</a:t>
            </a:r>
            <a:r>
              <a:rPr lang="en-US" altLang="zh-CN" dirty="0"/>
              <a:t>feedthrough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把螺杆改为加槽，方便单独拿出来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把</a:t>
            </a:r>
            <a:r>
              <a:rPr lang="en-US" altLang="zh-CN" dirty="0"/>
              <a:t>PCB</a:t>
            </a:r>
            <a:r>
              <a:rPr lang="zh-CN" altLang="en-US" dirty="0"/>
              <a:t>板做大，让读出从板外走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1798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DA0BA232-6687-461B-8307-CE901DD06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47" y="173990"/>
            <a:ext cx="4541520" cy="28638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4481E39-06B7-4F9E-9954-20D4C7FC5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47" y="3169920"/>
            <a:ext cx="4558674" cy="351409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717C1A9-7140-4B09-B801-1170739403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617" y="790636"/>
            <a:ext cx="6336030" cy="1440007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36FD537F-9AF4-4A50-8B4B-3CF5EE4EEC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8616" y="2399030"/>
            <a:ext cx="4867335" cy="428498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A53D9AB-2D40-44D0-96FF-9652E5CDD4BE}"/>
              </a:ext>
            </a:extLst>
          </p:cNvPr>
          <p:cNvSpPr txBox="1"/>
          <p:nvPr/>
        </p:nvSpPr>
        <p:spPr>
          <a:xfrm>
            <a:off x="10185855" y="3929360"/>
            <a:ext cx="2150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主体高</a:t>
            </a:r>
            <a:r>
              <a:rPr lang="en-US" altLang="zh-CN" dirty="0"/>
              <a:t>170mm</a:t>
            </a:r>
          </a:p>
          <a:p>
            <a:r>
              <a:rPr lang="en-US" altLang="zh-CN" dirty="0"/>
              <a:t>PCB</a:t>
            </a:r>
            <a:r>
              <a:rPr lang="zh-CN" altLang="en-US" dirty="0"/>
              <a:t>板突出</a:t>
            </a:r>
            <a:r>
              <a:rPr lang="en-US" altLang="zh-CN" dirty="0"/>
              <a:t>16mm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320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116</Words>
  <Application>Microsoft Office PowerPoint</Application>
  <PresentationFormat>宽屏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yatian pei</dc:creator>
  <cp:lastModifiedBy>yatian pei</cp:lastModifiedBy>
  <cp:revision>10</cp:revision>
  <dcterms:created xsi:type="dcterms:W3CDTF">2025-03-31T05:01:18Z</dcterms:created>
  <dcterms:modified xsi:type="dcterms:W3CDTF">2025-04-28T01:45:47Z</dcterms:modified>
</cp:coreProperties>
</file>