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邹 世明" userId="138fa2c4e491f894" providerId="LiveId" clId="{1B5E1BE1-E63E-4E59-81E3-9C7BC0AAC01E}"/>
    <pc:docChg chg="modSld">
      <pc:chgData name="邹 世明" userId="138fa2c4e491f894" providerId="LiveId" clId="{1B5E1BE1-E63E-4E59-81E3-9C7BC0AAC01E}" dt="2025-04-27T08:11:57.073" v="6" actId="14100"/>
      <pc:docMkLst>
        <pc:docMk/>
      </pc:docMkLst>
      <pc:sldChg chg="modSp mod">
        <pc:chgData name="邹 世明" userId="138fa2c4e491f894" providerId="LiveId" clId="{1B5E1BE1-E63E-4E59-81E3-9C7BC0AAC01E}" dt="2025-04-27T08:11:57.073" v="6" actId="14100"/>
        <pc:sldMkLst>
          <pc:docMk/>
          <pc:sldMk cId="1256108785" sldId="260"/>
        </pc:sldMkLst>
        <pc:picChg chg="mod">
          <ac:chgData name="邹 世明" userId="138fa2c4e491f894" providerId="LiveId" clId="{1B5E1BE1-E63E-4E59-81E3-9C7BC0AAC01E}" dt="2025-04-27T08:11:51.793" v="5" actId="1076"/>
          <ac:picMkLst>
            <pc:docMk/>
            <pc:sldMk cId="1256108785" sldId="260"/>
            <ac:picMk id="6" creationId="{A0BEB16B-17C8-0699-F6B7-F77C86D1A316}"/>
          </ac:picMkLst>
        </pc:picChg>
        <pc:picChg chg="mod">
          <ac:chgData name="邹 世明" userId="138fa2c4e491f894" providerId="LiveId" clId="{1B5E1BE1-E63E-4E59-81E3-9C7BC0AAC01E}" dt="2025-04-27T08:11:57.073" v="6" actId="14100"/>
          <ac:picMkLst>
            <pc:docMk/>
            <pc:sldMk cId="1256108785" sldId="260"/>
            <ac:picMk id="8" creationId="{6ECC6BD4-3DA3-331A-C96A-7DCB9E3CA5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7F9EB-1A37-990D-85AC-435C11267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366EA04-CAC1-910A-2E9A-74E2D9296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BE4BD-3C76-0D99-82FD-AF0114AB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82B32-A0FB-FC82-F84C-585F92C1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6E1511-5A9D-B0D3-A374-6D4F6C21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13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71F2F-F56F-FB9C-3B6C-A226BF8A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C3A3CC-1A9F-C2F4-6B09-5A7F12232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E5B6B1-0CFB-99C7-F632-38021D91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815F69-4343-620B-0247-EF99BC68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7A35-6E86-51BD-5CCE-2E57D8A0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65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FB9FE4-59CA-B378-69CF-58AC37F4B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C9A5C0-19BC-CA93-455D-AD697904B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686E17-5F2A-ECB1-F6A4-E4606AD8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DCBDF6-D824-765A-073B-9850F8E9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C7BF04-02CA-2108-C344-1A207D7D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68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DBB459-396A-3990-E004-4E2E17AB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AA6128-A8B6-8BBF-F12C-E501DB06C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E14B47-31FD-2323-42FB-224D3D48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1FD165-FBAF-79AB-D758-86E59237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9BF64F-7D3E-857D-DE8E-7CFC7A26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39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D6B3F-D6D7-41A6-3813-F46F00E0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B22E00-25A1-B7E2-E804-AAA346B3C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CD925-9BD0-9769-CA19-9249A150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87C8B7-C9B1-D113-A693-5828813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58F96C-1434-2C76-72B9-F9EFCC77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90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3D4285-0188-6FF2-4A3D-6C726D77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A4FB18-0F9B-0B1F-B00D-D30FD4FDB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B18BE6-CC11-C832-3E62-44F2733C0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C4109A-1634-1F23-9F8B-9AEA5C57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C14B2B-FC4D-A03A-31E4-AE4D5CDD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7F9E8C-EB2C-A72A-8C3E-BA82977B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8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2009F9-446C-211F-9A68-CA8B83EA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264822-36D6-0D5E-4576-4878DCB0D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FD5237-0AFF-FF7A-D5C8-994C5952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A63E570-D4D2-7A1F-E427-B91E58249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E02C3B-818E-3F92-0E04-D5E185D42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D89A0-4C97-B8D9-5BC6-78F96F71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62274C-39E5-DB7D-3E4B-DEBF2559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E660F9-6975-422A-FE96-5E719EBE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25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86E46C-DB49-6091-3C0B-84B1D271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3A741E-73A7-01FA-68CC-79B1EB93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4DB831-2915-F192-2C3D-EDE8E9E1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AC0EEE-90BC-26FE-C983-10D21747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43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86FC06-75AD-4D74-3A46-723E2145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B50787F-0596-40D6-20CD-B3976ECA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9D26E6-D535-C917-F7AD-780CAD2E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60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AED0F-C9EA-57D6-913C-70C13684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5F6454-19BB-8C45-E0B2-59A8056C7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A5EFCF-2A4F-5566-F221-05A9D9256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D2855F-C840-8211-01F2-EB84F858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3629C2-58C1-1ADD-314B-325FEF2E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C7132-E11F-FD00-69F3-85B5E226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7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4927B-E232-2E2C-416B-12A860CE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C3EC4E-1A9F-EFCD-70DF-DF02D213F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DEE068-47AA-B3FA-AA7A-CEE3A44FA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59A7A0-C265-84CC-3386-5067EC9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E1932F-ABAA-ED71-3E2C-1D170435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A11C74-CC77-2973-2EDE-36DF8334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4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5225AA-72F1-851A-F453-9D7F4F28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7B87D2-498D-9D3C-8404-97F39C96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9984E8-0009-2EE5-C816-87713869E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0BD0-0D8D-45F7-AAC8-CB1FEC46627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AF21C5-0B6A-AC0E-4F10-E3BD10DE9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D4F324-E85C-1727-4D5B-800E04189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8848-06D3-4D4D-8889-632E4A1AE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42662-73F0-864A-8564-6BFB2DD61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157" y="2458386"/>
            <a:ext cx="10385685" cy="879189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160 cm GNKD</a:t>
            </a:r>
            <a:r>
              <a:rPr lang="zh-CN" altLang="en-US" sz="4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塑闪测试（</a:t>
            </a:r>
            <a:r>
              <a:rPr lang="en-US" altLang="zh-CN" sz="4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202503</a:t>
            </a:r>
            <a:r>
              <a:rPr lang="zh-CN" altLang="en-US" sz="4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批次）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DB985-3FA5-85BB-1359-3024EFBCB1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2025.04.27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83A79F-180E-A5EB-05CF-81CCB980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39645"/>
          </a:xfrm>
        </p:spPr>
        <p:txBody>
          <a:bodyPr>
            <a:normAutofit fontScale="90000"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耦合器件测试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87C3C8-7DF7-963B-24B6-D05B33A7A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5" b="29727"/>
          <a:stretch/>
        </p:blipFill>
        <p:spPr>
          <a:xfrm>
            <a:off x="309797" y="1028840"/>
            <a:ext cx="5401455" cy="193921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78C3694-AF40-757F-BDD3-4F246AD43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77" y="3457245"/>
            <a:ext cx="5696262" cy="258028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D819B54-4E52-7844-2AF2-E6436DD4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74375"/>
            <a:ext cx="5537178" cy="4309672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7563127D-0D9D-5D4B-F275-E120149D30CA}"/>
              </a:ext>
            </a:extLst>
          </p:cNvPr>
          <p:cNvSpPr txBox="1"/>
          <p:nvPr/>
        </p:nvSpPr>
        <p:spPr>
          <a:xfrm>
            <a:off x="6566505" y="5054653"/>
            <a:ext cx="5271539" cy="17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Trigger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在最远端时的效率随着光电子阈值的关系。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耦合器件缺陷：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光纤与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较远。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            2.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光纤未固定。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 3.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结构不够坚固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711B4C6-EF26-6864-8643-FFB9A0D8EC02}"/>
              </a:ext>
            </a:extLst>
          </p:cNvPr>
          <p:cNvSpPr txBox="1"/>
          <p:nvPr/>
        </p:nvSpPr>
        <p:spPr>
          <a:xfrm>
            <a:off x="702042" y="5885650"/>
            <a:ext cx="5126637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耦合器件缺陷：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光纤与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较远。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       2.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光纤未固定。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7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DBEB0FB-3CD1-9D86-4AAA-794793EE6F9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515600" cy="539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耦合器件测试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C629D1-C4B5-41FA-BF13-7E36D1058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59" y="1071797"/>
            <a:ext cx="5363557" cy="39199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C59DA-CC71-040E-EE42-3DF31BEC7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4" y="1071797"/>
            <a:ext cx="5324788" cy="39199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6B1947E-634C-E0C5-D0D5-06A687CE8964}"/>
              </a:ext>
            </a:extLst>
          </p:cNvPr>
          <p:cNvSpPr txBox="1"/>
          <p:nvPr/>
        </p:nvSpPr>
        <p:spPr>
          <a:xfrm>
            <a:off x="1746354" y="5239062"/>
            <a:ext cx="362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平均光子数随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Trigger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位置的关系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62DCD5-A2F1-BE40-5257-33948FE47282}"/>
              </a:ext>
            </a:extLst>
          </p:cNvPr>
          <p:cNvSpPr txBox="1"/>
          <p:nvPr/>
        </p:nvSpPr>
        <p:spPr>
          <a:xfrm>
            <a:off x="7992256" y="5239062"/>
            <a:ext cx="362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时间分辨随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Trigger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位置的关系</a:t>
            </a:r>
          </a:p>
        </p:txBody>
      </p:sp>
    </p:spTree>
    <p:extLst>
      <p:ext uri="{BB962C8B-B14F-4D97-AF65-F5344CB8AC3E}">
        <p14:creationId xmlns:p14="http://schemas.microsoft.com/office/powerpoint/2010/main" val="210083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2F67440-8952-9FBD-2C89-F5FACEFE5A7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515600" cy="539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mm 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光纤测试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D0CC14-EA0E-61BB-D2FD-8A18A190C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3" b="24918"/>
          <a:stretch/>
        </p:blipFill>
        <p:spPr>
          <a:xfrm>
            <a:off x="248049" y="612257"/>
            <a:ext cx="5448214" cy="22052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25AD259-1169-9A85-E71E-136D57245D4C}"/>
              </a:ext>
            </a:extLst>
          </p:cNvPr>
          <p:cNvSpPr txBox="1"/>
          <p:nvPr/>
        </p:nvSpPr>
        <p:spPr>
          <a:xfrm>
            <a:off x="1149243" y="3073066"/>
            <a:ext cx="390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耦合为热熔胶固定，且在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EQR 20-3030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与光纤空隙中塞满硅油。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9E01259-4904-7A0A-AAB7-23AF6AF2E1FE}"/>
              </a:ext>
            </a:extLst>
          </p:cNvPr>
          <p:cNvGrpSpPr/>
          <p:nvPr/>
        </p:nvGrpSpPr>
        <p:grpSpPr>
          <a:xfrm>
            <a:off x="127416" y="3788765"/>
            <a:ext cx="5831174" cy="2979293"/>
            <a:chOff x="127416" y="3878706"/>
            <a:chExt cx="5831174" cy="297929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FF437F6-08F3-A089-CEF8-92099D4AE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049" y="3998019"/>
              <a:ext cx="4069118" cy="2805697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ED50D5C-17AB-629A-8B16-EF5074F051F6}"/>
                </a:ext>
              </a:extLst>
            </p:cNvPr>
            <p:cNvSpPr/>
            <p:nvPr/>
          </p:nvSpPr>
          <p:spPr>
            <a:xfrm>
              <a:off x="127416" y="3878706"/>
              <a:ext cx="5831174" cy="29792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E681A75-3269-A8F1-BD10-085D3FC6934D}"/>
                </a:ext>
              </a:extLst>
            </p:cNvPr>
            <p:cNvSpPr txBox="1"/>
            <p:nvPr/>
          </p:nvSpPr>
          <p:spPr>
            <a:xfrm>
              <a:off x="4437088" y="4827033"/>
              <a:ext cx="13416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1.2 mm</a:t>
              </a:r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光纤在最远端的测试结果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504611B7-A39E-6B00-366F-F4655E372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09304"/>
            <a:ext cx="5916264" cy="452752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F88E77A-1343-8EDD-BDA5-490BD2FC6971}"/>
              </a:ext>
            </a:extLst>
          </p:cNvPr>
          <p:cNvSpPr txBox="1"/>
          <p:nvPr/>
        </p:nvSpPr>
        <p:spPr>
          <a:xfrm>
            <a:off x="7017182" y="5447603"/>
            <a:ext cx="4829332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塑闪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+WLS (2mm)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系统在最远端时的效率随着光电子阈值的关系。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1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41F729F-A4F1-104F-A81E-1D44153E3BE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515600" cy="539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mm 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光纤测试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BEB16B-17C8-0699-F6B7-F77C86D1A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14" y="1104402"/>
            <a:ext cx="5723745" cy="41677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CC6BD4-3DA3-331A-C96A-7DCB9E3CA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1" y="1015915"/>
            <a:ext cx="5723745" cy="425626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C74212E-4CF3-A1CF-F80E-9B73CE80E3AD}"/>
              </a:ext>
            </a:extLst>
          </p:cNvPr>
          <p:cNvSpPr txBox="1"/>
          <p:nvPr/>
        </p:nvSpPr>
        <p:spPr>
          <a:xfrm>
            <a:off x="1791739" y="5272178"/>
            <a:ext cx="362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平均光子数随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Trigger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位置的关系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1DC843-6BC9-C4DE-F6D6-C7E80A20B671}"/>
              </a:ext>
            </a:extLst>
          </p:cNvPr>
          <p:cNvSpPr txBox="1"/>
          <p:nvPr/>
        </p:nvSpPr>
        <p:spPr>
          <a:xfrm>
            <a:off x="7702035" y="5272178"/>
            <a:ext cx="362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时间分辨随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Trigger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位置的关系</a:t>
            </a:r>
          </a:p>
        </p:txBody>
      </p:sp>
    </p:spTree>
    <p:extLst>
      <p:ext uri="{BB962C8B-B14F-4D97-AF65-F5344CB8AC3E}">
        <p14:creationId xmlns:p14="http://schemas.microsoft.com/office/powerpoint/2010/main" val="125610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AB1A952-3188-A1AC-BFD7-D75ED6735ACF}"/>
              </a:ext>
            </a:extLst>
          </p:cNvPr>
          <p:cNvSpPr txBox="1"/>
          <p:nvPr/>
        </p:nvSpPr>
        <p:spPr>
          <a:xfrm>
            <a:off x="3862465" y="2828835"/>
            <a:ext cx="4467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  <a:endParaRPr lang="zh-CN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4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EE364AE-2188-CC69-0A22-910DDC0A6B1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515600" cy="539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1.2 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mm 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光纤时间分辨与光子数分布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F4465B-0FA2-3CD6-0733-7DF251077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1" y="1296650"/>
            <a:ext cx="5495829" cy="41545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A2F234-86BC-AA59-F9BB-4A7A2E5F2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05" y="1482748"/>
            <a:ext cx="5495829" cy="40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3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947488-1195-1B71-C721-08BA5C713F0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515600" cy="539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mm 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光纤效率与阈值的关系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A7E547-56E3-45CC-A229-10AFC4FF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" y="562131"/>
            <a:ext cx="2853047" cy="21997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7DB11D-5C99-FFC1-4D78-439F061E4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6" y="562131"/>
            <a:ext cx="2788518" cy="219974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D942007-CECC-21E3-55C9-ECCB61D66A25}"/>
              </a:ext>
            </a:extLst>
          </p:cNvPr>
          <p:cNvSpPr txBox="1"/>
          <p:nvPr/>
        </p:nvSpPr>
        <p:spPr>
          <a:xfrm>
            <a:off x="827608" y="1244251"/>
            <a:ext cx="86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8B37459-FDD1-0A65-8595-1ECAFC4050B5}"/>
              </a:ext>
            </a:extLst>
          </p:cNvPr>
          <p:cNvSpPr txBox="1"/>
          <p:nvPr/>
        </p:nvSpPr>
        <p:spPr>
          <a:xfrm>
            <a:off x="3789836" y="1244251"/>
            <a:ext cx="86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6DC49AA-857F-C83A-999F-9A49DD334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71" y="562131"/>
            <a:ext cx="2863502" cy="21997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BC08517-38E1-F455-3F86-A05BDE006B71}"/>
              </a:ext>
            </a:extLst>
          </p:cNvPr>
          <p:cNvSpPr txBox="1"/>
          <p:nvPr/>
        </p:nvSpPr>
        <p:spPr>
          <a:xfrm>
            <a:off x="6552843" y="1244251"/>
            <a:ext cx="86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cm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610B585-5057-0A1B-FFD8-59FAEFBC3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20" y="538978"/>
            <a:ext cx="2853046" cy="221076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870038-C9FE-2776-314B-4EB35B7E1645}"/>
              </a:ext>
            </a:extLst>
          </p:cNvPr>
          <p:cNvSpPr txBox="1"/>
          <p:nvPr/>
        </p:nvSpPr>
        <p:spPr>
          <a:xfrm>
            <a:off x="9486439" y="1244251"/>
            <a:ext cx="86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cm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5904E77-397C-1650-4046-ADDB106487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253"/>
            <a:ext cx="2929027" cy="225461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FF5AF60-C48D-51D7-5222-5B9FBAF96052}"/>
              </a:ext>
            </a:extLst>
          </p:cNvPr>
          <p:cNvSpPr txBox="1"/>
          <p:nvPr/>
        </p:nvSpPr>
        <p:spPr>
          <a:xfrm>
            <a:off x="767648" y="4203552"/>
            <a:ext cx="86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cm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3C7B22F-B5C3-1D57-D0E6-E8B74DB021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50" y="3429000"/>
            <a:ext cx="2964074" cy="234932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6197479-F7C6-DAE3-1CFD-9AADFE685AE8}"/>
              </a:ext>
            </a:extLst>
          </p:cNvPr>
          <p:cNvSpPr txBox="1"/>
          <p:nvPr/>
        </p:nvSpPr>
        <p:spPr>
          <a:xfrm>
            <a:off x="3681330" y="4203552"/>
            <a:ext cx="86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cm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3974881-8664-301C-50B1-5263990F6D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47" y="3489322"/>
            <a:ext cx="2964074" cy="228900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0EAADC0E-23DE-C3CC-E069-5045AE4A244D}"/>
              </a:ext>
            </a:extLst>
          </p:cNvPr>
          <p:cNvSpPr txBox="1"/>
          <p:nvPr/>
        </p:nvSpPr>
        <p:spPr>
          <a:xfrm>
            <a:off x="6617566" y="4203552"/>
            <a:ext cx="975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cm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20E2C29-78DA-966F-BCD5-39ABFE2759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19" y="3489322"/>
            <a:ext cx="2866110" cy="2210766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4F6377AF-DB9F-9862-0FBB-5B03034989E6}"/>
              </a:ext>
            </a:extLst>
          </p:cNvPr>
          <p:cNvSpPr txBox="1"/>
          <p:nvPr/>
        </p:nvSpPr>
        <p:spPr>
          <a:xfrm>
            <a:off x="9486439" y="4226608"/>
            <a:ext cx="975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cm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7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204</Words>
  <Application>Microsoft Office PowerPoint</Application>
  <PresentationFormat>宽屏</PresentationFormat>
  <Paragraphs>31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宋体</vt:lpstr>
      <vt:lpstr>Arial</vt:lpstr>
      <vt:lpstr>Times New Roman</vt:lpstr>
      <vt:lpstr>Wingdings</vt:lpstr>
      <vt:lpstr>Office 主题​​</vt:lpstr>
      <vt:lpstr>160 cm GNKD塑闪测试（202503批次）</vt:lpstr>
      <vt:lpstr>耦合器件测试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2025-04-27T07:37:02Z</dcterms:created>
  <dcterms:modified xsi:type="dcterms:W3CDTF">2025-04-27T08:11:59Z</dcterms:modified>
</cp:coreProperties>
</file>