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4" r:id="rId2"/>
    <p:sldId id="323" r:id="rId3"/>
    <p:sldId id="324" r:id="rId4"/>
    <p:sldId id="3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ABB"/>
    <a:srgbClr val="DBFFAF"/>
    <a:srgbClr val="3C4F25"/>
    <a:srgbClr val="627450"/>
    <a:srgbClr val="005493"/>
    <a:srgbClr val="2F2F2F"/>
    <a:srgbClr val="303030"/>
    <a:srgbClr val="00FB92"/>
    <a:srgbClr val="76D6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9"/>
    <p:restoredTop sz="94360" autoAdjust="0"/>
  </p:normalViewPr>
  <p:slideViewPr>
    <p:cSldViewPr snapToObjects="1">
      <p:cViewPr varScale="1">
        <p:scale>
          <a:sx n="107" d="100"/>
          <a:sy n="107" d="100"/>
        </p:scale>
        <p:origin x="2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>
                <a:latin typeface="Arial" panose="020B0604020202020204" pitchFamily="34" charset="0"/>
              </a:rPr>
              <a:t>4/28/2025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4DD062E-52F7-A14D-A443-1F385478444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B0EE9E-52B8-AA4F-8DD5-ED0FB4E5C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3B51E-7370-02A4-0236-A16449FA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556A4F-35F1-4DB4-A29B-156B89E08CC9}" type="datetime1">
              <a:rPr lang="zh-CN" altLang="en-US" smtClean="0"/>
              <a:pPr/>
              <a:t>2025/4/28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68D249-BBBE-D342-760D-0A9C8EF3D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陈车明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1DD546-06F3-2810-A45A-9E1378CE6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CCFD26F-FE91-1D94-4581-D8FFF966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4CBD49-14E6-43A4-AF03-4C6F785B9E9B}" type="datetime1">
              <a:rPr lang="zh-CN" altLang="en-US" smtClean="0"/>
              <a:pPr/>
              <a:t>2025/4/28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7496D97-F6E3-5714-4410-9E1593CB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陈车明 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48A26F-CA6F-7CE5-2A84-A73BD031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53C4-6E87-A4E8-66AA-6C3D9D5D5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0448"/>
            <a:ext cx="1359088" cy="652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216" y="890543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>
            <a:cxnSpLocks/>
          </p:cNvCxnSpPr>
          <p:nvPr userDrawn="1"/>
        </p:nvCxnSpPr>
        <p:spPr>
          <a:xfrm>
            <a:off x="718216" y="774646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887CB3-46BC-19DA-921D-9E3DEC15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585" y="6564762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92069B1-DB42-489D-AEC9-72D455DFE9DC}" type="datetime1">
              <a:rPr lang="zh-CN" altLang="en-US" smtClean="0"/>
              <a:pPr/>
              <a:t>2025/4/28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E918425-FC2C-4138-DC0B-8046148C4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陈车明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FEFFDE-8AC7-FBA0-034E-E6E960F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650" y="6538874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53082-566B-8570-F568-03257A673807}"/>
              </a:ext>
            </a:extLst>
          </p:cNvPr>
          <p:cNvCxnSpPr>
            <a:cxnSpLocks/>
          </p:cNvCxnSpPr>
          <p:nvPr userDrawn="1"/>
        </p:nvCxnSpPr>
        <p:spPr>
          <a:xfrm>
            <a:off x="718216" y="6525344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CBD49-14E6-43A4-AF03-4C6F785B9E9B}" type="datetime1">
              <a:rPr lang="zh-CN" altLang="en-US" smtClean="0"/>
              <a:pPr/>
              <a:t>2025/4/28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陈车明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F8ACC10-6D10-470F-A72D-792AD7020D31}"/>
              </a:ext>
            </a:extLst>
          </p:cNvPr>
          <p:cNvSpPr txBox="1"/>
          <p:nvPr/>
        </p:nvSpPr>
        <p:spPr>
          <a:xfrm>
            <a:off x="3359696" y="2936557"/>
            <a:ext cx="547260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组会汇报</a:t>
            </a:r>
          </a:p>
        </p:txBody>
      </p:sp>
    </p:spTree>
    <p:extLst>
      <p:ext uri="{BB962C8B-B14F-4D97-AF65-F5344CB8AC3E}">
        <p14:creationId xmlns:p14="http://schemas.microsoft.com/office/powerpoint/2010/main" val="4826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CBD49-14E6-43A4-AF03-4C6F785B9E9B}" type="datetime1">
              <a:rPr lang="zh-CN" altLang="en-US" smtClean="0"/>
              <a:pPr/>
              <a:t>2025/4/28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陈车明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C1E5AE-CF8C-4F1F-81AE-721D56B9033D}"/>
              </a:ext>
            </a:extLst>
          </p:cNvPr>
          <p:cNvSpPr txBox="1"/>
          <p:nvPr/>
        </p:nvSpPr>
        <p:spPr>
          <a:xfrm>
            <a:off x="911424" y="1268760"/>
            <a:ext cx="914501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、激光指向稳定性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、单透镜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1:-1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成像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79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B438F21-FF8D-4EB6-ADBF-AF0C36B7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激光指向稳定性监测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CBD49-14E6-43A4-AF03-4C6F785B9E9B}" type="datetime1">
              <a:rPr lang="zh-CN" altLang="en-US" smtClean="0"/>
              <a:pPr/>
              <a:t>2025/4/29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陈车明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85290C-1714-4377-A0BD-4F7CBDAABEA9}"/>
              </a:ext>
            </a:extLst>
          </p:cNvPr>
          <p:cNvSpPr txBox="1"/>
          <p:nvPr/>
        </p:nvSpPr>
        <p:spPr>
          <a:xfrm>
            <a:off x="1815952" y="5415027"/>
            <a:ext cx="12241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0.004258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45AF2-995B-4E4C-9700-494F5789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466" y="1052736"/>
            <a:ext cx="3234925" cy="212750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943062A-DE6E-4F6F-B62B-B976C207B93C}"/>
              </a:ext>
            </a:extLst>
          </p:cNvPr>
          <p:cNvSpPr txBox="1"/>
          <p:nvPr/>
        </p:nvSpPr>
        <p:spPr>
          <a:xfrm>
            <a:off x="8719808" y="3180237"/>
            <a:ext cx="216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激光监测界面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7DD899-A831-4460-9F73-595CC16BD981}"/>
              </a:ext>
            </a:extLst>
          </p:cNvPr>
          <p:cNvSpPr txBox="1"/>
          <p:nvPr/>
        </p:nvSpPr>
        <p:spPr>
          <a:xfrm>
            <a:off x="1968352" y="5567427"/>
            <a:ext cx="12241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0.004258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E451557-C61D-46B4-A779-94CCE781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708" y="3429000"/>
            <a:ext cx="3510390" cy="2808312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C8714E5F-950E-4303-AC80-48249280AC80}"/>
              </a:ext>
            </a:extLst>
          </p:cNvPr>
          <p:cNvGrpSpPr>
            <a:grpSpLocks noChangeAspect="1"/>
          </p:cNvGrpSpPr>
          <p:nvPr/>
        </p:nvGrpSpPr>
        <p:grpSpPr>
          <a:xfrm>
            <a:off x="988627" y="981714"/>
            <a:ext cx="6661658" cy="5107411"/>
            <a:chOff x="623392" y="836712"/>
            <a:chExt cx="7331818" cy="562121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D735651-5738-4200-AFCB-3DB228B3D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1824" y="3645025"/>
              <a:ext cx="3276365" cy="280831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A8B37DD-69CC-4467-9439-2809492E8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3572" y="836712"/>
              <a:ext cx="3931638" cy="280831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F6EB168-41C1-4EA6-B88C-F47B0289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207" y="3654799"/>
              <a:ext cx="3270315" cy="2803127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CD94289-34D7-4A91-8969-FCA52BD20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207" y="841896"/>
              <a:ext cx="3270316" cy="2803129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ECEB1BC-10AA-4B3B-82B4-B025D9D08483}"/>
                </a:ext>
              </a:extLst>
            </p:cNvPr>
            <p:cNvSpPr/>
            <p:nvPr/>
          </p:nvSpPr>
          <p:spPr>
            <a:xfrm>
              <a:off x="623392" y="841896"/>
              <a:ext cx="7331818" cy="5611440"/>
            </a:xfrm>
            <a:prstGeom prst="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D2DF025E-01D6-4D5F-B9E0-8840F995A618}"/>
              </a:ext>
            </a:extLst>
          </p:cNvPr>
          <p:cNvSpPr txBox="1"/>
          <p:nvPr/>
        </p:nvSpPr>
        <p:spPr>
          <a:xfrm>
            <a:off x="3575720" y="6174990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水箱持续一周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5A957ED-ED13-4C12-ABF1-1ECC21C6B2B3}"/>
              </a:ext>
            </a:extLst>
          </p:cNvPr>
          <p:cNvSpPr txBox="1"/>
          <p:nvPr/>
        </p:nvSpPr>
        <p:spPr>
          <a:xfrm>
            <a:off x="9128502" y="6229202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多次开关水箱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EE455B4-39D2-469F-9630-A19264AE4C4A}"/>
              </a:ext>
            </a:extLst>
          </p:cNvPr>
          <p:cNvSpPr txBox="1"/>
          <p:nvPr/>
        </p:nvSpPr>
        <p:spPr>
          <a:xfrm>
            <a:off x="2063552" y="5149225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0.004258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BB91AE5-26E9-43AB-853A-F212536BB534}"/>
              </a:ext>
            </a:extLst>
          </p:cNvPr>
          <p:cNvSpPr txBox="1"/>
          <p:nvPr/>
        </p:nvSpPr>
        <p:spPr>
          <a:xfrm>
            <a:off x="2063552" y="2606487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0.004258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4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B438F21-FF8D-4EB6-ADBF-AF0C36B7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单透镜</a:t>
            </a:r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1:-1</a:t>
            </a:r>
            <a:r>
              <a:rPr lang="zh-CN" altLang="en-US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成像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CBD49-14E6-43A4-AF03-4C6F785B9E9B}" type="datetime1">
              <a:rPr lang="zh-CN" altLang="en-US" smtClean="0"/>
              <a:pPr/>
              <a:t>2025/4/29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陈车明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D0BC7-DE6A-4300-A02E-5B37DED7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3" y="1052736"/>
            <a:ext cx="5855500" cy="3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B6985F9-0704-4FFE-AD32-16034AA1A9AC}"/>
              </a:ext>
            </a:extLst>
          </p:cNvPr>
          <p:cNvSpPr txBox="1"/>
          <p:nvPr/>
        </p:nvSpPr>
        <p:spPr>
          <a:xfrm>
            <a:off x="2495600" y="4514636"/>
            <a:ext cx="26212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Zemax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：像距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光斑尺寸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6FB08D-5E4E-4F47-8E26-1244F4C17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" t="10479" r="7629"/>
          <a:stretch/>
        </p:blipFill>
        <p:spPr>
          <a:xfrm>
            <a:off x="7057332" y="4366107"/>
            <a:ext cx="4226108" cy="2106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D293A7-C988-4E90-A82F-7A38ECAC2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69" t="3372" r="8657" b="10366"/>
          <a:stretch/>
        </p:blipFill>
        <p:spPr>
          <a:xfrm>
            <a:off x="7595182" y="1098030"/>
            <a:ext cx="3200422" cy="311015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9596433-29DD-402F-B386-EE1877C6C01F}"/>
              </a:ext>
            </a:extLst>
          </p:cNvPr>
          <p:cNvSpPr/>
          <p:nvPr/>
        </p:nvSpPr>
        <p:spPr>
          <a:xfrm>
            <a:off x="9100800" y="2988000"/>
            <a:ext cx="144016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3D25E8-5277-498A-9D55-8DCB5AC4E9FC}"/>
              </a:ext>
            </a:extLst>
          </p:cNvPr>
          <p:cNvSpPr txBox="1"/>
          <p:nvPr/>
        </p:nvSpPr>
        <p:spPr>
          <a:xfrm>
            <a:off x="1919536" y="5229200"/>
            <a:ext cx="37444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分辨率：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25.4 </a:t>
            </a:r>
            <a:r>
              <a:rPr lang="en-US" altLang="zh-CN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lp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/mm</a:t>
            </a:r>
          </a:p>
          <a:p>
            <a:pPr algn="l"/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对比度：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0.599</a:t>
            </a:r>
            <a:endParaRPr lang="zh-CN" altLang="en-US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" id="{F452D3E5-2FF1-CF44-B19B-D32D4C774C03}" vid="{78947655-7EED-024C-A397-CCE31F0CB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55014</TotalTime>
  <Words>73</Words>
  <Application>Microsoft Office PowerPoint</Application>
  <PresentationFormat>宽屏</PresentationFormat>
  <Paragraphs>29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FangSong</vt:lpstr>
      <vt:lpstr>仿宋</vt:lpstr>
      <vt:lpstr>宋体</vt:lpstr>
      <vt:lpstr>Arial</vt:lpstr>
      <vt:lpstr>Times New Roman</vt:lpstr>
      <vt:lpstr>Office Theme</vt:lpstr>
      <vt:lpstr>PowerPoint 演示文稿</vt:lpstr>
      <vt:lpstr>PowerPoint 演示文稿</vt:lpstr>
      <vt:lpstr>激光指向稳定性监测</vt:lpstr>
      <vt:lpstr>单透镜1:-1成像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b092118</dc:creator>
  <cp:lastModifiedBy>dell</cp:lastModifiedBy>
  <cp:revision>533</cp:revision>
  <cp:lastPrinted>2020-01-30T13:49:18Z</cp:lastPrinted>
  <dcterms:created xsi:type="dcterms:W3CDTF">2023-03-09T01:05:47Z</dcterms:created>
  <dcterms:modified xsi:type="dcterms:W3CDTF">2025-04-29T04:18:18Z</dcterms:modified>
</cp:coreProperties>
</file>