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18" r:id="rId2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2025/5/6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641890-FB62-4D0E-95F7-0140EF8B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Ref-TDR modification of electronics chapter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E2C5BC-D81E-415E-B1D0-0B6D01E3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962891"/>
            <a:ext cx="3470176" cy="5765800"/>
          </a:xfrm>
        </p:spPr>
        <p:txBody>
          <a:bodyPr/>
          <a:lstStyle/>
          <a:p>
            <a:r>
              <a:rPr lang="en-US" altLang="zh-CN" dirty="0"/>
              <a:t>Structure</a:t>
            </a:r>
          </a:p>
          <a:p>
            <a:pPr lvl="1"/>
            <a:r>
              <a:rPr lang="en-US" altLang="zh-CN" dirty="0" err="1"/>
              <a:t>SiPM</a:t>
            </a:r>
            <a:r>
              <a:rPr lang="en-US" altLang="zh-CN" dirty="0"/>
              <a:t> ASIC moved into the ECAL section</a:t>
            </a:r>
          </a:p>
          <a:p>
            <a:pPr lvl="1"/>
            <a:r>
              <a:rPr lang="en-US" altLang="zh-CN" dirty="0"/>
              <a:t>Others unchanged</a:t>
            </a:r>
          </a:p>
          <a:p>
            <a:r>
              <a:rPr lang="en-US" altLang="zh-CN" dirty="0"/>
              <a:t>Total length from 69 -&gt; 45 pages (65% currently)</a:t>
            </a:r>
          </a:p>
          <a:p>
            <a:pPr lvl="1"/>
            <a:r>
              <a:rPr lang="en-US" altLang="zh-CN" dirty="0"/>
              <a:t>More effort to shrink the length is in progress</a:t>
            </a:r>
          </a:p>
          <a:p>
            <a:pPr marL="1714500" lvl="3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B3BD29-810A-4365-810B-42B81B313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411966B-DE0B-477A-85B1-BD4CA1110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760" y="1056369"/>
            <a:ext cx="4035996" cy="347786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DE83748-38A8-4020-8444-1F1D268C9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832" y="4534236"/>
            <a:ext cx="4696970" cy="232376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B93BB9C-19F1-4F9E-B981-07CC1100C8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963" y="977834"/>
            <a:ext cx="4220037" cy="28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58235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30741</TotalTime>
  <Words>37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内容</vt:lpstr>
      <vt:lpstr>Ref-TDR modification of electronics chapter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6816</cp:revision>
  <dcterms:created xsi:type="dcterms:W3CDTF">2010-05-11T03:26:31Z</dcterms:created>
  <dcterms:modified xsi:type="dcterms:W3CDTF">2025-05-06T01:19:23Z</dcterms:modified>
</cp:coreProperties>
</file>