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018" r:id="rId2"/>
  </p:sldIdLst>
  <p:sldSz cx="121920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FFCC"/>
    <a:srgbClr val="FF5050"/>
    <a:srgbClr val="CCCCFF"/>
    <a:srgbClr val="66FF99"/>
    <a:srgbClr val="CC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784" autoAdjust="0"/>
  </p:normalViewPr>
  <p:slideViewPr>
    <p:cSldViewPr>
      <p:cViewPr varScale="1">
        <p:scale>
          <a:sx n="73" d="100"/>
          <a:sy n="73" d="100"/>
        </p:scale>
        <p:origin x="496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940"/>
    </p:cViewPr>
  </p:sorterViewPr>
  <p:notesViewPr>
    <p:cSldViewPr>
      <p:cViewPr varScale="1">
        <p:scale>
          <a:sx n="64" d="100"/>
          <a:sy n="64" d="100"/>
        </p:scale>
        <p:origin x="-341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378F378-AF00-407A-95C7-8CFEF7E7466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632A30-5EBF-431E-8A75-2CC0568819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5937835-E1C7-410B-8B82-D46CE4FBF11C}" type="datetimeFigureOut">
              <a:rPr lang="zh-CN" altLang="en-US"/>
              <a:pPr>
                <a:defRPr/>
              </a:pPr>
              <a:t>2025/5/6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3F01D5-A372-4B46-9607-83225C47A8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C8C1EC-AB25-48B7-9A5D-C133CDD794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/>
            </a:lvl1pPr>
          </a:lstStyle>
          <a:p>
            <a:pPr>
              <a:defRPr/>
            </a:pPr>
            <a:fld id="{DF5D6917-FFB2-4A8F-9C2E-5A6D412493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F520AB4-99DE-4925-A805-18E9AAF5D1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6FC0F0D-1E5C-46A5-A806-37E74B9724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1895D8A-C5AF-41CA-BA7C-2076811AF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4AD8BB8-0E2A-404B-884E-4B919169A3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638F4784-44EF-4C45-913E-4A21C7054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304EBFB-E2DC-4F4C-BB3E-C9B6A8939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A214C-220A-4609-822B-E305D9187B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1AFA53-57AC-46AE-97B5-BBE551BD2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70114-6E6C-4DB8-816A-A016D0694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1E1BE-0F8F-4025-858C-436FDEF48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6DF362DE-1F0B-4D1D-8345-4B61397AD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833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AA5B07-E16F-4C9B-BCAA-8A42BCEC9BE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7ED-838D-4934-B893-58A6AEAB56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8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EC5B5-B4E3-444B-9592-B3CB102A73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9CAD-CB82-4B59-9F7C-385069BBCE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709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E23A00-8409-4061-AB2D-E14EF24A9C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4DE33-5BCF-4ADC-9231-91D04B92CC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608012"/>
          </a:xfrm>
        </p:spPr>
        <p:txBody>
          <a:bodyPr/>
          <a:lstStyle>
            <a:lvl1pPr>
              <a:defRPr sz="32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7FF90D-1F41-47D4-94F8-EE02B3828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B328D-4FA9-4DE4-BAB4-37B5912FCB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116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9BF61-0CAD-4BB7-8EF4-CCA649284F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9F91-8E46-4883-ABB9-F71D489F2B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538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2BDBB6-A493-4689-B16B-BE03E18369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4A127-0ACD-4B2B-8425-CC5530E96A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63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4E60C1-727F-4F1A-98C2-D86C5C071C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3B5FC-8DF7-4A98-902D-1C8786F584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093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29EB1E0-54C0-4137-B80A-EE2039C7B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5A718-76C9-4CA6-AE36-1CB8185C11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30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676AE22-2AF2-462C-9D33-ACB54EF16C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1A49-B869-47D6-98FB-547D0180FA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468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9494F6-D916-4093-93EF-B2A2BC9206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27AE-F18F-4E63-8DFF-70828D8FBE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55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B04A91-9280-4B49-8546-507B4F48F3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A0AB9-6784-4AE9-8C3F-30A607F5D0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992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164B40-EE22-4956-8883-A1BF81CA1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F1B84E-AD86-47F5-80C0-2D3189AAB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89013"/>
            <a:ext cx="109728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F60528-FCDC-416B-9318-20BF40706E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26233" y="6524625"/>
            <a:ext cx="12192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63913E-DD88-42DD-A3D8-ACBD2E3768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9" name="Line 7">
            <a:extLst>
              <a:ext uri="{FF2B5EF4-FFF2-40B4-BE49-F238E27FC236}">
                <a16:creationId xmlns:a16="http://schemas.microsoft.com/office/drawing/2014/main" id="{2CC379EF-52A0-474F-8E77-2B482914BB3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2300" y="876300"/>
            <a:ext cx="110744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 sz="280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40D5B8A-5D32-40E8-A6CB-8D19DED3FB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1" y="260350"/>
            <a:ext cx="109008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11" r:id="rId1"/>
    <p:sldLayoutId id="2147486200" r:id="rId2"/>
    <p:sldLayoutId id="2147486201" r:id="rId3"/>
    <p:sldLayoutId id="2147486202" r:id="rId4"/>
    <p:sldLayoutId id="2147486203" r:id="rId5"/>
    <p:sldLayoutId id="2147486204" r:id="rId6"/>
    <p:sldLayoutId id="2147486205" r:id="rId7"/>
    <p:sldLayoutId id="2147486206" r:id="rId8"/>
    <p:sldLayoutId id="2147486207" r:id="rId9"/>
    <p:sldLayoutId id="2147486208" r:id="rId10"/>
    <p:sldLayoutId id="2147486209" r:id="rId11"/>
    <p:sldLayoutId id="21474862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641890-FB62-4D0E-95F7-0140EF8B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Ref-TDR modification of electronics chapter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E2C5BC-D81E-415E-B1D0-0B6D01E31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962891"/>
            <a:ext cx="3470176" cy="5765800"/>
          </a:xfrm>
        </p:spPr>
        <p:txBody>
          <a:bodyPr/>
          <a:lstStyle/>
          <a:p>
            <a:r>
              <a:rPr lang="en-US" altLang="zh-CN" dirty="0"/>
              <a:t>Structure</a:t>
            </a:r>
          </a:p>
          <a:p>
            <a:pPr lvl="1"/>
            <a:r>
              <a:rPr lang="en-US" altLang="zh-CN" dirty="0" err="1"/>
              <a:t>SiPM</a:t>
            </a:r>
            <a:r>
              <a:rPr lang="en-US" altLang="zh-CN" dirty="0"/>
              <a:t> ASIC moved into the ECAL section</a:t>
            </a:r>
          </a:p>
          <a:p>
            <a:pPr lvl="1"/>
            <a:r>
              <a:rPr lang="en-US" altLang="zh-CN" dirty="0"/>
              <a:t>Others unchanged</a:t>
            </a:r>
          </a:p>
          <a:p>
            <a:r>
              <a:rPr lang="en-US" altLang="zh-CN" dirty="0"/>
              <a:t>Total length from 69 -&gt; 45 pages (65% currently)</a:t>
            </a:r>
          </a:p>
          <a:p>
            <a:pPr lvl="1"/>
            <a:r>
              <a:rPr lang="en-US" altLang="zh-CN" dirty="0"/>
              <a:t>More effort to shrink the length is in progress</a:t>
            </a:r>
          </a:p>
          <a:p>
            <a:pPr marL="1714500" lvl="3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5B3BD29-810A-4365-810B-42B81B3130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411966B-DE0B-477A-85B1-BD4CA1110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760" y="1056369"/>
            <a:ext cx="4035996" cy="347786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DE83748-38A8-4020-8444-1F1D268C93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832" y="4534236"/>
            <a:ext cx="4696970" cy="232376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B93BB9C-19F1-4F9E-B981-07CC1100C8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963" y="977834"/>
            <a:ext cx="4220037" cy="288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058235"/>
      </p:ext>
    </p:extLst>
  </p:cSld>
  <p:clrMapOvr>
    <a:masterClrMapping/>
  </p:clrMapOvr>
</p:sld>
</file>

<file path=ppt/theme/theme1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0000FF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sz="1600" b="1" dirty="0">
            <a:solidFill>
              <a:srgbClr val="0000FF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C00000"/>
          </a:solidFill>
          <a:tailEnd type="triangl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30741</TotalTime>
  <Words>37</Words>
  <Application>Microsoft Office PowerPoint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内容</vt:lpstr>
      <vt:lpstr>Ref-TDR modification of electronics chapter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IHEP</dc:title>
  <dc:creator>li</dc:creator>
  <cp:lastModifiedBy>anuwei</cp:lastModifiedBy>
  <cp:revision>6816</cp:revision>
  <dcterms:created xsi:type="dcterms:W3CDTF">2010-05-11T03:26:31Z</dcterms:created>
  <dcterms:modified xsi:type="dcterms:W3CDTF">2025-05-06T01:19:23Z</dcterms:modified>
</cp:coreProperties>
</file>