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2430-707F-4E46-879B-E7B57FEF576B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DE3F-BED8-4F53-A4A3-1D6112B7E2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5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E8CA-1C97-46A3-9EDA-D9DF6019BF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CE26-3D5E-4867-9658-4CDB2D7B6C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2025.5.9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69E73F46-0700-274C-EE5B-160158A65EA7}"/>
              </a:ext>
            </a:extLst>
          </p:cNvPr>
          <p:cNvSpPr txBox="1"/>
          <p:nvPr/>
        </p:nvSpPr>
        <p:spPr>
          <a:xfrm>
            <a:off x="628073" y="339215"/>
            <a:ext cx="1093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Sec.10.1: The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pi0 momenta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your signal channel and control channel are quite different resulting in different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deltaE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distributions. </a:t>
            </a:r>
            <a:r>
              <a:rPr lang="en-US" altLang="zh-CN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Have you studied the effect of </a:t>
            </a:r>
            <a:r>
              <a:rPr lang="en-US" altLang="zh-CN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</a:t>
            </a:r>
            <a:r>
              <a:rPr lang="en-US" altLang="zh-CN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this?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E.g. you could re-weight the pi0 momentum in your control channel to match your signal channel.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A1BA6D-2C39-6659-7C8F-B91BB944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579668"/>
            <a:ext cx="2627932" cy="19036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C197EF-FABA-2707-770A-B3F376C3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1" y="3800479"/>
            <a:ext cx="2715490" cy="19150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2DCF045-9C25-8CE2-2A6B-B16CEC8A6794}"/>
              </a:ext>
            </a:extLst>
          </p:cNvPr>
          <p:cNvSpPr txBox="1"/>
          <p:nvPr/>
        </p:nvSpPr>
        <p:spPr>
          <a:xfrm>
            <a:off x="0" y="-3011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Calibration factors extraction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AB77D41-57AC-D7E2-C19F-0B77EEF77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507" y="1460534"/>
            <a:ext cx="5871857" cy="42549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70678A-D0F3-9DC4-0573-41E7CA68D6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8427"/>
          <a:stretch/>
        </p:blipFill>
        <p:spPr>
          <a:xfrm>
            <a:off x="9236364" y="1579668"/>
            <a:ext cx="2744782" cy="1752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693C035-3B62-6018-43B5-3DF4F89E2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998" y="1874043"/>
            <a:ext cx="2963148" cy="11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0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354C541-E271-CB4A-A60A-4F1BA48739AF}"/>
              </a:ext>
            </a:extLst>
          </p:cNvPr>
          <p:cNvSpPr txBox="1"/>
          <p:nvPr/>
        </p:nvSpPr>
        <p:spPr>
          <a:xfrm>
            <a:off x="685242" y="310639"/>
            <a:ext cx="9506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Fig.23: What is the dashed green component? Is there some pollution from other decays?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4418AA-879E-F85D-5422-D23869FA10E5}"/>
              </a:ext>
            </a:extLst>
          </p:cNvPr>
          <p:cNvSpPr txBox="1"/>
          <p:nvPr/>
        </p:nvSpPr>
        <p:spPr>
          <a:xfrm>
            <a:off x="84878" y="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Charm veto window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DBC9D3-8CC9-DD35-10E7-8621BEEF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8" y="3341627"/>
            <a:ext cx="2870131" cy="20489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B70FBB-11D3-031B-D77E-CA2D8440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145" y="1001017"/>
            <a:ext cx="3195651" cy="11418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61F96C-B92B-B74A-1EC3-885A3D6BA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101" y="825377"/>
            <a:ext cx="2595529" cy="19181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852E452-26B1-E00F-CDBB-729C8805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132" y="825377"/>
            <a:ext cx="2721868" cy="20038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6F84686-3A92-B7CC-3393-4934B2799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66" y="825377"/>
            <a:ext cx="2800165" cy="20602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AF9C975-AF5D-C81D-02E1-3E3A5980D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130" y="3335929"/>
            <a:ext cx="2917505" cy="204896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A6FD381-1FC2-8FB9-B6BF-FC2F5E2B0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335929"/>
            <a:ext cx="2780145" cy="199834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49B131D-0A02-9F73-0108-D3813C6EE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5455" y="3335929"/>
            <a:ext cx="2983345" cy="20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02CBAF0-1D4A-951F-5C9E-02CA9470950B}"/>
              </a:ext>
            </a:extLst>
          </p:cNvPr>
          <p:cNvSpPr txBox="1"/>
          <p:nvPr/>
        </p:nvSpPr>
        <p:spPr>
          <a:xfrm>
            <a:off x="1283853" y="326050"/>
            <a:ext cx="10603348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is peaking Kpipi0 modeled in MC? do you consider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posible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effect of non-correct MC model on the efficiency in the systematics?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88DD0C-7F4C-D4BA-E6D2-0AD5F22DE830}"/>
              </a:ext>
            </a:extLst>
          </p:cNvPr>
          <p:cNvSpPr txBox="1"/>
          <p:nvPr/>
        </p:nvSpPr>
        <p:spPr>
          <a:xfrm>
            <a:off x="64655" y="-4328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Peaking background mismodel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626096-045F-0519-E01A-F9ED3E7CA4B1}"/>
              </a:ext>
            </a:extLst>
          </p:cNvPr>
          <p:cNvSpPr txBox="1"/>
          <p:nvPr/>
        </p:nvSpPr>
        <p:spPr>
          <a:xfrm>
            <a:off x="64655" y="1280519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Belle: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17DE38-6773-55EB-914A-B961BEFF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3" y="1029961"/>
            <a:ext cx="4913200" cy="27768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0086B34-A07E-EDB5-7A69-8BF57134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23" y="946834"/>
            <a:ext cx="4913198" cy="273154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7FDC97A-9585-F41E-AA26-6B05AE3B256C}"/>
              </a:ext>
            </a:extLst>
          </p:cNvPr>
          <p:cNvGrpSpPr/>
          <p:nvPr/>
        </p:nvGrpSpPr>
        <p:grpSpPr>
          <a:xfrm>
            <a:off x="387927" y="3969645"/>
            <a:ext cx="6096000" cy="1808001"/>
            <a:chOff x="221672" y="3928939"/>
            <a:chExt cx="6816437" cy="228202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FE8EB27-E146-214C-8589-2FE9C491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672" y="3928939"/>
              <a:ext cx="6816437" cy="2282025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19D2180-4C36-9547-24FF-97FE74F3E053}"/>
                </a:ext>
              </a:extLst>
            </p:cNvPr>
            <p:cNvSpPr/>
            <p:nvPr/>
          </p:nvSpPr>
          <p:spPr>
            <a:xfrm>
              <a:off x="387927" y="4873646"/>
              <a:ext cx="4765964" cy="1662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7B9FAD-6C8A-8C06-7ED0-A7540FD89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837" y="4379154"/>
            <a:ext cx="5320146" cy="4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7481A9-7CF2-9C48-D4E7-B4408ACE50A0}"/>
              </a:ext>
            </a:extLst>
          </p:cNvPr>
          <p:cNvSpPr txBox="1"/>
          <p:nvPr/>
        </p:nvSpPr>
        <p:spPr>
          <a:xfrm>
            <a:off x="0" y="-420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Continuum background modeling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76CF0F-360F-C895-D761-5EB9B31279F3}"/>
              </a:ext>
            </a:extLst>
          </p:cNvPr>
          <p:cNvSpPr txBox="1"/>
          <p:nvPr/>
        </p:nvSpPr>
        <p:spPr>
          <a:xfrm>
            <a:off x="1048328" y="365125"/>
            <a:ext cx="1033087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l.326: Do you get biased results if you completely float the continuum shape? Or why do you fix it?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432F2D-6EAC-5619-7284-A0C074EB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10" y="1389831"/>
            <a:ext cx="2907774" cy="23912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196EEC3-6540-FCCD-1B92-51A0A266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28" y="1350606"/>
            <a:ext cx="2968291" cy="2509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D14A77A-B0BF-6DFF-E13E-FFE5B476DA2B}"/>
                  </a:ext>
                </a:extLst>
              </p:cNvPr>
              <p:cNvSpPr txBox="1"/>
              <p:nvPr/>
            </p:nvSpPr>
            <p:spPr>
              <a:xfrm>
                <a:off x="4431650" y="965244"/>
                <a:ext cx="4902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2Exp (currently, float the fraction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en-US" altLang="zh-CN" dirty="0"/>
                  <a:t> but fix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D14A77A-B0BF-6DFF-E13E-FFE5B476D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50" y="965244"/>
                <a:ext cx="4902752" cy="369332"/>
              </a:xfrm>
              <a:prstGeom prst="rect">
                <a:avLst/>
              </a:prstGeom>
              <a:blipFill>
                <a:blip r:embed="rId4"/>
                <a:stretch>
                  <a:fillRect l="-1119" t="-8197" r="-12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4B19D59-E8C5-3DD5-D04E-3B212753AEDE}"/>
              </a:ext>
            </a:extLst>
          </p:cNvPr>
          <p:cNvSpPr txBox="1"/>
          <p:nvPr/>
        </p:nvSpPr>
        <p:spPr>
          <a:xfrm>
            <a:off x="4270670" y="3781063"/>
            <a:ext cx="23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Test on Exp(ax + bx^2)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E7933A-AB90-503B-737F-ED3D4D4F2743}"/>
              </a:ext>
            </a:extLst>
          </p:cNvPr>
          <p:cNvSpPr txBox="1"/>
          <p:nvPr/>
        </p:nvSpPr>
        <p:spPr>
          <a:xfrm>
            <a:off x="155907" y="965244"/>
            <a:ext cx="36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 Chebyshev polynomial (floated)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044A88-4EB1-13FB-43C9-5FD1FEE0A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967" y="4229178"/>
            <a:ext cx="2909717" cy="24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305DBC0-B194-D00C-697F-FE45BBD78176}"/>
              </a:ext>
            </a:extLst>
          </p:cNvPr>
          <p:cNvSpPr txBox="1"/>
          <p:nvPr/>
        </p:nvSpPr>
        <p:spPr>
          <a:xfrm>
            <a:off x="1283854" y="485062"/>
            <a:ext cx="9273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3.Consider a sideband or control sample to validate </a:t>
            </a:r>
            <a:r>
              <a:rPr lang="en-US" altLang="zh-CN" dirty="0" err="1"/>
              <a:t>BBbar</a:t>
            </a:r>
            <a:r>
              <a:rPr lang="en-US" altLang="zh-CN" dirty="0"/>
              <a:t> background’s PDF. About PDF’s systematic uncertainty, check if any one or two PDFs contribute majority.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C33C21-9816-8C32-DEF8-EC0C064AC22E}"/>
              </a:ext>
            </a:extLst>
          </p:cNvPr>
          <p:cNvSpPr txBox="1"/>
          <p:nvPr/>
        </p:nvSpPr>
        <p:spPr>
          <a:xfrm>
            <a:off x="228652" y="11573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BB background PDF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9BE81D4-4450-31A6-AE35-A87746980F70}"/>
              </a:ext>
            </a:extLst>
          </p:cNvPr>
          <p:cNvSpPr txBox="1"/>
          <p:nvPr/>
        </p:nvSpPr>
        <p:spPr>
          <a:xfrm>
            <a:off x="138545" y="64655"/>
            <a:ext cx="608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Systematic uncertainties on efficiency variation over Dalitz plot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658D90-A3FC-F41C-F705-A311FFF5B056}"/>
              </a:ext>
            </a:extLst>
          </p:cNvPr>
          <p:cNvSpPr txBox="1"/>
          <p:nvPr/>
        </p:nvSpPr>
        <p:spPr>
          <a:xfrm>
            <a:off x="1154545" y="531198"/>
            <a:ext cx="827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4.Consider the binning scheme strategy, to improve the statistical uncertainty.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B9533D6-6402-0093-3FBF-82261C15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78" y="1444471"/>
            <a:ext cx="9411855" cy="480092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508D0EB-2A87-84DF-658C-7530398844C3}"/>
              </a:ext>
            </a:extLst>
          </p:cNvPr>
          <p:cNvSpPr txBox="1"/>
          <p:nvPr/>
        </p:nvSpPr>
        <p:spPr>
          <a:xfrm>
            <a:off x="914400" y="997741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Motivation of binning strategy</a:t>
            </a:r>
            <a:r>
              <a:rPr lang="en-US" altLang="zh-CN" dirty="0"/>
              <a:t>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94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225</Words>
  <Application>Microsoft Office PowerPoint</Application>
  <PresentationFormat>宽屏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Arial</vt:lpstr>
      <vt:lpstr>Cambria Math</vt:lpstr>
      <vt:lpstr>Times New Roman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开瑞 黄</dc:creator>
  <cp:lastModifiedBy>开瑞 黄</cp:lastModifiedBy>
  <cp:revision>116</cp:revision>
  <dcterms:created xsi:type="dcterms:W3CDTF">2025-03-12T07:03:00Z</dcterms:created>
  <dcterms:modified xsi:type="dcterms:W3CDTF">2025-05-09T06:00:20Z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D6795BD3BDBF485E94DBCCBF26833B02_12</vt:lpwstr>
  </property>
  <property fmtid="{D5CDD505-2E9C-101B-9397-08002B2CF9AE}" pid="3" name="KSOProductBuildVer">
    <vt:lpwstr>2052-12.1.0.20305</vt:lpwstr>
  </property>
</Properties>
</file>