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289" r:id="rId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6884" autoAdjust="0"/>
  </p:normalViewPr>
  <p:slideViewPr>
    <p:cSldViewPr snapToGrid="0">
      <p:cViewPr varScale="1">
        <p:scale>
          <a:sx n="90" d="100"/>
          <a:sy n="90" d="100"/>
        </p:scale>
        <p:origin x="13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A48D-2352-4BFB-8FC3-A88BC9BD4E44}" type="datetime1">
              <a:rPr lang="zh-CN" altLang="en-US" smtClean="0"/>
              <a:t>2025/5/9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F6EC-9C62-4F24-A85B-212F76F307A3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5848-BB1C-4B1E-8BD0-191C1561C0CB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D391-17B4-485D-B3FD-B7F17D1C3527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78B-7701-474C-8DB8-79B12CD5C5E3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FF4F-12AC-4B9D-B653-FDEEC86D8516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5CDA-1EF2-44F2-A75F-724537987B5C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B97-5BEE-4D61-968A-E467342CB3FD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B6D-7AEF-4E4D-B9D7-0A52F2FD453A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7AD-383A-4539-88FA-A15B8E11F812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35B2-4614-4CDB-9E1A-A9B5B6B16E89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A3BD-89FB-497F-8951-C97B904606BB}" type="datetime1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mpt2321_read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 fontScale="90000"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cs typeface="Times New Roman" panose="02020603050405020304"/>
              </a:rPr>
              <a:t> </a:t>
            </a: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readout electronics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2025.5.8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CEPC muon detector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26D17C-376A-4F3E-CEC2-9BB6AC9CA406}"/>
              </a:ext>
            </a:extLst>
          </p:cNvPr>
          <p:cNvSpPr txBox="1"/>
          <p:nvPr/>
        </p:nvSpPr>
        <p:spPr>
          <a:xfrm>
            <a:off x="8419605" y="6068710"/>
            <a:ext cx="3722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50" dirty="0">
                <a:hlinkClick r:id="rId3"/>
              </a:rPr>
              <a:t>yuanmk@mail2.sysu.edu.cn / MPT2321_readout · GitLab</a:t>
            </a:r>
            <a:endParaRPr lang="zh-CN" altLang="en-US" sz="1050" dirty="0"/>
          </a:p>
        </p:txBody>
      </p:sp>
      <p:sp>
        <p:nvSpPr>
          <p:cNvPr id="14" name="日期占位符 13">
            <a:extLst>
              <a:ext uri="{FF2B5EF4-FFF2-40B4-BE49-F238E27FC236}">
                <a16:creationId xmlns:a16="http://schemas.microsoft.com/office/drawing/2014/main" id="{AAB2314D-D67F-A2B8-4668-DFB25D6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BC52CFF5-BE0C-4FC6-BFC3-F07EBB6D96B8}" type="datetime1">
              <a:rPr lang="zh-CN" altLang="en-US" smtClean="0">
                <a:solidFill>
                  <a:schemeClr val="bg1"/>
                </a:solidFill>
              </a:rPr>
              <a:t>2025/5/9</a:t>
            </a:fld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页脚占位符 14">
            <a:extLst>
              <a:ext uri="{FF2B5EF4-FFF2-40B4-BE49-F238E27FC236}">
                <a16:creationId xmlns:a16="http://schemas.microsoft.com/office/drawing/2014/main" id="{E2E41191-627C-CE50-5973-C829C8B7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89988"/>
            <a:ext cx="6697681" cy="365125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mkyuan23@m.fudan.edu.cn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E9219BEC-5B8A-E613-AED8-2BED02A7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989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6A959264-E1FE-471A-9D55-0D7B691EEC1D}" type="slidenum">
              <a:rPr lang="zh-CN" altLang="en-US" smtClean="0">
                <a:solidFill>
                  <a:schemeClr val="bg1"/>
                </a:solidFill>
              </a:rPr>
              <a:t>1</a:t>
            </a:fld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B599D-FA5A-CAFF-223F-563FBDDC2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0ACB0F-9B0E-41D6-3C12-C406577F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development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A6E31D4-4B84-6EB0-8FEC-2097C0223567}"/>
              </a:ext>
            </a:extLst>
          </p:cNvPr>
          <p:cNvSpPr txBox="1"/>
          <p:nvPr/>
        </p:nvSpPr>
        <p:spPr>
          <a:xfrm>
            <a:off x="193184" y="724430"/>
            <a:ext cx="306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Firmware- trigger module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91E4B71-DAA9-759E-433F-85D07D375A41}"/>
              </a:ext>
            </a:extLst>
          </p:cNvPr>
          <p:cNvSpPr/>
          <p:nvPr/>
        </p:nvSpPr>
        <p:spPr>
          <a:xfrm>
            <a:off x="7999340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14D9699-BC31-074F-6A2C-E80AD485BE07}"/>
              </a:ext>
            </a:extLst>
          </p:cNvPr>
          <p:cNvSpPr/>
          <p:nvPr/>
        </p:nvSpPr>
        <p:spPr>
          <a:xfrm>
            <a:off x="8335559" y="2674648"/>
            <a:ext cx="387560" cy="13571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F9CD8D0-27DF-95AA-372A-D811AA5DE60E}"/>
              </a:ext>
            </a:extLst>
          </p:cNvPr>
          <p:cNvSpPr/>
          <p:nvPr/>
        </p:nvSpPr>
        <p:spPr>
          <a:xfrm>
            <a:off x="8723119" y="2674648"/>
            <a:ext cx="387560" cy="1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empty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B25FA32-19CC-CA4E-F2C3-9D0CD2F0F39E}"/>
              </a:ext>
            </a:extLst>
          </p:cNvPr>
          <p:cNvSpPr/>
          <p:nvPr/>
        </p:nvSpPr>
        <p:spPr>
          <a:xfrm>
            <a:off x="9059338" y="2674648"/>
            <a:ext cx="387560" cy="1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empty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5E614A7-D974-8F0F-B165-4773CD91ADA0}"/>
              </a:ext>
            </a:extLst>
          </p:cNvPr>
          <p:cNvSpPr/>
          <p:nvPr/>
        </p:nvSpPr>
        <p:spPr>
          <a:xfrm>
            <a:off x="9446898" y="2674648"/>
            <a:ext cx="387560" cy="1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empty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DD07465-5B76-8ED1-ADEC-844D05515D49}"/>
              </a:ext>
            </a:extLst>
          </p:cNvPr>
          <p:cNvSpPr/>
          <p:nvPr/>
        </p:nvSpPr>
        <p:spPr>
          <a:xfrm>
            <a:off x="9783117" y="2674648"/>
            <a:ext cx="387560" cy="1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empty</a:t>
            </a:r>
            <a:endParaRPr lang="zh-CN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C3F0F32-7E06-40E0-DD4E-BE7A073CCB8B}"/>
              </a:ext>
            </a:extLst>
          </p:cNvPr>
          <p:cNvSpPr/>
          <p:nvPr/>
        </p:nvSpPr>
        <p:spPr>
          <a:xfrm>
            <a:off x="10170677" y="2674648"/>
            <a:ext cx="387560" cy="1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empty</a:t>
            </a:r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A6E02F7-2499-3D1E-05F4-8107E79DE84F}"/>
              </a:ext>
            </a:extLst>
          </p:cNvPr>
          <p:cNvSpPr/>
          <p:nvPr/>
        </p:nvSpPr>
        <p:spPr>
          <a:xfrm>
            <a:off x="10506896" y="2674648"/>
            <a:ext cx="387560" cy="1357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empty</a:t>
            </a:r>
            <a:endParaRPr lang="zh-CN" altLang="en-US" dirty="0"/>
          </a:p>
        </p:txBody>
      </p:sp>
      <p:cxnSp>
        <p:nvCxnSpPr>
          <p:cNvPr id="29" name="连接符: 肘形 28">
            <a:extLst>
              <a:ext uri="{FF2B5EF4-FFF2-40B4-BE49-F238E27FC236}">
                <a16:creationId xmlns:a16="http://schemas.microsoft.com/office/drawing/2014/main" id="{ABD32DED-6831-09CA-0B67-78301E8A084B}"/>
              </a:ext>
            </a:extLst>
          </p:cNvPr>
          <p:cNvCxnSpPr>
            <a:cxnSpLocks/>
          </p:cNvCxnSpPr>
          <p:nvPr/>
        </p:nvCxnSpPr>
        <p:spPr>
          <a:xfrm flipV="1">
            <a:off x="6619032" y="4319653"/>
            <a:ext cx="723779" cy="2830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连接符: 肘形 30">
            <a:extLst>
              <a:ext uri="{FF2B5EF4-FFF2-40B4-BE49-F238E27FC236}">
                <a16:creationId xmlns:a16="http://schemas.microsoft.com/office/drawing/2014/main" id="{D92300B6-AE05-905D-E14B-37831DFF3225}"/>
              </a:ext>
            </a:extLst>
          </p:cNvPr>
          <p:cNvCxnSpPr>
            <a:cxnSpLocks/>
          </p:cNvCxnSpPr>
          <p:nvPr/>
        </p:nvCxnSpPr>
        <p:spPr>
          <a:xfrm>
            <a:off x="7342811" y="4319652"/>
            <a:ext cx="472533" cy="2830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25713835-D6C1-44E0-8EAA-C5F6797385A8}"/>
              </a:ext>
            </a:extLst>
          </p:cNvPr>
          <p:cNvCxnSpPr>
            <a:cxnSpLocks/>
          </p:cNvCxnSpPr>
          <p:nvPr/>
        </p:nvCxnSpPr>
        <p:spPr>
          <a:xfrm>
            <a:off x="7815344" y="4602681"/>
            <a:ext cx="2118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连接符: 肘形 37">
            <a:extLst>
              <a:ext uri="{FF2B5EF4-FFF2-40B4-BE49-F238E27FC236}">
                <a16:creationId xmlns:a16="http://schemas.microsoft.com/office/drawing/2014/main" id="{30B83458-85E2-F3B7-F25B-3552D805E36B}"/>
              </a:ext>
            </a:extLst>
          </p:cNvPr>
          <p:cNvCxnSpPr>
            <a:cxnSpLocks/>
          </p:cNvCxnSpPr>
          <p:nvPr/>
        </p:nvCxnSpPr>
        <p:spPr>
          <a:xfrm flipV="1">
            <a:off x="8226284" y="4787513"/>
            <a:ext cx="723779" cy="2830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连接符: 肘形 38">
            <a:extLst>
              <a:ext uri="{FF2B5EF4-FFF2-40B4-BE49-F238E27FC236}">
                <a16:creationId xmlns:a16="http://schemas.microsoft.com/office/drawing/2014/main" id="{D8FB5B5D-2641-C3F3-A4E8-1218E72F9775}"/>
              </a:ext>
            </a:extLst>
          </p:cNvPr>
          <p:cNvCxnSpPr>
            <a:cxnSpLocks/>
          </p:cNvCxnSpPr>
          <p:nvPr/>
        </p:nvCxnSpPr>
        <p:spPr>
          <a:xfrm>
            <a:off x="8950063" y="4787512"/>
            <a:ext cx="472533" cy="2830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8EC81FB0-5240-6A81-993D-EC88B634B191}"/>
              </a:ext>
            </a:extLst>
          </p:cNvPr>
          <p:cNvCxnSpPr>
            <a:cxnSpLocks/>
          </p:cNvCxnSpPr>
          <p:nvPr/>
        </p:nvCxnSpPr>
        <p:spPr>
          <a:xfrm>
            <a:off x="9422596" y="5070541"/>
            <a:ext cx="565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673FCC0F-B8DD-66A3-EE65-940CB9C64A8C}"/>
              </a:ext>
            </a:extLst>
          </p:cNvPr>
          <p:cNvCxnSpPr>
            <a:cxnSpLocks/>
          </p:cNvCxnSpPr>
          <p:nvPr/>
        </p:nvCxnSpPr>
        <p:spPr>
          <a:xfrm>
            <a:off x="5491784" y="5070541"/>
            <a:ext cx="2748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7BD908DE-6EAC-93D2-4843-377358556EE5}"/>
              </a:ext>
            </a:extLst>
          </p:cNvPr>
          <p:cNvSpPr txBox="1"/>
          <p:nvPr/>
        </p:nvSpPr>
        <p:spPr>
          <a:xfrm>
            <a:off x="4542274" y="4233348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trigger</a:t>
            </a:r>
            <a:endParaRPr lang="zh-CN" altLang="en-US" dirty="0"/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7F3B46F9-C792-2692-59CF-B18D609EF535}"/>
              </a:ext>
            </a:extLst>
          </p:cNvPr>
          <p:cNvSpPr txBox="1"/>
          <p:nvPr/>
        </p:nvSpPr>
        <p:spPr>
          <a:xfrm>
            <a:off x="4642461" y="478751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delay</a:t>
            </a:r>
            <a:endParaRPr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99FA9C8D-3AD3-C30C-F189-433B26171C52}"/>
              </a:ext>
            </a:extLst>
          </p:cNvPr>
          <p:cNvSpPr/>
          <p:nvPr/>
        </p:nvSpPr>
        <p:spPr>
          <a:xfrm>
            <a:off x="5104224" y="2674648"/>
            <a:ext cx="387560" cy="13571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C04586B1-D1DC-D607-9E55-D323A9F7B5E8}"/>
              </a:ext>
            </a:extLst>
          </p:cNvPr>
          <p:cNvSpPr/>
          <p:nvPr/>
        </p:nvSpPr>
        <p:spPr>
          <a:xfrm>
            <a:off x="5440443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6D07D6AF-15B8-278F-230D-4A00381CF3E9}"/>
              </a:ext>
            </a:extLst>
          </p:cNvPr>
          <p:cNvSpPr/>
          <p:nvPr/>
        </p:nvSpPr>
        <p:spPr>
          <a:xfrm>
            <a:off x="5828003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26C8ACB4-7874-DB36-2A9D-9113B396FA4B}"/>
              </a:ext>
            </a:extLst>
          </p:cNvPr>
          <p:cNvSpPr/>
          <p:nvPr/>
        </p:nvSpPr>
        <p:spPr>
          <a:xfrm>
            <a:off x="6164222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C2E43FAF-76F0-1F91-06EA-26C3E5A1194F}"/>
              </a:ext>
            </a:extLst>
          </p:cNvPr>
          <p:cNvSpPr/>
          <p:nvPr/>
        </p:nvSpPr>
        <p:spPr>
          <a:xfrm>
            <a:off x="6551782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24A3CC96-079A-E753-9A62-147AD0726CEB}"/>
              </a:ext>
            </a:extLst>
          </p:cNvPr>
          <p:cNvSpPr/>
          <p:nvPr/>
        </p:nvSpPr>
        <p:spPr>
          <a:xfrm>
            <a:off x="6888001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52CBA90-D945-C38D-5374-B433709A6F00}"/>
              </a:ext>
            </a:extLst>
          </p:cNvPr>
          <p:cNvSpPr/>
          <p:nvPr/>
        </p:nvSpPr>
        <p:spPr>
          <a:xfrm>
            <a:off x="7275561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DD2F8D1E-E484-744E-4209-CBB002554B53}"/>
              </a:ext>
            </a:extLst>
          </p:cNvPr>
          <p:cNvSpPr/>
          <p:nvPr/>
        </p:nvSpPr>
        <p:spPr>
          <a:xfrm>
            <a:off x="7611780" y="2674648"/>
            <a:ext cx="387560" cy="13571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</a:t>
            </a:r>
            <a:endParaRPr lang="zh-CN" altLang="en-US" dirty="0"/>
          </a:p>
        </p:txBody>
      </p: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B38080D1-E7B5-1774-2065-3395FBC81528}"/>
              </a:ext>
            </a:extLst>
          </p:cNvPr>
          <p:cNvCxnSpPr>
            <a:cxnSpLocks/>
          </p:cNvCxnSpPr>
          <p:nvPr/>
        </p:nvCxnSpPr>
        <p:spPr>
          <a:xfrm>
            <a:off x="5440443" y="4602681"/>
            <a:ext cx="1266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89FCF2F6-943B-1522-C1F5-DDBEE7A29FBD}"/>
              </a:ext>
            </a:extLst>
          </p:cNvPr>
          <p:cNvSpPr txBox="1"/>
          <p:nvPr/>
        </p:nvSpPr>
        <p:spPr>
          <a:xfrm>
            <a:off x="6239624" y="1796105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selected</a:t>
            </a:r>
            <a:endParaRPr lang="zh-CN" altLang="en-US" dirty="0">
              <a:solidFill>
                <a:srgbClr val="FFC000"/>
              </a:solidFill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435E06B3-913E-48B5-78C0-1123F45E588C}"/>
              </a:ext>
            </a:extLst>
          </p:cNvPr>
          <p:cNvCxnSpPr/>
          <p:nvPr/>
        </p:nvCxnSpPr>
        <p:spPr>
          <a:xfrm>
            <a:off x="5016922" y="2482807"/>
            <a:ext cx="58775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EC4BF1FD-C003-81FC-E0BB-707E51A20ECF}"/>
              </a:ext>
            </a:extLst>
          </p:cNvPr>
          <p:cNvSpPr txBox="1"/>
          <p:nvPr/>
        </p:nvSpPr>
        <p:spPr>
          <a:xfrm>
            <a:off x="10039505" y="2065542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address</a:t>
            </a:r>
            <a:endParaRPr lang="zh-CN" altLang="en-US" dirty="0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C877E86C-AF7E-3BC7-4D20-1AF9A96DA248}"/>
              </a:ext>
            </a:extLst>
          </p:cNvPr>
          <p:cNvCxnSpPr>
            <a:stCxn id="4" idx="2"/>
            <a:endCxn id="64" idx="0"/>
          </p:cNvCxnSpPr>
          <p:nvPr/>
        </p:nvCxnSpPr>
        <p:spPr>
          <a:xfrm flipH="1">
            <a:off x="6745562" y="2165437"/>
            <a:ext cx="45656" cy="509211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3F721E40-E0F2-F674-8253-F8405F536FBE}"/>
              </a:ext>
            </a:extLst>
          </p:cNvPr>
          <p:cNvSpPr txBox="1"/>
          <p:nvPr/>
        </p:nvSpPr>
        <p:spPr>
          <a:xfrm>
            <a:off x="11130250" y="264436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RAM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674A81B-591A-5281-82E5-7B66C9CDF603}"/>
              </a:ext>
            </a:extLst>
          </p:cNvPr>
          <p:cNvSpPr txBox="1"/>
          <p:nvPr/>
        </p:nvSpPr>
        <p:spPr>
          <a:xfrm>
            <a:off x="111690" y="1701156"/>
            <a:ext cx="40095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当</a:t>
            </a:r>
            <a:r>
              <a:rPr lang="en-US" altLang="zh-CN" dirty="0"/>
              <a:t>trigger</a:t>
            </a:r>
            <a:r>
              <a:rPr lang="zh-CN" altLang="en-US" dirty="0"/>
              <a:t>信号到来时，记录地址</a:t>
            </a:r>
            <a:r>
              <a:rPr lang="en-US" altLang="zh-CN" dirty="0" err="1"/>
              <a:t>addr_trg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延迟</a:t>
            </a:r>
            <a:r>
              <a:rPr lang="en-US" altLang="zh-CN" dirty="0"/>
              <a:t>trigger</a:t>
            </a:r>
            <a:r>
              <a:rPr lang="zh-CN" altLang="en-US" dirty="0"/>
              <a:t>信号一段时间，等待后续数据存储。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当</a:t>
            </a:r>
            <a:r>
              <a:rPr lang="en-US" altLang="zh-CN" dirty="0"/>
              <a:t>delay</a:t>
            </a:r>
            <a:r>
              <a:rPr lang="zh-CN" altLang="en-US" dirty="0"/>
              <a:t>后的信号为</a:t>
            </a:r>
            <a:r>
              <a:rPr lang="en-US" altLang="zh-CN" dirty="0"/>
              <a:t>1</a:t>
            </a:r>
            <a:r>
              <a:rPr lang="zh-CN" altLang="en-US" dirty="0"/>
              <a:t>时，取出</a:t>
            </a:r>
            <a:r>
              <a:rPr lang="en-US" altLang="zh-CN" dirty="0"/>
              <a:t>RAM</a:t>
            </a:r>
            <a:r>
              <a:rPr lang="zh-CN" altLang="en-US" dirty="0"/>
              <a:t>中地址位置为</a:t>
            </a:r>
            <a:r>
              <a:rPr lang="en-US" altLang="zh-CN" dirty="0"/>
              <a:t>[</a:t>
            </a:r>
            <a:r>
              <a:rPr lang="en-US" altLang="zh-CN" dirty="0" err="1"/>
              <a:t>addr_trg</a:t>
            </a:r>
            <a:r>
              <a:rPr lang="en-US" altLang="zh-CN" dirty="0"/>
              <a:t>-range, </a:t>
            </a:r>
            <a:r>
              <a:rPr lang="en-US" altLang="zh-CN" dirty="0" err="1"/>
              <a:t>addr_trg+range</a:t>
            </a:r>
            <a:r>
              <a:rPr lang="en-US" altLang="zh-CN" dirty="0"/>
              <a:t>]</a:t>
            </a:r>
            <a:r>
              <a:rPr lang="zh-CN" altLang="en-US" dirty="0"/>
              <a:t>内的数据，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Trigger</a:t>
            </a:r>
            <a:r>
              <a:rPr lang="zh-CN" altLang="en-US" dirty="0"/>
              <a:t>信号可以为外触发，也可以为选定通道的自触发（需额外增加相关逻辑）</a:t>
            </a:r>
          </a:p>
        </p:txBody>
      </p:sp>
      <p:sp>
        <p:nvSpPr>
          <p:cNvPr id="28" name="流程图: 接点 27">
            <a:extLst>
              <a:ext uri="{FF2B5EF4-FFF2-40B4-BE49-F238E27FC236}">
                <a16:creationId xmlns:a16="http://schemas.microsoft.com/office/drawing/2014/main" id="{A6ACC874-EF6F-D25F-D600-2D8223F19C80}"/>
              </a:ext>
            </a:extLst>
          </p:cNvPr>
          <p:cNvSpPr/>
          <p:nvPr/>
        </p:nvSpPr>
        <p:spPr>
          <a:xfrm>
            <a:off x="4864115" y="332207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接点 29">
            <a:extLst>
              <a:ext uri="{FF2B5EF4-FFF2-40B4-BE49-F238E27FC236}">
                <a16:creationId xmlns:a16="http://schemas.microsoft.com/office/drawing/2014/main" id="{FDB8F47F-73D5-B5B1-F992-2972F885A87B}"/>
              </a:ext>
            </a:extLst>
          </p:cNvPr>
          <p:cNvSpPr/>
          <p:nvPr/>
        </p:nvSpPr>
        <p:spPr>
          <a:xfrm>
            <a:off x="4705704" y="332207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接点 31">
            <a:extLst>
              <a:ext uri="{FF2B5EF4-FFF2-40B4-BE49-F238E27FC236}">
                <a16:creationId xmlns:a16="http://schemas.microsoft.com/office/drawing/2014/main" id="{964D1C6B-47D0-AE28-A1FD-0765E44626A3}"/>
              </a:ext>
            </a:extLst>
          </p:cNvPr>
          <p:cNvSpPr/>
          <p:nvPr/>
        </p:nvSpPr>
        <p:spPr>
          <a:xfrm>
            <a:off x="4549650" y="332207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流程图: 接点 32">
            <a:extLst>
              <a:ext uri="{FF2B5EF4-FFF2-40B4-BE49-F238E27FC236}">
                <a16:creationId xmlns:a16="http://schemas.microsoft.com/office/drawing/2014/main" id="{02334A0A-56A6-D704-0770-D447F0A3C04B}"/>
              </a:ext>
            </a:extLst>
          </p:cNvPr>
          <p:cNvSpPr/>
          <p:nvPr/>
        </p:nvSpPr>
        <p:spPr>
          <a:xfrm>
            <a:off x="11391433" y="332207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流程图: 接点 33">
            <a:extLst>
              <a:ext uri="{FF2B5EF4-FFF2-40B4-BE49-F238E27FC236}">
                <a16:creationId xmlns:a16="http://schemas.microsoft.com/office/drawing/2014/main" id="{521A1171-B40A-8A1D-660D-BF0508828AC7}"/>
              </a:ext>
            </a:extLst>
          </p:cNvPr>
          <p:cNvSpPr/>
          <p:nvPr/>
        </p:nvSpPr>
        <p:spPr>
          <a:xfrm>
            <a:off x="11233022" y="332207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接点 34">
            <a:extLst>
              <a:ext uri="{FF2B5EF4-FFF2-40B4-BE49-F238E27FC236}">
                <a16:creationId xmlns:a16="http://schemas.microsoft.com/office/drawing/2014/main" id="{8B1F4A87-A8C9-B4D3-A0F7-705A3EDDF1E1}"/>
              </a:ext>
            </a:extLst>
          </p:cNvPr>
          <p:cNvSpPr/>
          <p:nvPr/>
        </p:nvSpPr>
        <p:spPr>
          <a:xfrm>
            <a:off x="11076968" y="332207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551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omic Sans MS"/>
        <a:ea typeface="华文楷体"/>
        <a:cs typeface=""/>
      </a:majorFont>
      <a:minorFont>
        <a:latin typeface="Comic Sans MS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43873</TotalTime>
  <Words>140</Words>
  <Application>Microsoft Office PowerPoint</Application>
  <PresentationFormat>宽屏</PresentationFormat>
  <Paragraphs>41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Arial</vt:lpstr>
      <vt:lpstr>Comic Sans MS</vt:lpstr>
      <vt:lpstr>Times New Roman</vt:lpstr>
      <vt:lpstr>Office 主题​​</vt:lpstr>
      <vt:lpstr>MPT2321 readout electronics</vt:lpstr>
      <vt:lpstr>MPT2321 readout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1204</cp:revision>
  <dcterms:created xsi:type="dcterms:W3CDTF">2021-11-11T02:50:15Z</dcterms:created>
  <dcterms:modified xsi:type="dcterms:W3CDTF">2025-05-09T04:46:19Z</dcterms:modified>
</cp:coreProperties>
</file>