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85" r:id="rId2"/>
    <p:sldId id="289" r:id="rId3"/>
  </p:sldIdLst>
  <p:sldSz cx="12192000" cy="6858000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袁 铭宽" initials="袁" lastIdx="1" clrIdx="0">
    <p:extLst>
      <p:ext uri="{19B8F6BF-5375-455C-9EA6-DF929625EA0E}">
        <p15:presenceInfo xmlns:p15="http://schemas.microsoft.com/office/powerpoint/2012/main" userId="dbb33777b94f8496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3F3F3"/>
    <a:srgbClr val="4B41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浅色样式 1 - 强调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B4B98B0-60AC-42C2-AFA5-B58CD77FA1E5}" styleName="浅色样式 1 - 强调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C2FFA5D-87B4-456A-9821-1D502468CF0F}" styleName="主题样式 1 - 强调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72" autoAdjust="0"/>
    <p:restoredTop sz="96884" autoAdjust="0"/>
  </p:normalViewPr>
  <p:slideViewPr>
    <p:cSldViewPr snapToGrid="0">
      <p:cViewPr varScale="1">
        <p:scale>
          <a:sx n="90" d="100"/>
          <a:sy n="90" d="100"/>
        </p:scale>
        <p:origin x="134" y="4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3134" y="5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B427B197-C74C-4751-9DCC-277ABE473D8C}" type="datetimeFigureOut">
              <a:rPr lang="zh-CN" altLang="en-US" smtClean="0"/>
              <a:t>2025/5/9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8DDFEB8F-E84B-4B5C-8F6C-260750D7361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19202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DFEB8F-E84B-4B5C-8F6C-260750D73614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071173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4159570-CEBD-4F25-A678-7C17730112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2884F8B2-B312-41D2-BCC8-B4338426D3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64BFE3C-B88F-4523-A3AB-EAB20F3C8F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1A48D-2352-4BFB-8FC3-A88BC9BD4E44}" type="datetime1">
              <a:rPr lang="zh-CN" altLang="en-US" smtClean="0"/>
              <a:t>2025/5/9</a:t>
            </a:fld>
            <a:endParaRPr lang="zh-CN" altLang="en-US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89FA361-30F1-4512-B974-0EF791ABAB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mkyuan23@m.fudan.edu.cn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127713C-B1BF-4B8B-BF06-E7B928B709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59264-E1FE-471A-9D55-0D7B691EEC1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86526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A110B47-3E1E-4468-A807-0BF869AF7C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F4F59263-DDAC-4EC6-9F1D-F2685B95E5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518701F-8429-47B7-9330-2AE766DE41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8F6EC-9C62-4F24-A85B-212F76F307A3}" type="datetime1">
              <a:rPr lang="zh-CN" altLang="en-US" smtClean="0"/>
              <a:t>2025/5/9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A267C3E-3462-4F9C-A04D-3DACA4C22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mkyuan23@m.fudan.edu.cn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CDD5DAC-28B0-4E11-92EE-11EAF451D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59264-E1FE-471A-9D55-0D7B691EEC1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67567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CA71FBF9-4A57-4DED-99DB-9240423967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3C48DFA8-BA53-47E1-B428-15B54D7FC3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B2FD761-39A2-4070-9885-62E923072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65848-BB1C-4B1E-8BD0-191C1561C0CB}" type="datetime1">
              <a:rPr lang="zh-CN" altLang="en-US" smtClean="0"/>
              <a:t>2025/5/9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9B70B9F-8C62-43F6-85AD-F782C2FBE9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mkyuan23@m.fudan.edu.cn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D6A3885-B630-401E-8190-2E5E63E540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59264-E1FE-471A-9D55-0D7B691EEC1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9899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2A27C40-A608-483F-9210-C3B41BEB84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3A5F293-6A96-4203-8807-0263C58348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502DCC2-0B50-42CF-9410-9C66712310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DD391-17B4-485D-B3FD-B7F17D1C3527}" type="datetime1">
              <a:rPr lang="zh-CN" altLang="en-US" smtClean="0"/>
              <a:t>2025/5/9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8370751-BB2E-4683-B5C6-C4352C1F6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mkyuan23@m.fudan.edu.cn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0951C88-BFDF-4213-8162-6CB892EF9E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59264-E1FE-471A-9D55-0D7B691EEC1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7916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0C52CF2-0D52-4FC1-A6DC-AE36CFEE21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7708DC9F-BD8F-453C-8157-D483A88F90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380D5C1-BF62-4C72-9C80-460524C6E2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E278B-7701-474C-8DB8-79B12CD5C5E3}" type="datetime1">
              <a:rPr lang="zh-CN" altLang="en-US" smtClean="0"/>
              <a:t>2025/5/9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A527FCF-BD3F-43DA-8162-63F5EF75C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mkyuan23@m.fudan.edu.cn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25ED73D-9448-44EF-8D0A-4910474CF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59264-E1FE-471A-9D55-0D7B691EEC1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69316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7769B34-9BAD-4EC4-947E-D40F7B8178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17EB621-BFAC-4EA3-8B97-DD4719747C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6637D15A-A910-44D2-80BE-F9CF71FAA8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852389A7-5D99-468B-A322-B93FAA9EDB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9FF4F-12AC-4B9D-B653-FDEEC86D8516}" type="datetime1">
              <a:rPr lang="zh-CN" altLang="en-US" smtClean="0"/>
              <a:t>2025/5/9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96B5B8E6-41DC-4CE0-B5E0-0A87D20C0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mkyuan23@m.fudan.edu.cn</a:t>
            </a:r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61E91ACC-A41B-499D-9B08-408F73364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59264-E1FE-471A-9D55-0D7B691EEC1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67609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D206EC6-47C9-41B5-9BDB-03B8A96DD3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4DA4B86-2866-41BB-B014-5B64FBDB4B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37955BC0-647C-47AF-9FCE-4F6E4EFD25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EFA49955-4F65-4537-BD64-839D171C46A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3172D95D-A917-48DB-8C10-B384E7F492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599B9B6C-930F-4D79-81F9-B00E2B4A6C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55CDA-1EF2-44F2-A75F-724537987B5C}" type="datetime1">
              <a:rPr lang="zh-CN" altLang="en-US" smtClean="0"/>
              <a:t>2025/5/9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89883018-ABE3-493E-808F-C3454F473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mkyuan23@m.fudan.edu.cn</a:t>
            </a:r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28471EF6-FF43-4B64-93BB-5FD555A13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59264-E1FE-471A-9D55-0D7B691EEC1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39665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E26D948-E807-4AD1-895B-C9FC1A3191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798E4F7E-4272-4858-8ED6-444DCCBC37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A7B97-5BEE-4D61-968A-E467342CB3FD}" type="datetime1">
              <a:rPr lang="zh-CN" altLang="en-US" smtClean="0"/>
              <a:t>2025/5/9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6609143A-B810-45EB-B4ED-FF7AB0BEF2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mkyuan23@m.fudan.edu.cn</a:t>
            </a:r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DD4823B6-5471-473D-954E-84298B7EB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59264-E1FE-471A-9D55-0D7B691EEC1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19911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D0C0E435-46CF-4C33-91BD-D238FBCEE5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CBB6D-7AEF-4E4D-B9D7-0A52F2FD453A}" type="datetime1">
              <a:rPr lang="zh-CN" altLang="en-US" smtClean="0"/>
              <a:t>2025/5/9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12368C33-D9A0-419A-B853-FBD58C12A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mkyuan23@m.fudan.edu.cn</a:t>
            </a:r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C3D06E4-38A7-4F78-A2A6-EFD3A0CE8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59264-E1FE-471A-9D55-0D7B691EEC1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84079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8CE2B32-18F3-4466-AEFE-007C371E4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CEBB16B-5072-4E5B-A807-D99E5FA825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D1C05D69-58A4-4423-83C5-4454E777AE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058B988D-16C7-475B-8F62-CDEF2C376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1E7AD-383A-4539-88FA-A15B8E11F812}" type="datetime1">
              <a:rPr lang="zh-CN" altLang="en-US" smtClean="0"/>
              <a:t>2025/5/9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7CC3FC8A-A361-4A78-A191-885617DAF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mkyuan23@m.fudan.edu.cn</a:t>
            </a:r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1754AD3-AC73-4A7D-8D7F-124E63DC7C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59264-E1FE-471A-9D55-0D7B691EEC1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56100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25EC7EB-A82F-4CB6-A6BD-96E643354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0F180100-1AE8-4A03-922E-DC785DDF7D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1D56DC35-1756-4D84-AE30-13FBF6E195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5CB8785-E22A-47E7-A0D9-12088BFC67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335B2-4614-4CDB-9E1A-A9B5B6B16E89}" type="datetime1">
              <a:rPr lang="zh-CN" altLang="en-US" smtClean="0"/>
              <a:t>2025/5/9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97003BB5-682A-4692-9483-AF01B4CC97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mkyuan23@m.fudan.edu.cn</a:t>
            </a:r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33EC9C5A-11AD-42F1-B696-360AF8C6A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59264-E1FE-471A-9D55-0D7B691EEC1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31211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2907E9F6-890C-42B2-9908-3EC521C923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340D963-0555-43DA-9D08-4831ED6FD7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E7349E0-D41E-46ED-9184-DA1E92A625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52A3BD-89FB-497F-8951-C97B904606BB}" type="datetime1">
              <a:rPr lang="zh-CN" altLang="en-US" smtClean="0"/>
              <a:t>2025/5/9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BE0D96A-75D4-4DB1-B220-4F7F762FFF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zh-CN"/>
              <a:t>mkyuan23@m.fudan.edu.cn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5035F65-0C67-4AC2-BDAC-3B5DA40BCF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959264-E1FE-471A-9D55-0D7B691EEC1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37982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ode.ihep.ac.cn/yuanmk/mpt2321_readou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2">
            <a:extLst>
              <a:ext uri="{FF2B5EF4-FFF2-40B4-BE49-F238E27FC236}">
                <a16:creationId xmlns:a16="http://schemas.microsoft.com/office/drawing/2014/main" id="{F18B2225-6B60-414B-B9D2-A5A9F928969F}"/>
              </a:ext>
            </a:extLst>
          </p:cNvPr>
          <p:cNvSpPr/>
          <p:nvPr/>
        </p:nvSpPr>
        <p:spPr>
          <a:xfrm>
            <a:off x="0" y="1395983"/>
            <a:ext cx="12192000" cy="2388235"/>
          </a:xfrm>
          <a:custGeom>
            <a:avLst/>
            <a:gdLst/>
            <a:ahLst/>
            <a:cxnLst/>
            <a:rect l="l" t="t" r="r" b="b"/>
            <a:pathLst>
              <a:path w="12192000" h="2388235">
                <a:moveTo>
                  <a:pt x="12192000" y="0"/>
                </a:moveTo>
                <a:lnTo>
                  <a:pt x="0" y="0"/>
                </a:lnTo>
                <a:lnTo>
                  <a:pt x="0" y="2388107"/>
                </a:lnTo>
                <a:lnTo>
                  <a:pt x="12192000" y="2388107"/>
                </a:lnTo>
                <a:lnTo>
                  <a:pt x="12192000" y="0"/>
                </a:lnTo>
                <a:close/>
              </a:path>
            </a:pathLst>
          </a:custGeom>
          <a:solidFill>
            <a:srgbClr val="297E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185F42D-6819-463A-8832-D1B2F3FE25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6618" y="1898011"/>
            <a:ext cx="10658764" cy="1180458"/>
          </a:xfrm>
        </p:spPr>
        <p:txBody>
          <a:bodyPr>
            <a:normAutofit fontScale="90000"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  <a:tabLst>
                <a:tab pos="1122680" algn="l"/>
              </a:tabLst>
            </a:pPr>
            <a:r>
              <a:rPr lang="en-US" altLang="zh-CN" spc="-5" dirty="0">
                <a:solidFill>
                  <a:schemeClr val="bg1"/>
                </a:solidFill>
                <a:cs typeface="Times New Roman" panose="02020603050405020304"/>
              </a:rPr>
              <a:t>MPT2321</a:t>
            </a:r>
            <a:r>
              <a:rPr lang="zh-CN" altLang="en-US" spc="-5" dirty="0">
                <a:solidFill>
                  <a:schemeClr val="bg1"/>
                </a:solidFill>
                <a:cs typeface="Times New Roman" panose="02020603050405020304"/>
              </a:rPr>
              <a:t> </a:t>
            </a:r>
            <a:r>
              <a:rPr lang="en-US" altLang="zh-CN" spc="-5" dirty="0">
                <a:solidFill>
                  <a:schemeClr val="bg1"/>
                </a:solidFill>
                <a:cs typeface="Times New Roman" panose="02020603050405020304"/>
              </a:rPr>
              <a:t>readout electronics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326175B-4EC8-4E69-9841-39B1538522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779531"/>
            <a:ext cx="9144000" cy="2388234"/>
          </a:xfrm>
        </p:spPr>
        <p:txBody>
          <a:bodyPr>
            <a:noAutofit/>
          </a:bodyPr>
          <a:lstStyle/>
          <a:p>
            <a:pPr marL="3175" lvl="0">
              <a:lnSpc>
                <a:spcPct val="100000"/>
              </a:lnSpc>
              <a:spcBef>
                <a:spcPts val="810"/>
              </a:spcBef>
              <a:defRPr/>
            </a:pPr>
            <a:r>
              <a:rPr lang="en-US" altLang="zh-CN" spc="-5" dirty="0">
                <a:cs typeface="Times New Roman" panose="02020603050405020304"/>
              </a:rPr>
              <a:t>Ming-Kuan Yuan</a:t>
            </a:r>
          </a:p>
          <a:p>
            <a:pPr marL="3175" lvl="0">
              <a:lnSpc>
                <a:spcPct val="100000"/>
              </a:lnSpc>
              <a:spcBef>
                <a:spcPts val="810"/>
              </a:spcBef>
              <a:defRPr/>
            </a:pPr>
            <a:r>
              <a:rPr lang="en-US" altLang="zh-CN" spc="-5" dirty="0">
                <a:cs typeface="Times New Roman" panose="02020603050405020304"/>
              </a:rPr>
              <a:t>Fudan University</a:t>
            </a:r>
          </a:p>
          <a:p>
            <a:pPr marL="3175">
              <a:lnSpc>
                <a:spcPct val="100000"/>
              </a:lnSpc>
              <a:spcBef>
                <a:spcPts val="810"/>
              </a:spcBef>
            </a:pPr>
            <a:endParaRPr lang="en-US" altLang="zh-CN" sz="1200" spc="-5" dirty="0">
              <a:cs typeface="Times New Roman" panose="02020603050405020304"/>
            </a:endParaRPr>
          </a:p>
          <a:p>
            <a:pPr marL="3175">
              <a:lnSpc>
                <a:spcPct val="100000"/>
              </a:lnSpc>
              <a:spcBef>
                <a:spcPts val="810"/>
              </a:spcBef>
            </a:pPr>
            <a:r>
              <a:rPr lang="en-US" altLang="zh-CN" spc="-5" dirty="0">
                <a:cs typeface="Times New Roman" panose="02020603050405020304"/>
              </a:rPr>
              <a:t>2025.5.8</a:t>
            </a:r>
          </a:p>
          <a:p>
            <a:pPr marL="3175">
              <a:lnSpc>
                <a:spcPct val="100000"/>
              </a:lnSpc>
              <a:spcBef>
                <a:spcPts val="810"/>
              </a:spcBef>
            </a:pPr>
            <a:r>
              <a:rPr lang="en-US" altLang="zh-CN" spc="-5" dirty="0">
                <a:cs typeface="Times New Roman" panose="02020603050405020304"/>
              </a:rPr>
              <a:t>CEPC muon detector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6226D17C-376A-4F3E-CEC2-9BB6AC9CA406}"/>
              </a:ext>
            </a:extLst>
          </p:cNvPr>
          <p:cNvSpPr txBox="1"/>
          <p:nvPr/>
        </p:nvSpPr>
        <p:spPr>
          <a:xfrm>
            <a:off x="8419605" y="6068710"/>
            <a:ext cx="3722914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050" dirty="0">
                <a:hlinkClick r:id="rId3"/>
              </a:rPr>
              <a:t>yuanmk@mail2.sysu.edu.cn / MPT2321_readout · GitLab</a:t>
            </a:r>
            <a:endParaRPr lang="zh-CN" altLang="en-US" sz="1050" dirty="0"/>
          </a:p>
        </p:txBody>
      </p:sp>
      <p:sp>
        <p:nvSpPr>
          <p:cNvPr id="14" name="日期占位符 13">
            <a:extLst>
              <a:ext uri="{FF2B5EF4-FFF2-40B4-BE49-F238E27FC236}">
                <a16:creationId xmlns:a16="http://schemas.microsoft.com/office/drawing/2014/main" id="{AAB2314D-D67F-A2B8-4668-DFB25D68B64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492874"/>
            <a:ext cx="2743200" cy="365125"/>
          </a:xfrm>
          <a:solidFill>
            <a:schemeClr val="accent5"/>
          </a:solidFill>
          <a:ln>
            <a:solidFill>
              <a:schemeClr val="accent1"/>
            </a:solidFill>
          </a:ln>
        </p:spPr>
        <p:txBody>
          <a:bodyPr/>
          <a:lstStyle/>
          <a:p>
            <a:fld id="{BC52CFF5-BE0C-4FC6-BFC3-F07EBB6D96B8}" type="datetime1">
              <a:rPr lang="zh-CN" altLang="en-US" smtClean="0">
                <a:solidFill>
                  <a:schemeClr val="bg1"/>
                </a:solidFill>
              </a:rPr>
              <a:t>2025/5/9</a:t>
            </a:fld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15" name="页脚占位符 14">
            <a:extLst>
              <a:ext uri="{FF2B5EF4-FFF2-40B4-BE49-F238E27FC236}">
                <a16:creationId xmlns:a16="http://schemas.microsoft.com/office/drawing/2014/main" id="{E2E41191-627C-CE50-5973-C829C8B7C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489988"/>
            <a:ext cx="6697681" cy="365125"/>
          </a:xfr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en-US" altLang="zh-CN" dirty="0">
                <a:solidFill>
                  <a:schemeClr val="bg1"/>
                </a:solidFill>
              </a:rPr>
              <a:t>mkyuan23@m.fudan.edu.cn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16" name="灯片编号占位符 15">
            <a:extLst>
              <a:ext uri="{FF2B5EF4-FFF2-40B4-BE49-F238E27FC236}">
                <a16:creationId xmlns:a16="http://schemas.microsoft.com/office/drawing/2014/main" id="{E9219BEC-5B8A-E613-AED8-2BED02A73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89989"/>
            <a:ext cx="2743200" cy="365125"/>
          </a:xfrm>
          <a:solidFill>
            <a:schemeClr val="accent5"/>
          </a:solidFill>
          <a:ln>
            <a:solidFill>
              <a:schemeClr val="accent1"/>
            </a:solidFill>
          </a:ln>
        </p:spPr>
        <p:txBody>
          <a:bodyPr/>
          <a:lstStyle/>
          <a:p>
            <a:fld id="{6A959264-E1FE-471A-9D55-0D7B691EEC1D}" type="slidenum">
              <a:rPr lang="zh-CN" altLang="en-US" smtClean="0">
                <a:solidFill>
                  <a:schemeClr val="bg1"/>
                </a:solidFill>
              </a:rPr>
              <a:t>1</a:t>
            </a:fld>
            <a:endParaRPr lang="zh-CN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479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865"/>
    </mc:Choice>
    <mc:Fallback xmlns="">
      <p:transition spd="slow" advTm="13865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1B599D-FA5A-CAFF-223F-563FBDDC28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60ACB0F-9B0E-41D6-3C12-C406577FFA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690" y="133393"/>
            <a:ext cx="7598079" cy="486645"/>
          </a:xfrm>
        </p:spPr>
        <p:txBody>
          <a:bodyPr>
            <a:normAutofit fontScale="90000"/>
          </a:bodyPr>
          <a:lstStyle/>
          <a:p>
            <a:r>
              <a:rPr lang="en-US" altLang="zh-CN" dirty="0"/>
              <a:t>MPT2321 readout development</a:t>
            </a:r>
            <a:endParaRPr lang="zh-CN" altLang="en-US" dirty="0"/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0A6E31D4-4B84-6EB0-8FEC-2097C0223567}"/>
              </a:ext>
            </a:extLst>
          </p:cNvPr>
          <p:cNvSpPr txBox="1"/>
          <p:nvPr/>
        </p:nvSpPr>
        <p:spPr>
          <a:xfrm>
            <a:off x="193184" y="724430"/>
            <a:ext cx="3063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>
                <a:solidFill>
                  <a:schemeClr val="accent2"/>
                </a:solidFill>
              </a:rPr>
              <a:t>Firmware- trigger module</a:t>
            </a:r>
            <a:endParaRPr lang="zh-CN" altLang="en-US" b="1" dirty="0">
              <a:solidFill>
                <a:schemeClr val="accent2"/>
              </a:solidFill>
            </a:endParaRP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C91E4B71-DAA9-759E-433F-85D07D375A41}"/>
              </a:ext>
            </a:extLst>
          </p:cNvPr>
          <p:cNvSpPr/>
          <p:nvPr/>
        </p:nvSpPr>
        <p:spPr>
          <a:xfrm>
            <a:off x="7999340" y="2674648"/>
            <a:ext cx="387560" cy="135719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Data</a:t>
            </a:r>
            <a:endParaRPr lang="zh-CN" altLang="en-US" dirty="0"/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614D9699-BC31-074F-6A2C-E80AD485BE07}"/>
              </a:ext>
            </a:extLst>
          </p:cNvPr>
          <p:cNvSpPr/>
          <p:nvPr/>
        </p:nvSpPr>
        <p:spPr>
          <a:xfrm>
            <a:off x="8335559" y="2674648"/>
            <a:ext cx="387560" cy="135719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Data</a:t>
            </a:r>
            <a:endParaRPr lang="zh-CN" altLang="en-US" dirty="0"/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BF9CD8D0-27DF-95AA-372A-D811AA5DE60E}"/>
              </a:ext>
            </a:extLst>
          </p:cNvPr>
          <p:cNvSpPr/>
          <p:nvPr/>
        </p:nvSpPr>
        <p:spPr>
          <a:xfrm>
            <a:off x="8723119" y="2674648"/>
            <a:ext cx="387560" cy="135719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empty</a:t>
            </a:r>
            <a:endParaRPr lang="zh-CN" altLang="en-US" dirty="0"/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9B25FA32-19CC-CA4E-F2C3-9D0CD2F0F39E}"/>
              </a:ext>
            </a:extLst>
          </p:cNvPr>
          <p:cNvSpPr/>
          <p:nvPr/>
        </p:nvSpPr>
        <p:spPr>
          <a:xfrm>
            <a:off x="9059338" y="2674648"/>
            <a:ext cx="387560" cy="135719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empty</a:t>
            </a:r>
            <a:endParaRPr lang="zh-CN" altLang="en-US" dirty="0"/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A5E614A7-D974-8F0F-B165-4773CD91ADA0}"/>
              </a:ext>
            </a:extLst>
          </p:cNvPr>
          <p:cNvSpPr/>
          <p:nvPr/>
        </p:nvSpPr>
        <p:spPr>
          <a:xfrm>
            <a:off x="9446898" y="2674648"/>
            <a:ext cx="387560" cy="135719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empty</a:t>
            </a:r>
            <a:endParaRPr lang="zh-CN" altLang="en-US" dirty="0"/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DDD07465-5B76-8ED1-ADEC-844D05515D49}"/>
              </a:ext>
            </a:extLst>
          </p:cNvPr>
          <p:cNvSpPr/>
          <p:nvPr/>
        </p:nvSpPr>
        <p:spPr>
          <a:xfrm>
            <a:off x="9783117" y="2674648"/>
            <a:ext cx="387560" cy="135719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empty</a:t>
            </a:r>
            <a:endParaRPr lang="zh-CN" altLang="en-US" dirty="0"/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8C3F0F32-7E06-40E0-DD4E-BE7A073CCB8B}"/>
              </a:ext>
            </a:extLst>
          </p:cNvPr>
          <p:cNvSpPr/>
          <p:nvPr/>
        </p:nvSpPr>
        <p:spPr>
          <a:xfrm>
            <a:off x="10170677" y="2674648"/>
            <a:ext cx="387560" cy="135719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empty</a:t>
            </a:r>
            <a:endParaRPr lang="zh-CN" altLang="en-US" dirty="0"/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2A6E02F7-2499-3D1E-05F4-8107E79DE84F}"/>
              </a:ext>
            </a:extLst>
          </p:cNvPr>
          <p:cNvSpPr/>
          <p:nvPr/>
        </p:nvSpPr>
        <p:spPr>
          <a:xfrm>
            <a:off x="10506896" y="2674648"/>
            <a:ext cx="387560" cy="135719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empty</a:t>
            </a:r>
            <a:endParaRPr lang="zh-CN" altLang="en-US" dirty="0"/>
          </a:p>
        </p:txBody>
      </p:sp>
      <p:cxnSp>
        <p:nvCxnSpPr>
          <p:cNvPr id="29" name="连接符: 肘形 28">
            <a:extLst>
              <a:ext uri="{FF2B5EF4-FFF2-40B4-BE49-F238E27FC236}">
                <a16:creationId xmlns:a16="http://schemas.microsoft.com/office/drawing/2014/main" id="{ABD32DED-6831-09CA-0B67-78301E8A084B}"/>
              </a:ext>
            </a:extLst>
          </p:cNvPr>
          <p:cNvCxnSpPr>
            <a:cxnSpLocks/>
          </p:cNvCxnSpPr>
          <p:nvPr/>
        </p:nvCxnSpPr>
        <p:spPr>
          <a:xfrm flipV="1">
            <a:off x="6619032" y="4319653"/>
            <a:ext cx="723779" cy="283029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连接符: 肘形 30">
            <a:extLst>
              <a:ext uri="{FF2B5EF4-FFF2-40B4-BE49-F238E27FC236}">
                <a16:creationId xmlns:a16="http://schemas.microsoft.com/office/drawing/2014/main" id="{D92300B6-AE05-905D-E14B-37831DFF3225}"/>
              </a:ext>
            </a:extLst>
          </p:cNvPr>
          <p:cNvCxnSpPr>
            <a:cxnSpLocks/>
          </p:cNvCxnSpPr>
          <p:nvPr/>
        </p:nvCxnSpPr>
        <p:spPr>
          <a:xfrm>
            <a:off x="7342811" y="4319652"/>
            <a:ext cx="472533" cy="283029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接连接符 35">
            <a:extLst>
              <a:ext uri="{FF2B5EF4-FFF2-40B4-BE49-F238E27FC236}">
                <a16:creationId xmlns:a16="http://schemas.microsoft.com/office/drawing/2014/main" id="{25713835-D6C1-44E0-8EAA-C5F6797385A8}"/>
              </a:ext>
            </a:extLst>
          </p:cNvPr>
          <p:cNvCxnSpPr>
            <a:cxnSpLocks/>
          </p:cNvCxnSpPr>
          <p:nvPr/>
        </p:nvCxnSpPr>
        <p:spPr>
          <a:xfrm>
            <a:off x="7815344" y="4602681"/>
            <a:ext cx="211834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连接符: 肘形 37">
            <a:extLst>
              <a:ext uri="{FF2B5EF4-FFF2-40B4-BE49-F238E27FC236}">
                <a16:creationId xmlns:a16="http://schemas.microsoft.com/office/drawing/2014/main" id="{30B83458-85E2-F3B7-F25B-3552D805E36B}"/>
              </a:ext>
            </a:extLst>
          </p:cNvPr>
          <p:cNvCxnSpPr>
            <a:cxnSpLocks/>
          </p:cNvCxnSpPr>
          <p:nvPr/>
        </p:nvCxnSpPr>
        <p:spPr>
          <a:xfrm flipV="1">
            <a:off x="8226284" y="4787513"/>
            <a:ext cx="723779" cy="283029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连接符: 肘形 38">
            <a:extLst>
              <a:ext uri="{FF2B5EF4-FFF2-40B4-BE49-F238E27FC236}">
                <a16:creationId xmlns:a16="http://schemas.microsoft.com/office/drawing/2014/main" id="{D8FB5B5D-2641-C3F3-A4E8-1218E72F9775}"/>
              </a:ext>
            </a:extLst>
          </p:cNvPr>
          <p:cNvCxnSpPr>
            <a:cxnSpLocks/>
          </p:cNvCxnSpPr>
          <p:nvPr/>
        </p:nvCxnSpPr>
        <p:spPr>
          <a:xfrm>
            <a:off x="8950063" y="4787512"/>
            <a:ext cx="472533" cy="283029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接连接符 39">
            <a:extLst>
              <a:ext uri="{FF2B5EF4-FFF2-40B4-BE49-F238E27FC236}">
                <a16:creationId xmlns:a16="http://schemas.microsoft.com/office/drawing/2014/main" id="{8EC81FB0-5240-6A81-993D-EC88B634B191}"/>
              </a:ext>
            </a:extLst>
          </p:cNvPr>
          <p:cNvCxnSpPr>
            <a:cxnSpLocks/>
          </p:cNvCxnSpPr>
          <p:nvPr/>
        </p:nvCxnSpPr>
        <p:spPr>
          <a:xfrm>
            <a:off x="9422596" y="5070541"/>
            <a:ext cx="56552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接连接符 55">
            <a:extLst>
              <a:ext uri="{FF2B5EF4-FFF2-40B4-BE49-F238E27FC236}">
                <a16:creationId xmlns:a16="http://schemas.microsoft.com/office/drawing/2014/main" id="{673FCC0F-B8DD-66A3-EE65-940CB9C64A8C}"/>
              </a:ext>
            </a:extLst>
          </p:cNvPr>
          <p:cNvCxnSpPr>
            <a:cxnSpLocks/>
          </p:cNvCxnSpPr>
          <p:nvPr/>
        </p:nvCxnSpPr>
        <p:spPr>
          <a:xfrm>
            <a:off x="5491784" y="5070541"/>
            <a:ext cx="274827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文本框 57">
            <a:extLst>
              <a:ext uri="{FF2B5EF4-FFF2-40B4-BE49-F238E27FC236}">
                <a16:creationId xmlns:a16="http://schemas.microsoft.com/office/drawing/2014/main" id="{7BD908DE-6EAC-93D2-4843-377358556EE5}"/>
              </a:ext>
            </a:extLst>
          </p:cNvPr>
          <p:cNvSpPr txBox="1"/>
          <p:nvPr/>
        </p:nvSpPr>
        <p:spPr>
          <a:xfrm>
            <a:off x="4542274" y="4233348"/>
            <a:ext cx="9492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trigger</a:t>
            </a:r>
            <a:endParaRPr lang="zh-CN" altLang="en-US" dirty="0"/>
          </a:p>
        </p:txBody>
      </p:sp>
      <p:sp>
        <p:nvSpPr>
          <p:cNvPr id="59" name="文本框 58">
            <a:extLst>
              <a:ext uri="{FF2B5EF4-FFF2-40B4-BE49-F238E27FC236}">
                <a16:creationId xmlns:a16="http://schemas.microsoft.com/office/drawing/2014/main" id="{7F3B46F9-C792-2692-59CF-B18D609EF535}"/>
              </a:ext>
            </a:extLst>
          </p:cNvPr>
          <p:cNvSpPr txBox="1"/>
          <p:nvPr/>
        </p:nvSpPr>
        <p:spPr>
          <a:xfrm>
            <a:off x="4642461" y="4787512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delay</a:t>
            </a:r>
            <a:endParaRPr lang="zh-CN" altLang="en-US" dirty="0"/>
          </a:p>
        </p:txBody>
      </p:sp>
      <p:sp>
        <p:nvSpPr>
          <p:cNvPr id="60" name="矩形 59">
            <a:extLst>
              <a:ext uri="{FF2B5EF4-FFF2-40B4-BE49-F238E27FC236}">
                <a16:creationId xmlns:a16="http://schemas.microsoft.com/office/drawing/2014/main" id="{99FA9C8D-3AD3-C30C-F189-433B26171C52}"/>
              </a:ext>
            </a:extLst>
          </p:cNvPr>
          <p:cNvSpPr/>
          <p:nvPr/>
        </p:nvSpPr>
        <p:spPr>
          <a:xfrm>
            <a:off x="5104224" y="2674648"/>
            <a:ext cx="387560" cy="135719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Data</a:t>
            </a:r>
            <a:endParaRPr lang="zh-CN" altLang="en-US" dirty="0"/>
          </a:p>
        </p:txBody>
      </p:sp>
      <p:sp>
        <p:nvSpPr>
          <p:cNvPr id="61" name="矩形 60">
            <a:extLst>
              <a:ext uri="{FF2B5EF4-FFF2-40B4-BE49-F238E27FC236}">
                <a16:creationId xmlns:a16="http://schemas.microsoft.com/office/drawing/2014/main" id="{C04586B1-D1DC-D607-9E55-D323A9F7B5E8}"/>
              </a:ext>
            </a:extLst>
          </p:cNvPr>
          <p:cNvSpPr/>
          <p:nvPr/>
        </p:nvSpPr>
        <p:spPr>
          <a:xfrm>
            <a:off x="5440443" y="2674648"/>
            <a:ext cx="387560" cy="135719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Data</a:t>
            </a:r>
            <a:endParaRPr lang="zh-CN" altLang="en-US" dirty="0"/>
          </a:p>
        </p:txBody>
      </p:sp>
      <p:sp>
        <p:nvSpPr>
          <p:cNvPr id="62" name="矩形 61">
            <a:extLst>
              <a:ext uri="{FF2B5EF4-FFF2-40B4-BE49-F238E27FC236}">
                <a16:creationId xmlns:a16="http://schemas.microsoft.com/office/drawing/2014/main" id="{6D07D6AF-15B8-278F-230D-4A00381CF3E9}"/>
              </a:ext>
            </a:extLst>
          </p:cNvPr>
          <p:cNvSpPr/>
          <p:nvPr/>
        </p:nvSpPr>
        <p:spPr>
          <a:xfrm>
            <a:off x="5828003" y="2674648"/>
            <a:ext cx="387560" cy="135719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Data</a:t>
            </a:r>
            <a:endParaRPr lang="zh-CN" altLang="en-US" dirty="0"/>
          </a:p>
        </p:txBody>
      </p:sp>
      <p:sp>
        <p:nvSpPr>
          <p:cNvPr id="63" name="矩形 62">
            <a:extLst>
              <a:ext uri="{FF2B5EF4-FFF2-40B4-BE49-F238E27FC236}">
                <a16:creationId xmlns:a16="http://schemas.microsoft.com/office/drawing/2014/main" id="{26C8ACB4-7874-DB36-2A9D-9113B396FA4B}"/>
              </a:ext>
            </a:extLst>
          </p:cNvPr>
          <p:cNvSpPr/>
          <p:nvPr/>
        </p:nvSpPr>
        <p:spPr>
          <a:xfrm>
            <a:off x="6164222" y="2674648"/>
            <a:ext cx="387560" cy="135719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Data</a:t>
            </a:r>
            <a:endParaRPr lang="zh-CN" altLang="en-US" dirty="0"/>
          </a:p>
        </p:txBody>
      </p:sp>
      <p:sp>
        <p:nvSpPr>
          <p:cNvPr id="64" name="矩形 63">
            <a:extLst>
              <a:ext uri="{FF2B5EF4-FFF2-40B4-BE49-F238E27FC236}">
                <a16:creationId xmlns:a16="http://schemas.microsoft.com/office/drawing/2014/main" id="{C2E43FAF-76F0-1F91-06EA-26C3E5A1194F}"/>
              </a:ext>
            </a:extLst>
          </p:cNvPr>
          <p:cNvSpPr/>
          <p:nvPr/>
        </p:nvSpPr>
        <p:spPr>
          <a:xfrm>
            <a:off x="6551782" y="2674648"/>
            <a:ext cx="387560" cy="135719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Data</a:t>
            </a:r>
            <a:endParaRPr lang="zh-CN" altLang="en-US" dirty="0"/>
          </a:p>
        </p:txBody>
      </p:sp>
      <p:sp>
        <p:nvSpPr>
          <p:cNvPr id="65" name="矩形 64">
            <a:extLst>
              <a:ext uri="{FF2B5EF4-FFF2-40B4-BE49-F238E27FC236}">
                <a16:creationId xmlns:a16="http://schemas.microsoft.com/office/drawing/2014/main" id="{24A3CC96-079A-E753-9A62-147AD0726CEB}"/>
              </a:ext>
            </a:extLst>
          </p:cNvPr>
          <p:cNvSpPr/>
          <p:nvPr/>
        </p:nvSpPr>
        <p:spPr>
          <a:xfrm>
            <a:off x="6888001" y="2674648"/>
            <a:ext cx="387560" cy="135719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Data</a:t>
            </a:r>
            <a:endParaRPr lang="zh-CN" altLang="en-US" dirty="0"/>
          </a:p>
        </p:txBody>
      </p:sp>
      <p:sp>
        <p:nvSpPr>
          <p:cNvPr id="66" name="矩形 65">
            <a:extLst>
              <a:ext uri="{FF2B5EF4-FFF2-40B4-BE49-F238E27FC236}">
                <a16:creationId xmlns:a16="http://schemas.microsoft.com/office/drawing/2014/main" id="{A52CBA90-D945-C38D-5374-B433709A6F00}"/>
              </a:ext>
            </a:extLst>
          </p:cNvPr>
          <p:cNvSpPr/>
          <p:nvPr/>
        </p:nvSpPr>
        <p:spPr>
          <a:xfrm>
            <a:off x="7275561" y="2674648"/>
            <a:ext cx="387560" cy="135719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Data</a:t>
            </a:r>
            <a:endParaRPr lang="zh-CN" altLang="en-US" dirty="0"/>
          </a:p>
        </p:txBody>
      </p:sp>
      <p:sp>
        <p:nvSpPr>
          <p:cNvPr id="67" name="矩形 66">
            <a:extLst>
              <a:ext uri="{FF2B5EF4-FFF2-40B4-BE49-F238E27FC236}">
                <a16:creationId xmlns:a16="http://schemas.microsoft.com/office/drawing/2014/main" id="{DD2F8D1E-E484-744E-4209-CBB002554B53}"/>
              </a:ext>
            </a:extLst>
          </p:cNvPr>
          <p:cNvSpPr/>
          <p:nvPr/>
        </p:nvSpPr>
        <p:spPr>
          <a:xfrm>
            <a:off x="7611780" y="2674648"/>
            <a:ext cx="387560" cy="135719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Data</a:t>
            </a:r>
            <a:endParaRPr lang="zh-CN" altLang="en-US" dirty="0"/>
          </a:p>
        </p:txBody>
      </p:sp>
      <p:cxnSp>
        <p:nvCxnSpPr>
          <p:cNvPr id="68" name="直接连接符 67">
            <a:extLst>
              <a:ext uri="{FF2B5EF4-FFF2-40B4-BE49-F238E27FC236}">
                <a16:creationId xmlns:a16="http://schemas.microsoft.com/office/drawing/2014/main" id="{B38080D1-E7B5-1774-2065-3395FBC81528}"/>
              </a:ext>
            </a:extLst>
          </p:cNvPr>
          <p:cNvCxnSpPr>
            <a:cxnSpLocks/>
          </p:cNvCxnSpPr>
          <p:nvPr/>
        </p:nvCxnSpPr>
        <p:spPr>
          <a:xfrm>
            <a:off x="5440443" y="4602681"/>
            <a:ext cx="126670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文本框 3">
            <a:extLst>
              <a:ext uri="{FF2B5EF4-FFF2-40B4-BE49-F238E27FC236}">
                <a16:creationId xmlns:a16="http://schemas.microsoft.com/office/drawing/2014/main" id="{89FCF2F6-943B-1522-C1F5-DDBEE7A29FBD}"/>
              </a:ext>
            </a:extLst>
          </p:cNvPr>
          <p:cNvSpPr txBox="1"/>
          <p:nvPr/>
        </p:nvSpPr>
        <p:spPr>
          <a:xfrm>
            <a:off x="6239624" y="1796105"/>
            <a:ext cx="11031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rgbClr val="FFC000"/>
                </a:solidFill>
              </a:rPr>
              <a:t>selected</a:t>
            </a:r>
            <a:endParaRPr lang="zh-CN" altLang="en-US" dirty="0">
              <a:solidFill>
                <a:srgbClr val="FFC000"/>
              </a:solidFill>
            </a:endParaRPr>
          </a:p>
        </p:txBody>
      </p:sp>
      <p:cxnSp>
        <p:nvCxnSpPr>
          <p:cNvPr id="9" name="直接箭头连接符 8">
            <a:extLst>
              <a:ext uri="{FF2B5EF4-FFF2-40B4-BE49-F238E27FC236}">
                <a16:creationId xmlns:a16="http://schemas.microsoft.com/office/drawing/2014/main" id="{435E06B3-913E-48B5-78C0-1123F45E588C}"/>
              </a:ext>
            </a:extLst>
          </p:cNvPr>
          <p:cNvCxnSpPr/>
          <p:nvPr/>
        </p:nvCxnSpPr>
        <p:spPr>
          <a:xfrm>
            <a:off x="5016922" y="2482807"/>
            <a:ext cx="587753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文本框 22">
            <a:extLst>
              <a:ext uri="{FF2B5EF4-FFF2-40B4-BE49-F238E27FC236}">
                <a16:creationId xmlns:a16="http://schemas.microsoft.com/office/drawing/2014/main" id="{EC4BF1FD-C003-81FC-E0BB-707E51A20ECF}"/>
              </a:ext>
            </a:extLst>
          </p:cNvPr>
          <p:cNvSpPr txBox="1"/>
          <p:nvPr/>
        </p:nvSpPr>
        <p:spPr>
          <a:xfrm>
            <a:off x="10039505" y="2065542"/>
            <a:ext cx="1037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address</a:t>
            </a:r>
            <a:endParaRPr lang="zh-CN" altLang="en-US" dirty="0"/>
          </a:p>
        </p:txBody>
      </p:sp>
      <p:cxnSp>
        <p:nvCxnSpPr>
          <p:cNvPr id="25" name="直接箭头连接符 24">
            <a:extLst>
              <a:ext uri="{FF2B5EF4-FFF2-40B4-BE49-F238E27FC236}">
                <a16:creationId xmlns:a16="http://schemas.microsoft.com/office/drawing/2014/main" id="{C877E86C-AF7E-3BC7-4D20-1AF9A96DA248}"/>
              </a:ext>
            </a:extLst>
          </p:cNvPr>
          <p:cNvCxnSpPr>
            <a:stCxn id="4" idx="2"/>
            <a:endCxn id="64" idx="0"/>
          </p:cNvCxnSpPr>
          <p:nvPr/>
        </p:nvCxnSpPr>
        <p:spPr>
          <a:xfrm flipH="1">
            <a:off x="6745562" y="2165437"/>
            <a:ext cx="45656" cy="509211"/>
          </a:xfrm>
          <a:prstGeom prst="straightConnector1">
            <a:avLst/>
          </a:prstGeom>
          <a:ln w="190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文本框 25">
            <a:extLst>
              <a:ext uri="{FF2B5EF4-FFF2-40B4-BE49-F238E27FC236}">
                <a16:creationId xmlns:a16="http://schemas.microsoft.com/office/drawing/2014/main" id="{3F721E40-E0F2-F674-8253-F8405F536FBE}"/>
              </a:ext>
            </a:extLst>
          </p:cNvPr>
          <p:cNvSpPr txBox="1"/>
          <p:nvPr/>
        </p:nvSpPr>
        <p:spPr>
          <a:xfrm>
            <a:off x="11130250" y="2644369"/>
            <a:ext cx="7008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RAM</a:t>
            </a:r>
            <a:endParaRPr lang="zh-CN" altLang="en-US" dirty="0"/>
          </a:p>
        </p:txBody>
      </p:sp>
      <p:sp>
        <p:nvSpPr>
          <p:cNvPr id="27" name="文本框 26">
            <a:extLst>
              <a:ext uri="{FF2B5EF4-FFF2-40B4-BE49-F238E27FC236}">
                <a16:creationId xmlns:a16="http://schemas.microsoft.com/office/drawing/2014/main" id="{5674A81B-591A-5281-82E5-7B66C9CDF603}"/>
              </a:ext>
            </a:extLst>
          </p:cNvPr>
          <p:cNvSpPr txBox="1"/>
          <p:nvPr/>
        </p:nvSpPr>
        <p:spPr>
          <a:xfrm>
            <a:off x="111690" y="1701156"/>
            <a:ext cx="400958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dirty="0"/>
              <a:t>当</a:t>
            </a:r>
            <a:r>
              <a:rPr lang="en-US" altLang="zh-CN" dirty="0"/>
              <a:t>trigger</a:t>
            </a:r>
            <a:r>
              <a:rPr lang="zh-CN" altLang="en-US" dirty="0"/>
              <a:t>信号到来时，记录地址</a:t>
            </a:r>
            <a:r>
              <a:rPr lang="en-US" altLang="zh-CN" dirty="0" err="1"/>
              <a:t>addr_trg</a:t>
            </a:r>
            <a:r>
              <a:rPr lang="zh-CN" altLang="en-US" dirty="0"/>
              <a:t>。</a:t>
            </a:r>
            <a:endParaRPr lang="en-US" altLang="zh-CN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dirty="0"/>
              <a:t>延迟</a:t>
            </a:r>
            <a:r>
              <a:rPr lang="en-US" altLang="zh-CN" dirty="0"/>
              <a:t>trigger</a:t>
            </a:r>
            <a:r>
              <a:rPr lang="zh-CN" altLang="en-US" dirty="0"/>
              <a:t>信号一段时间，等待后续数据存储。</a:t>
            </a:r>
            <a:endParaRPr lang="en-US" altLang="zh-CN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dirty="0"/>
              <a:t>当</a:t>
            </a:r>
            <a:r>
              <a:rPr lang="en-US" altLang="zh-CN" dirty="0"/>
              <a:t>delay</a:t>
            </a:r>
            <a:r>
              <a:rPr lang="zh-CN" altLang="en-US" dirty="0"/>
              <a:t>后的信号为</a:t>
            </a:r>
            <a:r>
              <a:rPr lang="en-US" altLang="zh-CN" dirty="0"/>
              <a:t>1</a:t>
            </a:r>
            <a:r>
              <a:rPr lang="zh-CN" altLang="en-US" dirty="0"/>
              <a:t>时，取出</a:t>
            </a:r>
            <a:r>
              <a:rPr lang="en-US" altLang="zh-CN" dirty="0"/>
              <a:t>RAM</a:t>
            </a:r>
            <a:r>
              <a:rPr lang="zh-CN" altLang="en-US" dirty="0"/>
              <a:t>中地址位置为</a:t>
            </a:r>
            <a:r>
              <a:rPr lang="en-US" altLang="zh-CN" dirty="0"/>
              <a:t>[</a:t>
            </a:r>
            <a:r>
              <a:rPr lang="en-US" altLang="zh-CN" dirty="0" err="1"/>
              <a:t>addr_trg</a:t>
            </a:r>
            <a:r>
              <a:rPr lang="en-US" altLang="zh-CN" dirty="0"/>
              <a:t>-range, </a:t>
            </a:r>
            <a:r>
              <a:rPr lang="en-US" altLang="zh-CN" dirty="0" err="1"/>
              <a:t>addr_trg+range</a:t>
            </a:r>
            <a:r>
              <a:rPr lang="en-US" altLang="zh-CN" dirty="0"/>
              <a:t>]</a:t>
            </a:r>
            <a:r>
              <a:rPr lang="zh-CN" altLang="en-US" dirty="0"/>
              <a:t>内的数据，</a:t>
            </a:r>
            <a:endParaRPr lang="en-US" altLang="zh-CN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/>
              <a:t>Trigger</a:t>
            </a:r>
            <a:r>
              <a:rPr lang="zh-CN" altLang="en-US" dirty="0"/>
              <a:t>信号可以为外触发，也可以为选定通道的自触发（需额外增加相关逻辑）</a:t>
            </a:r>
          </a:p>
        </p:txBody>
      </p:sp>
      <p:sp>
        <p:nvSpPr>
          <p:cNvPr id="28" name="流程图: 接点 27">
            <a:extLst>
              <a:ext uri="{FF2B5EF4-FFF2-40B4-BE49-F238E27FC236}">
                <a16:creationId xmlns:a16="http://schemas.microsoft.com/office/drawing/2014/main" id="{A6ACC874-EF6F-D25F-D600-2D8223F19C80}"/>
              </a:ext>
            </a:extLst>
          </p:cNvPr>
          <p:cNvSpPr/>
          <p:nvPr/>
        </p:nvSpPr>
        <p:spPr>
          <a:xfrm>
            <a:off x="4864115" y="3322078"/>
            <a:ext cx="72000" cy="72000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流程图: 接点 29">
            <a:extLst>
              <a:ext uri="{FF2B5EF4-FFF2-40B4-BE49-F238E27FC236}">
                <a16:creationId xmlns:a16="http://schemas.microsoft.com/office/drawing/2014/main" id="{FDB8F47F-73D5-B5B1-F992-2972F885A87B}"/>
              </a:ext>
            </a:extLst>
          </p:cNvPr>
          <p:cNvSpPr/>
          <p:nvPr/>
        </p:nvSpPr>
        <p:spPr>
          <a:xfrm>
            <a:off x="4705704" y="3322078"/>
            <a:ext cx="72000" cy="72000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流程图: 接点 31">
            <a:extLst>
              <a:ext uri="{FF2B5EF4-FFF2-40B4-BE49-F238E27FC236}">
                <a16:creationId xmlns:a16="http://schemas.microsoft.com/office/drawing/2014/main" id="{964D1C6B-47D0-AE28-A1FD-0765E44626A3}"/>
              </a:ext>
            </a:extLst>
          </p:cNvPr>
          <p:cNvSpPr/>
          <p:nvPr/>
        </p:nvSpPr>
        <p:spPr>
          <a:xfrm>
            <a:off x="4549650" y="3322078"/>
            <a:ext cx="72000" cy="72000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流程图: 接点 32">
            <a:extLst>
              <a:ext uri="{FF2B5EF4-FFF2-40B4-BE49-F238E27FC236}">
                <a16:creationId xmlns:a16="http://schemas.microsoft.com/office/drawing/2014/main" id="{02334A0A-56A6-D704-0770-D447F0A3C04B}"/>
              </a:ext>
            </a:extLst>
          </p:cNvPr>
          <p:cNvSpPr/>
          <p:nvPr/>
        </p:nvSpPr>
        <p:spPr>
          <a:xfrm>
            <a:off x="11391433" y="3322078"/>
            <a:ext cx="72000" cy="72000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流程图: 接点 33">
            <a:extLst>
              <a:ext uri="{FF2B5EF4-FFF2-40B4-BE49-F238E27FC236}">
                <a16:creationId xmlns:a16="http://schemas.microsoft.com/office/drawing/2014/main" id="{521A1171-B40A-8A1D-660D-BF0508828AC7}"/>
              </a:ext>
            </a:extLst>
          </p:cNvPr>
          <p:cNvSpPr/>
          <p:nvPr/>
        </p:nvSpPr>
        <p:spPr>
          <a:xfrm>
            <a:off x="11233022" y="3322078"/>
            <a:ext cx="72000" cy="72000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5" name="流程图: 接点 34">
            <a:extLst>
              <a:ext uri="{FF2B5EF4-FFF2-40B4-BE49-F238E27FC236}">
                <a16:creationId xmlns:a16="http://schemas.microsoft.com/office/drawing/2014/main" id="{8B1F4A87-A8C9-B4D3-A0F7-705A3EDDF1E1}"/>
              </a:ext>
            </a:extLst>
          </p:cNvPr>
          <p:cNvSpPr/>
          <p:nvPr/>
        </p:nvSpPr>
        <p:spPr>
          <a:xfrm>
            <a:off x="11076968" y="3322078"/>
            <a:ext cx="72000" cy="72000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995513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1">
      <a:majorFont>
        <a:latin typeface="Comic Sans MS"/>
        <a:ea typeface="华文楷体"/>
        <a:cs typeface=""/>
      </a:majorFont>
      <a:minorFont>
        <a:latin typeface="Comic Sans MS"/>
        <a:ea typeface="华文楷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43873</TotalTime>
  <Words>140</Words>
  <Application>Microsoft Office PowerPoint</Application>
  <PresentationFormat>宽屏</PresentationFormat>
  <Paragraphs>41</Paragraphs>
  <Slides>2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7" baseType="lpstr">
      <vt:lpstr>等线</vt:lpstr>
      <vt:lpstr>Arial</vt:lpstr>
      <vt:lpstr>Comic Sans MS</vt:lpstr>
      <vt:lpstr>Times New Roman</vt:lpstr>
      <vt:lpstr>Office 主题​​</vt:lpstr>
      <vt:lpstr>MPT2321 readout electronics</vt:lpstr>
      <vt:lpstr>MPT2321 readout development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袁 铭宽</dc:creator>
  <cp:lastModifiedBy>MingKuan Yuan</cp:lastModifiedBy>
  <cp:revision>1204</cp:revision>
  <dcterms:created xsi:type="dcterms:W3CDTF">2021-11-11T02:50:15Z</dcterms:created>
  <dcterms:modified xsi:type="dcterms:W3CDTF">2025-05-09T04:46:19Z</dcterms:modified>
</cp:coreProperties>
</file>