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999" r:id="rId2"/>
    <p:sldId id="2581" r:id="rId3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沙 鹏" initials="沙" lastIdx="1" clrIdx="0">
    <p:extLst>
      <p:ext uri="{19B8F6BF-5375-455C-9EA6-DF929625EA0E}">
        <p15:presenceInfo xmlns:p15="http://schemas.microsoft.com/office/powerpoint/2012/main" userId="b8608ec0e979a9e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003399"/>
    <a:srgbClr val="E6E6E6"/>
    <a:srgbClr val="0070C0"/>
    <a:srgbClr val="4D8357"/>
    <a:srgbClr val="005800"/>
    <a:srgbClr val="008400"/>
    <a:srgbClr val="FDCC6D"/>
    <a:srgbClr val="00A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71" autoAdjust="0"/>
    <p:restoredTop sz="90895" autoAdjust="0"/>
  </p:normalViewPr>
  <p:slideViewPr>
    <p:cSldViewPr>
      <p:cViewPr>
        <p:scale>
          <a:sx n="207" d="100"/>
          <a:sy n="207" d="100"/>
        </p:scale>
        <p:origin x="-6528" y="-21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9182"/>
    </p:cViewPr>
  </p:sorterViewPr>
  <p:notesViewPr>
    <p:cSldViewPr>
      <p:cViewPr varScale="1">
        <p:scale>
          <a:sx n="62" d="100"/>
          <a:sy n="62" d="100"/>
        </p:scale>
        <p:origin x="317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E6D00-2C1C-47F1-8495-043F093F9ED6}" type="datetimeFigureOut">
              <a:rPr lang="zh-CN" altLang="en-US" smtClean="0"/>
              <a:t>2025/5/13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A05AE-EECD-457A-A033-312F4EB81B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617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3E0D183-6031-4C32-B44B-14746A336CF0}" type="datetimeFigureOut">
              <a:rPr lang="zh-CN" altLang="en-US" smtClean="0"/>
              <a:pPr/>
              <a:t>2025/5/13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3A1DF17-A28C-4D46-829F-D8D110C0931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46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373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21308" y="1718148"/>
            <a:ext cx="10363200" cy="1470025"/>
          </a:xfrm>
        </p:spPr>
        <p:txBody>
          <a:bodyPr>
            <a:noAutofit/>
          </a:bodyPr>
          <a:lstStyle>
            <a:lvl1pPr>
              <a:defRPr lang="zh-CN" altLang="en-US" sz="6600" b="1" kern="1200" dirty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364D-C919-45E7-A57D-C4BE4049E83B}" type="datetime1">
              <a:rPr lang="zh-CN" altLang="en-US" smtClean="0"/>
              <a:t>2025/5/13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9" name="矩形 8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矩形 9"/>
          <p:cNvSpPr/>
          <p:nvPr userDrawn="1"/>
        </p:nvSpPr>
        <p:spPr>
          <a:xfrm>
            <a:off x="-1" y="0"/>
            <a:ext cx="12192000" cy="21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矩形 10"/>
          <p:cNvSpPr/>
          <p:nvPr userDrawn="1"/>
        </p:nvSpPr>
        <p:spPr>
          <a:xfrm>
            <a:off x="9239272" y="-2"/>
            <a:ext cx="2952728" cy="216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733552" y="6356351"/>
            <a:ext cx="4738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179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3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FFC000"/>
              </a:buClr>
              <a:buSzPct val="80000"/>
              <a:buFont typeface="Wingdings" pitchFamily="2" charset="2"/>
              <a:buChar char="n"/>
              <a:defRPr sz="2800" b="0" baseline="0">
                <a:solidFill>
                  <a:srgbClr val="0000FF"/>
                </a:solidFill>
                <a:latin typeface="+mn-lt"/>
                <a:ea typeface="微软雅黑" pitchFamily="34" charset="-122"/>
              </a:defRPr>
            </a:lvl1pPr>
            <a:lvl2pPr>
              <a:defRPr sz="2400" baseline="0">
                <a:latin typeface="Arial" panose="020B0604020202020204" pitchFamily="34" charset="0"/>
                <a:ea typeface="微软雅黑" pitchFamily="34" charset="-122"/>
              </a:defRPr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583-47F1-4C9E-913E-9C8F8159BAED}" type="datetime1">
              <a:rPr lang="zh-CN" altLang="en-US" smtClean="0"/>
              <a:t>2025/5/13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66712" y="142852"/>
            <a:ext cx="10763325" cy="725470"/>
          </a:xfrm>
        </p:spPr>
        <p:txBody>
          <a:bodyPr>
            <a:normAutofit/>
          </a:bodyPr>
          <a:lstStyle>
            <a:lvl1pPr algn="ctr">
              <a:defRPr sz="4000" b="1" baseline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5" name="矩形 14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6" name="矩形 15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8" name="矩形 17"/>
          <p:cNvSpPr/>
          <p:nvPr userDrawn="1"/>
        </p:nvSpPr>
        <p:spPr>
          <a:xfrm>
            <a:off x="-1" y="937526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3" name="矩形 22"/>
          <p:cNvSpPr/>
          <p:nvPr userDrawn="1"/>
        </p:nvSpPr>
        <p:spPr>
          <a:xfrm>
            <a:off x="0" y="0"/>
            <a:ext cx="285709" cy="91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7FF2-22DD-4CF8-BE9E-25F2457D970D}" type="datetime1">
              <a:rPr lang="zh-CN" altLang="en-US" smtClean="0"/>
              <a:t>2025/5/13</a:t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1474-FB53-481B-9A68-D9081559E308}" type="datetime1">
              <a:rPr lang="zh-CN" altLang="en-US" smtClean="0"/>
              <a:t>2025/5/13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967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7A9A-512A-4894-931E-4EFF37503AC0}" type="datetime1">
              <a:rPr lang="zh-CN" altLang="en-US" smtClean="0"/>
              <a:t>2025/5/13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50" r:id="rId2"/>
    <p:sldLayoutId id="2147483655" r:id="rId3"/>
    <p:sldLayoutId id="2147483674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3" descr="8d5d924e275b0c7f58feed1244176003"/>
          <p:cNvPicPr>
            <a:picLocks noChangeAspect="1"/>
          </p:cNvPicPr>
          <p:nvPr/>
        </p:nvPicPr>
        <p:blipFill rotWithShape="1">
          <a:blip r:embed="rId3"/>
          <a:srcRect t="28679" b="6192"/>
          <a:stretch/>
        </p:blipFill>
        <p:spPr>
          <a:xfrm>
            <a:off x="635" y="0"/>
            <a:ext cx="12191365" cy="2118283"/>
          </a:xfrm>
          <a:prstGeom prst="rect">
            <a:avLst/>
          </a:prstGeom>
        </p:spPr>
      </p:pic>
      <p:sp>
        <p:nvSpPr>
          <p:cNvPr id="6" name="标题 3"/>
          <p:cNvSpPr txBox="1">
            <a:spLocks/>
          </p:cNvSpPr>
          <p:nvPr/>
        </p:nvSpPr>
        <p:spPr>
          <a:xfrm>
            <a:off x="1692720" y="2860228"/>
            <a:ext cx="8627534" cy="132631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6000" dirty="0">
                <a:solidFill>
                  <a:srgbClr val="C00000"/>
                </a:solidFill>
              </a:rPr>
              <a:t>CEPC vertex Detector</a:t>
            </a:r>
            <a:br>
              <a:rPr lang="en-US" altLang="zh-CN" sz="6000" dirty="0">
                <a:solidFill>
                  <a:srgbClr val="C00000"/>
                </a:solidFill>
              </a:rPr>
            </a:br>
            <a:endParaRPr lang="zh-CN" altLang="en-US" sz="6000" dirty="0">
              <a:solidFill>
                <a:srgbClr val="C00000"/>
              </a:solidFill>
            </a:endParaRPr>
          </a:p>
        </p:txBody>
      </p:sp>
      <p:sp>
        <p:nvSpPr>
          <p:cNvPr id="7" name="文本框 7">
            <a:extLst>
              <a:ext uri="{FF2B5EF4-FFF2-40B4-BE49-F238E27FC236}">
                <a16:creationId xmlns:a16="http://schemas.microsoft.com/office/drawing/2014/main" id="{785816F2-AEF2-4FFE-A0DA-84B4490709A4}"/>
              </a:ext>
            </a:extLst>
          </p:cNvPr>
          <p:cNvSpPr txBox="1"/>
          <p:nvPr/>
        </p:nvSpPr>
        <p:spPr>
          <a:xfrm>
            <a:off x="1002006" y="3880713"/>
            <a:ext cx="106030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Zhijun</a:t>
            </a:r>
            <a:r>
              <a:rPr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Liang</a:t>
            </a:r>
          </a:p>
          <a:p>
            <a:pPr algn="ctr"/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(On behalf of the CEPC physics and detector group)</a:t>
            </a:r>
          </a:p>
          <a:p>
            <a:pPr algn="ctr"/>
            <a:r>
              <a:rPr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endParaRPr lang="en-US" altLang="zh-CN" sz="28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5" y="6457890"/>
            <a:ext cx="12191365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Apr. 15</a:t>
            </a:r>
            <a:r>
              <a:rPr lang="en-US" altLang="zh-CN" baseline="30000" dirty="0">
                <a:solidFill>
                  <a:schemeClr val="bg1"/>
                </a:solidFill>
              </a:rPr>
              <a:t>th</a:t>
            </a:r>
            <a:r>
              <a:rPr lang="zh-CN" altLang="en-US" dirty="0">
                <a:solidFill>
                  <a:schemeClr val="bg1"/>
                </a:solidFill>
              </a:rPr>
              <a:t> </a:t>
            </a:r>
            <a:r>
              <a:rPr lang="en-US" altLang="zh-CN" dirty="0">
                <a:solidFill>
                  <a:schemeClr val="bg1"/>
                </a:solidFill>
              </a:rPr>
              <a:t>, 2025, CEPC Detector Ref-TDR Review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10" name="Picture 2" descr="C:\Users\Administrator\Desktop\1111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2" y="35979"/>
            <a:ext cx="1548428" cy="91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363" y="5398314"/>
            <a:ext cx="3552825" cy="672912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98446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56"/>
    </mc:Choice>
    <mc:Fallback xmlns="">
      <p:transition spd="slow" advTm="855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D15864-41D7-A0BC-78B8-641D584A1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33" y="1050128"/>
            <a:ext cx="10972800" cy="4840303"/>
          </a:xfrm>
        </p:spPr>
        <p:txBody>
          <a:bodyPr/>
          <a:lstStyle/>
          <a:p>
            <a:pPr lvl="1"/>
            <a:r>
              <a:rPr lang="en-US" altLang="zh-CN" dirty="0"/>
              <a:t>Reduce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text</a:t>
            </a:r>
            <a:r>
              <a:rPr lang="zh-CN" altLang="en-US" dirty="0"/>
              <a:t> </a:t>
            </a:r>
            <a:r>
              <a:rPr lang="en-US" altLang="zh-CN" dirty="0"/>
              <a:t>from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65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/>
              <a:t>pages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FF0000"/>
                </a:solidFill>
              </a:rPr>
              <a:t>36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/>
              <a:t>pages</a:t>
            </a:r>
          </a:p>
          <a:p>
            <a:pPr lvl="1"/>
            <a:r>
              <a:rPr lang="en-US" altLang="zh-CN" dirty="0"/>
              <a:t>R &amp; D results moved to the end of the chapter</a:t>
            </a:r>
          </a:p>
          <a:p>
            <a:pPr lvl="1"/>
            <a:endParaRPr lang="en-US" altLang="zh-CN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A6AC85C-200E-5BBC-F1F1-A4537130D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CN" dirty="0"/>
              <a:t>pdate on TDR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2C291-B5B7-12BE-F62A-1C9F1DC0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0296" y="6563724"/>
            <a:ext cx="2844800" cy="365125"/>
          </a:xfrm>
        </p:spPr>
        <p:txBody>
          <a:bodyPr/>
          <a:lstStyle/>
          <a:p>
            <a:fld id="{F15E9139-A00B-4B2A-98A6-095DC08F1345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30B282-D426-49D6-49A9-EC45A6A75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3352" y="1001913"/>
            <a:ext cx="4465296" cy="538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35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44698</TotalTime>
  <Words>55</Words>
  <Application>Microsoft Macintosh PowerPoint</Application>
  <PresentationFormat>Widescreen</PresentationFormat>
  <Paragraphs>11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等线</vt:lpstr>
      <vt:lpstr>微软雅黑</vt:lpstr>
      <vt:lpstr>Arial</vt:lpstr>
      <vt:lpstr>Arial Black</vt:lpstr>
      <vt:lpstr>Calibri</vt:lpstr>
      <vt:lpstr>Times New Roman</vt:lpstr>
      <vt:lpstr>Wingdings</vt:lpstr>
      <vt:lpstr>Office 主题</vt:lpstr>
      <vt:lpstr>PowerPoint Presentation</vt:lpstr>
      <vt:lpstr>Update on TDR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vivi</dc:creator>
  <cp:lastModifiedBy>zhijun liang</cp:lastModifiedBy>
  <cp:revision>2101</cp:revision>
  <cp:lastPrinted>2022-11-06T05:19:21Z</cp:lastPrinted>
  <dcterms:created xsi:type="dcterms:W3CDTF">2012-09-04T11:33:36Z</dcterms:created>
  <dcterms:modified xsi:type="dcterms:W3CDTF">2025-05-13T00:46:03Z</dcterms:modified>
</cp:coreProperties>
</file>