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280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mp"/><Relationship Id="rId7" Type="http://schemas.openxmlformats.org/officeDocument/2006/relationships/image" Target="../media/image70.png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tmp"/><Relationship Id="rId10" Type="http://schemas.openxmlformats.org/officeDocument/2006/relationships/image" Target="../media/image73.png"/><Relationship Id="rId4" Type="http://schemas.openxmlformats.org/officeDocument/2006/relationships/image" Target="../media/image67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mp"/><Relationship Id="rId3" Type="http://schemas.openxmlformats.org/officeDocument/2006/relationships/image" Target="../media/image74.png"/><Relationship Id="rId7" Type="http://schemas.openxmlformats.org/officeDocument/2006/relationships/image" Target="../media/image72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mp"/><Relationship Id="rId11" Type="http://schemas.openxmlformats.org/officeDocument/2006/relationships/image" Target="../media/image80.png"/><Relationship Id="rId5" Type="http://schemas.openxmlformats.org/officeDocument/2006/relationships/image" Target="../media/image70.tmp"/><Relationship Id="rId10" Type="http://schemas.openxmlformats.org/officeDocument/2006/relationships/image" Target="../media/image79.png"/><Relationship Id="rId4" Type="http://schemas.openxmlformats.org/officeDocument/2006/relationships/image" Target="../media/image69.tmp"/><Relationship Id="rId9" Type="http://schemas.openxmlformats.org/officeDocument/2006/relationships/image" Target="../media/image67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13" Type="http://schemas.openxmlformats.org/officeDocument/2006/relationships/image" Target="../media/image91.png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mp"/><Relationship Id="rId11" Type="http://schemas.openxmlformats.org/officeDocument/2006/relationships/image" Target="../media/image89.png"/><Relationship Id="rId5" Type="http://schemas.openxmlformats.org/officeDocument/2006/relationships/image" Target="../media/image75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4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7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mp"/><Relationship Id="rId5" Type="http://schemas.openxmlformats.org/officeDocument/2006/relationships/image" Target="../media/image85.tmp"/><Relationship Id="rId4" Type="http://schemas.openxmlformats.org/officeDocument/2006/relationships/image" Target="../media/image84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Events number of signal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/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Fit mass spectrum of </a:t>
                </a:r>
                <a14:m>
                  <m:oMath xmlns:m="http://schemas.openxmlformats.org/officeDocument/2006/math">
                    <m:r>
                      <a:rPr lang="zh-CN" altLang="en-US" sz="32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en-US" altLang="zh-CN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FontTx/>
                  <a:buAutoNum type="arabicPeriod"/>
                </a:pPr>
                <a:r>
                  <a:rPr lang="en-US" altLang="zh-CN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Partial Wave Analysis</a:t>
                </a:r>
                <a:endParaRPr lang="zh-CN" altLang="en-US" sz="3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0CAD6FD-EF5C-4992-8F56-77C68A7E6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907524"/>
                <a:ext cx="9989265" cy="1493358"/>
              </a:xfrm>
              <a:prstGeom prst="rect">
                <a:avLst/>
              </a:prstGeom>
              <a:blipFill>
                <a:blip r:embed="rId3"/>
                <a:stretch>
                  <a:fillRect l="-1586" b="-130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1463</Words>
  <Application>Microsoft Office PowerPoint</Application>
  <PresentationFormat>宽屏</PresentationFormat>
  <Paragraphs>343</Paragraphs>
  <Slides>49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8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Events number of signal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58</cp:revision>
  <dcterms:created xsi:type="dcterms:W3CDTF">2024-11-06T22:18:16Z</dcterms:created>
  <dcterms:modified xsi:type="dcterms:W3CDTF">2025-05-13T11:55:30Z</dcterms:modified>
</cp:coreProperties>
</file>