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2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0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1.v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3.xml"/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294130" y="1012825"/>
            <a:ext cx="31705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IBD cross section</a:t>
            </a:r>
            <a:r>
              <a:rPr lang="zh-CN" altLang="en-US"/>
              <a:t>：</a:t>
            </a:r>
            <a:r>
              <a:rPr lang="en-US" altLang="zh-CN"/>
              <a:t>10</a:t>
            </a:r>
            <a:r>
              <a:rPr lang="en-US" altLang="zh-CN" baseline="30000"/>
              <a:t>-43</a:t>
            </a:r>
            <a:r>
              <a:rPr lang="en-US" altLang="zh-CN"/>
              <a:t>cm</a:t>
            </a:r>
            <a:r>
              <a:rPr lang="en-US" altLang="zh-CN" baseline="30000"/>
              <a:t>2</a:t>
            </a:r>
            <a:endParaRPr lang="en-US" altLang="zh-CN" baseline="30000"/>
          </a:p>
        </p:txBody>
      </p:sp>
      <p:sp>
        <p:nvSpPr>
          <p:cNvPr id="6" name="文本框 5"/>
          <p:cNvSpPr txBox="1"/>
          <p:nvPr/>
        </p:nvSpPr>
        <p:spPr>
          <a:xfrm>
            <a:off x="1268095" y="1776730"/>
            <a:ext cx="24879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CEvNS cross section</a:t>
            </a:r>
            <a:r>
              <a:rPr lang="zh-CN" altLang="en-US"/>
              <a:t>：</a:t>
            </a:r>
            <a:endParaRPr lang="en-US" altLang="zh-CN"/>
          </a:p>
        </p:txBody>
      </p:sp>
      <p:graphicFrame>
        <p:nvGraphicFramePr>
          <p:cNvPr id="8" name="对象 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756025" y="1776730"/>
          <a:ext cx="162687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1066800" imgH="241300" progId="Equation.KSEE3">
                  <p:embed/>
                </p:oleObj>
              </mc:Choice>
              <mc:Fallback>
                <p:oleObj name="" r:id="rId1" imgW="1066800" imgH="2413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756025" y="1776730"/>
                        <a:ext cx="162687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475" y="5376545"/>
            <a:ext cx="10582910" cy="968375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1280160" y="4967605"/>
            <a:ext cx="8934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From</a:t>
            </a:r>
            <a:r>
              <a:rPr lang="zh-CN" altLang="en-US"/>
              <a:t>：</a:t>
            </a:r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1240155" y="2807335"/>
            <a:ext cx="1013206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The recoil energy transferred to the nucleus is observable,though typical recoil energies are low, tens of keV for neutrino energies in the tens of MeV range. Thus,detectors with low-energy thresholds are required for CEvNS measurement.</a:t>
            </a:r>
            <a:endParaRPr lang="en-US" altLang="zh-CN"/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09050" y="574040"/>
            <a:ext cx="1928495" cy="2046605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1247775" y="4047490"/>
            <a:ext cx="988568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CEvNS has the largest cross section among neutrino scattering channels for Eν &lt; 100 MeV for most target nuclei.</a:t>
            </a:r>
            <a:endParaRPr lang="en-US" altLang="zh-CN"/>
          </a:p>
        </p:txBody>
      </p:sp>
    </p:spTree>
    <p:custDataLst>
      <p:tags r:id="rId5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1198880" y="912495"/>
            <a:ext cx="99904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The energy of electron anti-neutrino released from reactor is less than 20MeV.</a:t>
            </a:r>
            <a:endParaRPr lang="en-US" altLang="zh-CN"/>
          </a:p>
        </p:txBody>
      </p:sp>
      <p:sp>
        <p:nvSpPr>
          <p:cNvPr id="5" name="文本框 4"/>
          <p:cNvSpPr txBox="1"/>
          <p:nvPr/>
        </p:nvSpPr>
        <p:spPr>
          <a:xfrm>
            <a:off x="1198880" y="1932940"/>
            <a:ext cx="892238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Maybe we can use this principle to detect the neutrino released from nuclear submarine.</a:t>
            </a:r>
            <a:endParaRPr lang="en-US" altLang="zh-CN"/>
          </a:p>
        </p:txBody>
      </p:sp>
      <p:sp>
        <p:nvSpPr>
          <p:cNvPr id="6" name="文本框 5"/>
          <p:cNvSpPr txBox="1"/>
          <p:nvPr/>
        </p:nvSpPr>
        <p:spPr>
          <a:xfrm>
            <a:off x="1198880" y="2967990"/>
            <a:ext cx="88639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Next plan is searching for further more details about this project.</a:t>
            </a:r>
            <a:endParaRPr lang="en-US" altLang="zh-CN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630</Words>
  <Application>WPS 演示</Application>
  <PresentationFormat>宽屏</PresentationFormat>
  <Paragraphs>16</Paragraphs>
  <Slides>2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5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CMBX12</vt:lpstr>
      <vt:lpstr>Courant</vt:lpstr>
      <vt:lpstr>Cambria Math</vt:lpstr>
      <vt:lpstr>CMR10</vt:lpstr>
      <vt:lpstr>WPS</vt:lpstr>
      <vt:lpstr>Equation.KSEE3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尚继强</cp:lastModifiedBy>
  <cp:revision>156</cp:revision>
  <dcterms:created xsi:type="dcterms:W3CDTF">2019-06-19T02:08:00Z</dcterms:created>
  <dcterms:modified xsi:type="dcterms:W3CDTF">2025-05-13T12:44:39Z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E72703C0DA1C4725B40D809B69D09A7C_11</vt:lpwstr>
  </property>
</Properties>
</file>