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6" r:id="rId2"/>
  </p:sldMasterIdLst>
  <p:notesMasterIdLst>
    <p:notesMasterId r:id="rId25"/>
  </p:notesMasterIdLst>
  <p:sldIdLst>
    <p:sldId id="256" r:id="rId3"/>
    <p:sldId id="406" r:id="rId4"/>
    <p:sldId id="408" r:id="rId5"/>
    <p:sldId id="377" r:id="rId6"/>
    <p:sldId id="412" r:id="rId7"/>
    <p:sldId id="410" r:id="rId8"/>
    <p:sldId id="391" r:id="rId9"/>
    <p:sldId id="392" r:id="rId10"/>
    <p:sldId id="397" r:id="rId11"/>
    <p:sldId id="411" r:id="rId12"/>
    <p:sldId id="398" r:id="rId13"/>
    <p:sldId id="403" r:id="rId14"/>
    <p:sldId id="402" r:id="rId15"/>
    <p:sldId id="409" r:id="rId16"/>
    <p:sldId id="405" r:id="rId17"/>
    <p:sldId id="401" r:id="rId18"/>
    <p:sldId id="380" r:id="rId19"/>
    <p:sldId id="394" r:id="rId20"/>
    <p:sldId id="407" r:id="rId21"/>
    <p:sldId id="399" r:id="rId22"/>
    <p:sldId id="393" r:id="rId23"/>
    <p:sldId id="40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0070C0"/>
    <a:srgbClr val="0058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A08CAF-0C5C-490C-A1A1-5B546C9189D0}" v="8" dt="2025-05-14T11:27:43.1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>
        <p:scale>
          <a:sx n="74" d="100"/>
          <a:sy n="74" d="100"/>
        </p:scale>
        <p:origin x="183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桂昊 鲁" userId="88ec7f7022c28b30" providerId="LiveId" clId="{5BA08CAF-0C5C-490C-A1A1-5B546C9189D0}"/>
    <pc:docChg chg="undo custSel addSld modSld sldOrd">
      <pc:chgData name="桂昊 鲁" userId="88ec7f7022c28b30" providerId="LiveId" clId="{5BA08CAF-0C5C-490C-A1A1-5B546C9189D0}" dt="2025-05-14T12:35:54.507" v="163"/>
      <pc:docMkLst>
        <pc:docMk/>
      </pc:docMkLst>
      <pc:sldChg chg="delSp modSp mod">
        <pc:chgData name="桂昊 鲁" userId="88ec7f7022c28b30" providerId="LiveId" clId="{5BA08CAF-0C5C-490C-A1A1-5B546C9189D0}" dt="2025-05-14T11:08:37.983" v="37" actId="1076"/>
        <pc:sldMkLst>
          <pc:docMk/>
          <pc:sldMk cId="0" sldId="377"/>
        </pc:sldMkLst>
        <pc:spChg chg="mod">
          <ac:chgData name="桂昊 鲁" userId="88ec7f7022c28b30" providerId="LiveId" clId="{5BA08CAF-0C5C-490C-A1A1-5B546C9189D0}" dt="2025-05-14T11:08:26.009" v="34" actId="1076"/>
          <ac:spMkLst>
            <pc:docMk/>
            <pc:sldMk cId="0" sldId="377"/>
            <ac:spMk id="7" creationId="{EB149D68-7AB4-6B5B-9CF6-7F141CDC3379}"/>
          </ac:spMkLst>
        </pc:spChg>
        <pc:spChg chg="mod">
          <ac:chgData name="桂昊 鲁" userId="88ec7f7022c28b30" providerId="LiveId" clId="{5BA08CAF-0C5C-490C-A1A1-5B546C9189D0}" dt="2025-05-14T11:08:30.655" v="35" actId="1076"/>
          <ac:spMkLst>
            <pc:docMk/>
            <pc:sldMk cId="0" sldId="377"/>
            <ac:spMk id="14" creationId="{00000000-0000-0000-0000-000000000000}"/>
          </ac:spMkLst>
        </pc:spChg>
        <pc:spChg chg="mod">
          <ac:chgData name="桂昊 鲁" userId="88ec7f7022c28b30" providerId="LiveId" clId="{5BA08CAF-0C5C-490C-A1A1-5B546C9189D0}" dt="2025-05-14T11:05:47.612" v="4" actId="1076"/>
          <ac:spMkLst>
            <pc:docMk/>
            <pc:sldMk cId="0" sldId="377"/>
            <ac:spMk id="16" creationId="{520E8329-C4A8-8922-241A-38B086F6D606}"/>
          </ac:spMkLst>
        </pc:spChg>
        <pc:spChg chg="del">
          <ac:chgData name="桂昊 鲁" userId="88ec7f7022c28b30" providerId="LiveId" clId="{5BA08CAF-0C5C-490C-A1A1-5B546C9189D0}" dt="2025-05-14T11:07:25.565" v="9" actId="478"/>
          <ac:spMkLst>
            <pc:docMk/>
            <pc:sldMk cId="0" sldId="377"/>
            <ac:spMk id="17" creationId="{F079BC54-BC07-C1CC-AEA8-BF04446C1522}"/>
          </ac:spMkLst>
        </pc:spChg>
        <pc:spChg chg="del">
          <ac:chgData name="桂昊 鲁" userId="88ec7f7022c28b30" providerId="LiveId" clId="{5BA08CAF-0C5C-490C-A1A1-5B546C9189D0}" dt="2025-05-14T11:07:28.982" v="10" actId="478"/>
          <ac:spMkLst>
            <pc:docMk/>
            <pc:sldMk cId="0" sldId="377"/>
            <ac:spMk id="47" creationId="{12E6E25C-3F61-A8A0-5F71-26F85B610439}"/>
          </ac:spMkLst>
        </pc:spChg>
        <pc:spChg chg="mod">
          <ac:chgData name="桂昊 鲁" userId="88ec7f7022c28b30" providerId="LiveId" clId="{5BA08CAF-0C5C-490C-A1A1-5B546C9189D0}" dt="2025-05-14T11:08:23.434" v="32" actId="1076"/>
          <ac:spMkLst>
            <pc:docMk/>
            <pc:sldMk cId="0" sldId="377"/>
            <ac:spMk id="51" creationId="{3A0AEFEE-A0D8-C539-2093-6DD23D210321}"/>
          </ac:spMkLst>
        </pc:spChg>
        <pc:spChg chg="del mod">
          <ac:chgData name="桂昊 鲁" userId="88ec7f7022c28b30" providerId="LiveId" clId="{5BA08CAF-0C5C-490C-A1A1-5B546C9189D0}" dt="2025-05-14T11:07:35.076" v="14" actId="478"/>
          <ac:spMkLst>
            <pc:docMk/>
            <pc:sldMk cId="0" sldId="377"/>
            <ac:spMk id="53" creationId="{2D9BD355-E9DC-8E72-C7C9-F8A265F528D8}"/>
          </ac:spMkLst>
        </pc:spChg>
        <pc:spChg chg="del">
          <ac:chgData name="桂昊 鲁" userId="88ec7f7022c28b30" providerId="LiveId" clId="{5BA08CAF-0C5C-490C-A1A1-5B546C9189D0}" dt="2025-05-14T11:07:38.260" v="15" actId="478"/>
          <ac:spMkLst>
            <pc:docMk/>
            <pc:sldMk cId="0" sldId="377"/>
            <ac:spMk id="64" creationId="{DAEE9DB7-B2DA-001B-AFA3-1BA2B7FA7C8E}"/>
          </ac:spMkLst>
        </pc:spChg>
        <pc:spChg chg="del">
          <ac:chgData name="桂昊 鲁" userId="88ec7f7022c28b30" providerId="LiveId" clId="{5BA08CAF-0C5C-490C-A1A1-5B546C9189D0}" dt="2025-05-14T11:07:38.260" v="15" actId="478"/>
          <ac:spMkLst>
            <pc:docMk/>
            <pc:sldMk cId="0" sldId="377"/>
            <ac:spMk id="65" creationId="{8440F6FB-3508-38AE-E328-FFD2582C09BC}"/>
          </ac:spMkLst>
        </pc:spChg>
        <pc:spChg chg="del">
          <ac:chgData name="桂昊 鲁" userId="88ec7f7022c28b30" providerId="LiveId" clId="{5BA08CAF-0C5C-490C-A1A1-5B546C9189D0}" dt="2025-05-14T11:07:38.260" v="15" actId="478"/>
          <ac:spMkLst>
            <pc:docMk/>
            <pc:sldMk cId="0" sldId="377"/>
            <ac:spMk id="66" creationId="{D21D9308-98A6-A7EE-E04E-D15E07E82FFD}"/>
          </ac:spMkLst>
        </pc:spChg>
        <pc:picChg chg="mod">
          <ac:chgData name="桂昊 鲁" userId="88ec7f7022c28b30" providerId="LiveId" clId="{5BA08CAF-0C5C-490C-A1A1-5B546C9189D0}" dt="2025-05-14T11:08:14.253" v="30" actId="14100"/>
          <ac:picMkLst>
            <pc:docMk/>
            <pc:sldMk cId="0" sldId="377"/>
            <ac:picMk id="10" creationId="{00000000-0000-0000-0000-000000000000}"/>
          </ac:picMkLst>
        </pc:picChg>
        <pc:picChg chg="mod">
          <ac:chgData name="桂昊 鲁" userId="88ec7f7022c28b30" providerId="LiveId" clId="{5BA08CAF-0C5C-490C-A1A1-5B546C9189D0}" dt="2025-05-14T11:08:37.983" v="37" actId="1076"/>
          <ac:picMkLst>
            <pc:docMk/>
            <pc:sldMk cId="0" sldId="377"/>
            <ac:picMk id="11" creationId="{00000000-0000-0000-0000-000000000000}"/>
          </ac:picMkLst>
        </pc:picChg>
        <pc:picChg chg="mod">
          <ac:chgData name="桂昊 鲁" userId="88ec7f7022c28b30" providerId="LiveId" clId="{5BA08CAF-0C5C-490C-A1A1-5B546C9189D0}" dt="2025-05-14T11:08:36.355" v="36" actId="1076"/>
          <ac:picMkLst>
            <pc:docMk/>
            <pc:sldMk cId="0" sldId="377"/>
            <ac:picMk id="12" creationId="{00000000-0000-0000-0000-000000000000}"/>
          </ac:picMkLst>
        </pc:picChg>
        <pc:picChg chg="del">
          <ac:chgData name="桂昊 鲁" userId="88ec7f7022c28b30" providerId="LiveId" clId="{5BA08CAF-0C5C-490C-A1A1-5B546C9189D0}" dt="2025-05-14T11:07:32.330" v="13" actId="478"/>
          <ac:picMkLst>
            <pc:docMk/>
            <pc:sldMk cId="0" sldId="377"/>
            <ac:picMk id="52" creationId="{62DFC258-DF7A-C218-42F4-3EDBC12C6F92}"/>
          </ac:picMkLst>
        </pc:picChg>
        <pc:picChg chg="del">
          <ac:chgData name="桂昊 鲁" userId="88ec7f7022c28b30" providerId="LiveId" clId="{5BA08CAF-0C5C-490C-A1A1-5B546C9189D0}" dt="2025-05-14T11:07:30.019" v="11" actId="478"/>
          <ac:picMkLst>
            <pc:docMk/>
            <pc:sldMk cId="0" sldId="377"/>
            <ac:picMk id="59" creationId="{05B8DEED-1A6B-998F-519C-6D9CD6210FD3}"/>
          </ac:picMkLst>
        </pc:picChg>
        <pc:cxnChg chg="del">
          <ac:chgData name="桂昊 鲁" userId="88ec7f7022c28b30" providerId="LiveId" clId="{5BA08CAF-0C5C-490C-A1A1-5B546C9189D0}" dt="2025-05-14T11:07:38.260" v="15" actId="478"/>
          <ac:cxnSpMkLst>
            <pc:docMk/>
            <pc:sldMk cId="0" sldId="377"/>
            <ac:cxnSpMk id="60" creationId="{8BEA3BBA-B7F1-8C18-CC7D-D95695DB1389}"/>
          </ac:cxnSpMkLst>
        </pc:cxnChg>
      </pc:sldChg>
      <pc:sldChg chg="addSp modSp mod ord">
        <pc:chgData name="桂昊 鲁" userId="88ec7f7022c28b30" providerId="LiveId" clId="{5BA08CAF-0C5C-490C-A1A1-5B546C9189D0}" dt="2025-05-14T12:35:54.507" v="163"/>
        <pc:sldMkLst>
          <pc:docMk/>
          <pc:sldMk cId="0" sldId="391"/>
        </pc:sldMkLst>
        <pc:grpChg chg="mod">
          <ac:chgData name="桂昊 鲁" userId="88ec7f7022c28b30" providerId="LiveId" clId="{5BA08CAF-0C5C-490C-A1A1-5B546C9189D0}" dt="2025-05-14T11:28:20.781" v="139" actId="1076"/>
          <ac:grpSpMkLst>
            <pc:docMk/>
            <pc:sldMk cId="0" sldId="391"/>
            <ac:grpSpMk id="52" creationId="{00000000-0000-0000-0000-000000000000}"/>
          </ac:grpSpMkLst>
        </pc:grpChg>
        <pc:picChg chg="add mod ord">
          <ac:chgData name="桂昊 鲁" userId="88ec7f7022c28b30" providerId="LiveId" clId="{5BA08CAF-0C5C-490C-A1A1-5B546C9189D0}" dt="2025-05-14T11:28:52.653" v="141" actId="166"/>
          <ac:picMkLst>
            <pc:docMk/>
            <pc:sldMk cId="0" sldId="391"/>
            <ac:picMk id="6" creationId="{07E81011-26E1-990E-BA0A-7380F9227030}"/>
          </ac:picMkLst>
        </pc:picChg>
        <pc:cxnChg chg="add mod ord">
          <ac:chgData name="桂昊 鲁" userId="88ec7f7022c28b30" providerId="LiveId" clId="{5BA08CAF-0C5C-490C-A1A1-5B546C9189D0}" dt="2025-05-14T11:28:59.943" v="143" actId="14100"/>
          <ac:cxnSpMkLst>
            <pc:docMk/>
            <pc:sldMk cId="0" sldId="391"/>
            <ac:cxnSpMk id="3" creationId="{E1F26463-3634-C4D3-A393-0A751AEF20CA}"/>
          </ac:cxnSpMkLst>
        </pc:cxnChg>
      </pc:sldChg>
      <pc:sldChg chg="mod modShow">
        <pc:chgData name="桂昊 鲁" userId="88ec7f7022c28b30" providerId="LiveId" clId="{5BA08CAF-0C5C-490C-A1A1-5B546C9189D0}" dt="2025-05-14T11:21:05.934" v="121" actId="729"/>
        <pc:sldMkLst>
          <pc:docMk/>
          <pc:sldMk cId="0" sldId="392"/>
        </pc:sldMkLst>
      </pc:sldChg>
      <pc:sldChg chg="modSp mod">
        <pc:chgData name="桂昊 鲁" userId="88ec7f7022c28b30" providerId="LiveId" clId="{5BA08CAF-0C5C-490C-A1A1-5B546C9189D0}" dt="2025-05-14T11:22:21.184" v="125" actId="113"/>
        <pc:sldMkLst>
          <pc:docMk/>
          <pc:sldMk cId="0" sldId="398"/>
        </pc:sldMkLst>
        <pc:spChg chg="mod">
          <ac:chgData name="桂昊 鲁" userId="88ec7f7022c28b30" providerId="LiveId" clId="{5BA08CAF-0C5C-490C-A1A1-5B546C9189D0}" dt="2025-05-14T11:22:21.184" v="125" actId="113"/>
          <ac:spMkLst>
            <pc:docMk/>
            <pc:sldMk cId="0" sldId="398"/>
            <ac:spMk id="5" creationId="{00000000-0000-0000-0000-000000000000}"/>
          </ac:spMkLst>
        </pc:spChg>
      </pc:sldChg>
      <pc:sldChg chg="modSp mod">
        <pc:chgData name="桂昊 鲁" userId="88ec7f7022c28b30" providerId="LiveId" clId="{5BA08CAF-0C5C-490C-A1A1-5B546C9189D0}" dt="2025-05-14T11:15:32.806" v="120" actId="1076"/>
        <pc:sldMkLst>
          <pc:docMk/>
          <pc:sldMk cId="0" sldId="402"/>
        </pc:sldMkLst>
        <pc:spChg chg="mod">
          <ac:chgData name="桂昊 鲁" userId="88ec7f7022c28b30" providerId="LiveId" clId="{5BA08CAF-0C5C-490C-A1A1-5B546C9189D0}" dt="2025-05-14T11:15:32.806" v="120" actId="1076"/>
          <ac:spMkLst>
            <pc:docMk/>
            <pc:sldMk cId="0" sldId="402"/>
            <ac:spMk id="6" creationId="{00000000-0000-0000-0000-000000000000}"/>
          </ac:spMkLst>
        </pc:spChg>
        <pc:spChg chg="mod">
          <ac:chgData name="桂昊 鲁" userId="88ec7f7022c28b30" providerId="LiveId" clId="{5BA08CAF-0C5C-490C-A1A1-5B546C9189D0}" dt="2025-05-14T11:15:16.133" v="118" actId="1076"/>
          <ac:spMkLst>
            <pc:docMk/>
            <pc:sldMk cId="0" sldId="402"/>
            <ac:spMk id="94" creationId="{671EB756-8FF7-E753-04EC-931BC3CD609D}"/>
          </ac:spMkLst>
        </pc:spChg>
        <pc:grpChg chg="mod">
          <ac:chgData name="桂昊 鲁" userId="88ec7f7022c28b30" providerId="LiveId" clId="{5BA08CAF-0C5C-490C-A1A1-5B546C9189D0}" dt="2025-05-14T11:15:12.066" v="117" actId="1076"/>
          <ac:grpSpMkLst>
            <pc:docMk/>
            <pc:sldMk cId="0" sldId="402"/>
            <ac:grpSpMk id="21" creationId="{FD889987-232E-6C2F-C518-2544C78DB26F}"/>
          </ac:grpSpMkLst>
        </pc:grpChg>
      </pc:sldChg>
      <pc:sldChg chg="addSp delSp modSp mod">
        <pc:chgData name="桂昊 鲁" userId="88ec7f7022c28b30" providerId="LiveId" clId="{5BA08CAF-0C5C-490C-A1A1-5B546C9189D0}" dt="2025-05-14T11:14:52.611" v="116" actId="1076"/>
        <pc:sldMkLst>
          <pc:docMk/>
          <pc:sldMk cId="0" sldId="403"/>
        </pc:sldMkLst>
        <pc:spChg chg="del">
          <ac:chgData name="桂昊 鲁" userId="88ec7f7022c28b30" providerId="LiveId" clId="{5BA08CAF-0C5C-490C-A1A1-5B546C9189D0}" dt="2025-05-14T11:12:40.526" v="85" actId="478"/>
          <ac:spMkLst>
            <pc:docMk/>
            <pc:sldMk cId="0" sldId="403"/>
            <ac:spMk id="69" creationId="{CD341DBA-F296-2F26-459D-5CB4C9430C30}"/>
          </ac:spMkLst>
        </pc:spChg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71" creationId="{E6478813-B9E7-EEAC-AF60-19A1EC19810B}"/>
          </ac:spMkLst>
        </pc:spChg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88" creationId="{039CACCE-52B7-D677-A253-3F5B57233BEA}"/>
          </ac:spMkLst>
        </pc:spChg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89" creationId="{8AAEA500-5806-77D5-7DB4-3719A24FD6F6}"/>
          </ac:spMkLst>
        </pc:spChg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90" creationId="{45C76668-D5BA-C8EF-875F-41ED4818EF2B}"/>
          </ac:spMkLst>
        </pc:spChg>
        <pc:spChg chg="mod">
          <ac:chgData name="桂昊 鲁" userId="88ec7f7022c28b30" providerId="LiveId" clId="{5BA08CAF-0C5C-490C-A1A1-5B546C9189D0}" dt="2025-05-14T11:13:14.640" v="88" actId="164"/>
          <ac:spMkLst>
            <pc:docMk/>
            <pc:sldMk cId="0" sldId="403"/>
            <ac:spMk id="91" creationId="{924656EA-EC8D-95D4-B028-9BB8E5AFE4C4}"/>
          </ac:spMkLst>
        </pc:spChg>
        <pc:spChg chg="del">
          <ac:chgData name="桂昊 鲁" userId="88ec7f7022c28b30" providerId="LiveId" clId="{5BA08CAF-0C5C-490C-A1A1-5B546C9189D0}" dt="2025-05-14T11:14:24.030" v="107" actId="478"/>
          <ac:spMkLst>
            <pc:docMk/>
            <pc:sldMk cId="0" sldId="403"/>
            <ac:spMk id="92" creationId="{B611D9B9-677A-6777-E522-B53237A1D1C4}"/>
          </ac:spMkLst>
        </pc:spChg>
        <pc:grpChg chg="add mod">
          <ac:chgData name="桂昊 鲁" userId="88ec7f7022c28b30" providerId="LiveId" clId="{5BA08CAF-0C5C-490C-A1A1-5B546C9189D0}" dt="2025-05-14T11:14:44.464" v="113" actId="1076"/>
          <ac:grpSpMkLst>
            <pc:docMk/>
            <pc:sldMk cId="0" sldId="403"/>
            <ac:grpSpMk id="2" creationId="{589E8840-4228-46DD-866D-D2D419E5C88E}"/>
          </ac:grpSpMkLst>
        </pc:grpChg>
        <pc:grpChg chg="del">
          <ac:chgData name="桂昊 鲁" userId="88ec7f7022c28b30" providerId="LiveId" clId="{5BA08CAF-0C5C-490C-A1A1-5B546C9189D0}" dt="2025-05-14T11:12:37.736" v="84" actId="478"/>
          <ac:grpSpMkLst>
            <pc:docMk/>
            <pc:sldMk cId="0" sldId="403"/>
            <ac:grpSpMk id="66" creationId="{C3B86BBE-DEC5-5744-8E6F-001E34D091F7}"/>
          </ac:grpSpMkLst>
        </pc:grpChg>
        <pc:grpChg chg="mod">
          <ac:chgData name="桂昊 鲁" userId="88ec7f7022c28b30" providerId="LiveId" clId="{5BA08CAF-0C5C-490C-A1A1-5B546C9189D0}" dt="2025-05-14T11:13:14.640" v="88" actId="164"/>
          <ac:grpSpMkLst>
            <pc:docMk/>
            <pc:sldMk cId="0" sldId="403"/>
            <ac:grpSpMk id="67" creationId="{175C19B3-5148-0073-6D39-D7894C21BB39}"/>
          </ac:grpSpMkLst>
        </pc:grpChg>
        <pc:picChg chg="mod">
          <ac:chgData name="桂昊 鲁" userId="88ec7f7022c28b30" providerId="LiveId" clId="{5BA08CAF-0C5C-490C-A1A1-5B546C9189D0}" dt="2025-05-14T11:13:59.319" v="100" actId="1076"/>
          <ac:picMkLst>
            <pc:docMk/>
            <pc:sldMk cId="0" sldId="403"/>
            <ac:picMk id="9" creationId="{4361D07A-9C1D-D870-2BD6-5CBFCCC2A541}"/>
          </ac:picMkLst>
        </pc:picChg>
        <pc:picChg chg="mod">
          <ac:chgData name="桂昊 鲁" userId="88ec7f7022c28b30" providerId="LiveId" clId="{5BA08CAF-0C5C-490C-A1A1-5B546C9189D0}" dt="2025-05-14T11:14:52.611" v="116" actId="1076"/>
          <ac:picMkLst>
            <pc:docMk/>
            <pc:sldMk cId="0" sldId="403"/>
            <ac:picMk id="72" creationId="{5270E2C0-57AD-3B3F-4D5A-E805FDBE3AEB}"/>
          </ac:picMkLst>
        </pc:picChg>
        <pc:cxnChg chg="mod">
          <ac:chgData name="桂昊 鲁" userId="88ec7f7022c28b30" providerId="LiveId" clId="{5BA08CAF-0C5C-490C-A1A1-5B546C9189D0}" dt="2025-05-14T11:13:14.640" v="88" actId="164"/>
          <ac:cxnSpMkLst>
            <pc:docMk/>
            <pc:sldMk cId="0" sldId="403"/>
            <ac:cxnSpMk id="73" creationId="{67BA3DB2-2733-91AD-E955-9098C5B1D706}"/>
          </ac:cxnSpMkLst>
        </pc:cxnChg>
        <pc:cxnChg chg="mod">
          <ac:chgData name="桂昊 鲁" userId="88ec7f7022c28b30" providerId="LiveId" clId="{5BA08CAF-0C5C-490C-A1A1-5B546C9189D0}" dt="2025-05-14T11:13:14.640" v="88" actId="164"/>
          <ac:cxnSpMkLst>
            <pc:docMk/>
            <pc:sldMk cId="0" sldId="403"/>
            <ac:cxnSpMk id="75" creationId="{84A14654-24D3-7ACF-9BCE-CF38EC186F88}"/>
          </ac:cxnSpMkLst>
        </pc:cxnChg>
        <pc:cxnChg chg="mod">
          <ac:chgData name="桂昊 鲁" userId="88ec7f7022c28b30" providerId="LiveId" clId="{5BA08CAF-0C5C-490C-A1A1-5B546C9189D0}" dt="2025-05-14T11:13:14.640" v="88" actId="164"/>
          <ac:cxnSpMkLst>
            <pc:docMk/>
            <pc:sldMk cId="0" sldId="403"/>
            <ac:cxnSpMk id="78" creationId="{19ECF27D-CBFD-3162-E1A1-65A5258B0BAF}"/>
          </ac:cxnSpMkLst>
        </pc:cxnChg>
      </pc:sldChg>
      <pc:sldChg chg="modSp mod">
        <pc:chgData name="桂昊 鲁" userId="88ec7f7022c28b30" providerId="LiveId" clId="{5BA08CAF-0C5C-490C-A1A1-5B546C9189D0}" dt="2025-05-14T11:30:44.753" v="161"/>
        <pc:sldMkLst>
          <pc:docMk/>
          <pc:sldMk cId="4196129782" sldId="410"/>
        </pc:sldMkLst>
        <pc:spChg chg="mod">
          <ac:chgData name="桂昊 鲁" userId="88ec7f7022c28b30" providerId="LiveId" clId="{5BA08CAF-0C5C-490C-A1A1-5B546C9189D0}" dt="2025-05-14T11:30:44.753" v="161"/>
          <ac:spMkLst>
            <pc:docMk/>
            <pc:sldMk cId="4196129782" sldId="410"/>
            <ac:spMk id="5" creationId="{824B4873-8474-F33C-F85F-45891129447B}"/>
          </ac:spMkLst>
        </pc:spChg>
      </pc:sldChg>
      <pc:sldChg chg="addSp delSp modSp add mod">
        <pc:chgData name="桂昊 鲁" userId="88ec7f7022c28b30" providerId="LiveId" clId="{5BA08CAF-0C5C-490C-A1A1-5B546C9189D0}" dt="2025-05-14T11:11:50.402" v="83" actId="1076"/>
        <pc:sldMkLst>
          <pc:docMk/>
          <pc:sldMk cId="4294516103" sldId="412"/>
        </pc:sldMkLst>
        <pc:spChg chg="add del mod">
          <ac:chgData name="桂昊 鲁" userId="88ec7f7022c28b30" providerId="LiveId" clId="{5BA08CAF-0C5C-490C-A1A1-5B546C9189D0}" dt="2025-05-14T11:08:52.725" v="41" actId="478"/>
          <ac:spMkLst>
            <pc:docMk/>
            <pc:sldMk cId="4294516103" sldId="412"/>
            <ac:spMk id="4" creationId="{258646C5-2016-9BEC-B184-D974E17BD652}"/>
          </ac:spMkLst>
        </pc:spChg>
        <pc:spChg chg="del">
          <ac:chgData name="桂昊 鲁" userId="88ec7f7022c28b30" providerId="LiveId" clId="{5BA08CAF-0C5C-490C-A1A1-5B546C9189D0}" dt="2025-05-14T11:08:50.258" v="40" actId="478"/>
          <ac:spMkLst>
            <pc:docMk/>
            <pc:sldMk cId="4294516103" sldId="412"/>
            <ac:spMk id="5" creationId="{312C9EFA-4583-093A-1D5F-0C62C45DC3A5}"/>
          </ac:spMkLst>
        </pc:spChg>
        <pc:spChg chg="del">
          <ac:chgData name="桂昊 鲁" userId="88ec7f7022c28b30" providerId="LiveId" clId="{5BA08CAF-0C5C-490C-A1A1-5B546C9189D0}" dt="2025-05-14T11:09:59.207" v="58" actId="478"/>
          <ac:spMkLst>
            <pc:docMk/>
            <pc:sldMk cId="4294516103" sldId="412"/>
            <ac:spMk id="7" creationId="{0EE800C7-3391-FC38-0651-BB2878965904}"/>
          </ac:spMkLst>
        </pc:spChg>
        <pc:spChg chg="del">
          <ac:chgData name="桂昊 鲁" userId="88ec7f7022c28b30" providerId="LiveId" clId="{5BA08CAF-0C5C-490C-A1A1-5B546C9189D0}" dt="2025-05-14T11:08:55.580" v="43" actId="478"/>
          <ac:spMkLst>
            <pc:docMk/>
            <pc:sldMk cId="4294516103" sldId="412"/>
            <ac:spMk id="14" creationId="{7C5D395A-B035-4A33-4412-D3D8FD8922B7}"/>
          </ac:spMkLst>
        </pc:spChg>
        <pc:spChg chg="mod">
          <ac:chgData name="桂昊 鲁" userId="88ec7f7022c28b30" providerId="LiveId" clId="{5BA08CAF-0C5C-490C-A1A1-5B546C9189D0}" dt="2025-05-14T11:10:58.027" v="69" actId="20577"/>
          <ac:spMkLst>
            <pc:docMk/>
            <pc:sldMk cId="4294516103" sldId="412"/>
            <ac:spMk id="16" creationId="{B3C775C3-29C9-34A8-93CA-13C07E97C30F}"/>
          </ac:spMkLst>
        </pc:spChg>
        <pc:spChg chg="mod">
          <ac:chgData name="桂昊 鲁" userId="88ec7f7022c28b30" providerId="LiveId" clId="{5BA08CAF-0C5C-490C-A1A1-5B546C9189D0}" dt="2025-05-14T11:09:14.475" v="48" actId="1076"/>
          <ac:spMkLst>
            <pc:docMk/>
            <pc:sldMk cId="4294516103" sldId="412"/>
            <ac:spMk id="17" creationId="{9DB59845-4B28-84D6-A89F-B16E97DD6B90}"/>
          </ac:spMkLst>
        </pc:spChg>
        <pc:spChg chg="del">
          <ac:chgData name="桂昊 鲁" userId="88ec7f7022c28b30" providerId="LiveId" clId="{5BA08CAF-0C5C-490C-A1A1-5B546C9189D0}" dt="2025-05-14T11:10:36.998" v="65" actId="478"/>
          <ac:spMkLst>
            <pc:docMk/>
            <pc:sldMk cId="4294516103" sldId="412"/>
            <ac:spMk id="27" creationId="{0ABA0B36-FE25-ECEA-C087-594499C10F5B}"/>
          </ac:spMkLst>
        </pc:spChg>
        <pc:spChg chg="mod">
          <ac:chgData name="桂昊 鲁" userId="88ec7f7022c28b30" providerId="LiveId" clId="{5BA08CAF-0C5C-490C-A1A1-5B546C9189D0}" dt="2025-05-14T11:09:21.957" v="49" actId="1076"/>
          <ac:spMkLst>
            <pc:docMk/>
            <pc:sldMk cId="4294516103" sldId="412"/>
            <ac:spMk id="47" creationId="{F544E67E-4F0A-05CC-F11B-F52A850AA4F0}"/>
          </ac:spMkLst>
        </pc:spChg>
        <pc:spChg chg="del">
          <ac:chgData name="桂昊 鲁" userId="88ec7f7022c28b30" providerId="LiveId" clId="{5BA08CAF-0C5C-490C-A1A1-5B546C9189D0}" dt="2025-05-14T11:08:58.491" v="44" actId="478"/>
          <ac:spMkLst>
            <pc:docMk/>
            <pc:sldMk cId="4294516103" sldId="412"/>
            <ac:spMk id="51" creationId="{800BDF41-9C59-1E37-B867-0885C28A772B}"/>
          </ac:spMkLst>
        </pc:spChg>
        <pc:spChg chg="mod">
          <ac:chgData name="桂昊 鲁" userId="88ec7f7022c28b30" providerId="LiveId" clId="{5BA08CAF-0C5C-490C-A1A1-5B546C9189D0}" dt="2025-05-14T11:11:46.756" v="82" actId="1076"/>
          <ac:spMkLst>
            <pc:docMk/>
            <pc:sldMk cId="4294516103" sldId="412"/>
            <ac:spMk id="53" creationId="{6156BB60-904C-40AD-9F68-AB1F49C9702F}"/>
          </ac:spMkLst>
        </pc:spChg>
        <pc:spChg chg="mod">
          <ac:chgData name="桂昊 鲁" userId="88ec7f7022c28b30" providerId="LiveId" clId="{5BA08CAF-0C5C-490C-A1A1-5B546C9189D0}" dt="2025-05-14T11:10:28.949" v="64" actId="14100"/>
          <ac:spMkLst>
            <pc:docMk/>
            <pc:sldMk cId="4294516103" sldId="412"/>
            <ac:spMk id="64" creationId="{8C18C8ED-7CA8-41EF-028A-48FB66CD7E84}"/>
          </ac:spMkLst>
        </pc:spChg>
        <pc:spChg chg="mod">
          <ac:chgData name="桂昊 鲁" userId="88ec7f7022c28b30" providerId="LiveId" clId="{5BA08CAF-0C5C-490C-A1A1-5B546C9189D0}" dt="2025-05-14T11:10:19.248" v="62" actId="255"/>
          <ac:spMkLst>
            <pc:docMk/>
            <pc:sldMk cId="4294516103" sldId="412"/>
            <ac:spMk id="65" creationId="{AE43043A-AC74-DC85-E6EE-617EC8188B63}"/>
          </ac:spMkLst>
        </pc:spChg>
        <pc:spChg chg="mod">
          <ac:chgData name="桂昊 鲁" userId="88ec7f7022c28b30" providerId="LiveId" clId="{5BA08CAF-0C5C-490C-A1A1-5B546C9189D0}" dt="2025-05-14T11:10:50.376" v="67" actId="1076"/>
          <ac:spMkLst>
            <pc:docMk/>
            <pc:sldMk cId="4294516103" sldId="412"/>
            <ac:spMk id="66" creationId="{CFD148DC-0C2F-61D3-799F-9FF548250C3E}"/>
          </ac:spMkLst>
        </pc:spChg>
        <pc:picChg chg="del">
          <ac:chgData name="桂昊 鲁" userId="88ec7f7022c28b30" providerId="LiveId" clId="{5BA08CAF-0C5C-490C-A1A1-5B546C9189D0}" dt="2025-05-14T11:08:53.939" v="42" actId="478"/>
          <ac:picMkLst>
            <pc:docMk/>
            <pc:sldMk cId="4294516103" sldId="412"/>
            <ac:picMk id="10" creationId="{77711713-4AA4-B097-1434-C2E3F6C48283}"/>
          </ac:picMkLst>
        </pc:picChg>
        <pc:picChg chg="del">
          <ac:chgData name="桂昊 鲁" userId="88ec7f7022c28b30" providerId="LiveId" clId="{5BA08CAF-0C5C-490C-A1A1-5B546C9189D0}" dt="2025-05-14T11:08:47.794" v="39" actId="478"/>
          <ac:picMkLst>
            <pc:docMk/>
            <pc:sldMk cId="4294516103" sldId="412"/>
            <ac:picMk id="11" creationId="{9D54E94A-6F26-BF3B-24C1-6CF1151C8BE0}"/>
          </ac:picMkLst>
        </pc:picChg>
        <pc:picChg chg="del">
          <ac:chgData name="桂昊 鲁" userId="88ec7f7022c28b30" providerId="LiveId" clId="{5BA08CAF-0C5C-490C-A1A1-5B546C9189D0}" dt="2025-05-14T11:08:44.864" v="38" actId="478"/>
          <ac:picMkLst>
            <pc:docMk/>
            <pc:sldMk cId="4294516103" sldId="412"/>
            <ac:picMk id="12" creationId="{23F88BA5-36D7-C1D9-3CE2-8D62477743E3}"/>
          </ac:picMkLst>
        </pc:picChg>
        <pc:picChg chg="mod">
          <ac:chgData name="桂昊 鲁" userId="88ec7f7022c28b30" providerId="LiveId" clId="{5BA08CAF-0C5C-490C-A1A1-5B546C9189D0}" dt="2025-05-14T11:11:50.402" v="83" actId="1076"/>
          <ac:picMkLst>
            <pc:docMk/>
            <pc:sldMk cId="4294516103" sldId="412"/>
            <ac:picMk id="52" creationId="{63E55976-60BC-07AF-97D8-88808ADF4788}"/>
          </ac:picMkLst>
        </pc:picChg>
        <pc:picChg chg="mod">
          <ac:chgData name="桂昊 鲁" userId="88ec7f7022c28b30" providerId="LiveId" clId="{5BA08CAF-0C5C-490C-A1A1-5B546C9189D0}" dt="2025-05-14T11:11:41.397" v="81" actId="1076"/>
          <ac:picMkLst>
            <pc:docMk/>
            <pc:sldMk cId="4294516103" sldId="412"/>
            <ac:picMk id="59" creationId="{1E3DA1A1-A0C4-170B-A87A-EAA6DBB0B3D7}"/>
          </ac:picMkLst>
        </pc:picChg>
        <pc:cxnChg chg="del">
          <ac:chgData name="桂昊 鲁" userId="88ec7f7022c28b30" providerId="LiveId" clId="{5BA08CAF-0C5C-490C-A1A1-5B546C9189D0}" dt="2025-05-14T11:10:39.317" v="66" actId="478"/>
          <ac:cxnSpMkLst>
            <pc:docMk/>
            <pc:sldMk cId="4294516103" sldId="412"/>
            <ac:cxnSpMk id="60" creationId="{861F872F-BE7D-BD9E-9BB8-9802FF7C01D8}"/>
          </ac:cxnSpMkLst>
        </pc:cxnChg>
      </pc:sldChg>
    </pc:docChg>
  </pc:docChgLst>
  <pc:docChgLst>
    <pc:chgData name="桂昊 鲁" userId="88ec7f7022c28b30" providerId="LiveId" clId="{D3BCDDE3-6D07-4790-9DEC-CC90FD46F3C0}"/>
    <pc:docChg chg="undo custSel modSld">
      <pc:chgData name="桂昊 鲁" userId="88ec7f7022c28b30" providerId="LiveId" clId="{D3BCDDE3-6D07-4790-9DEC-CC90FD46F3C0}" dt="2024-12-07T20:17:29.046" v="10" actId="27636"/>
      <pc:docMkLst>
        <pc:docMk/>
      </pc:docMkLst>
      <pc:sldChg chg="addSp modSp">
        <pc:chgData name="桂昊 鲁" userId="88ec7f7022c28b30" providerId="LiveId" clId="{D3BCDDE3-6D07-4790-9DEC-CC90FD46F3C0}" dt="2024-12-07T20:17:29.027" v="7"/>
        <pc:sldMkLst>
          <pc:docMk/>
          <pc:sldMk cId="0" sldId="377"/>
        </pc:sldMkLst>
      </pc:sldChg>
      <pc:sldChg chg="modSp mod">
        <pc:chgData name="桂昊 鲁" userId="88ec7f7022c28b30" providerId="LiveId" clId="{D3BCDDE3-6D07-4790-9DEC-CC90FD46F3C0}" dt="2024-12-07T20:13:48.494" v="0" actId="1076"/>
        <pc:sldMkLst>
          <pc:docMk/>
          <pc:sldMk cId="0" sldId="392"/>
        </pc:sldMkLst>
      </pc:sldChg>
      <pc:sldChg chg="modSp mod">
        <pc:chgData name="桂昊 鲁" userId="88ec7f7022c28b30" providerId="LiveId" clId="{D3BCDDE3-6D07-4790-9DEC-CC90FD46F3C0}" dt="2024-12-07T20:16:18.059" v="1" actId="1076"/>
        <pc:sldMkLst>
          <pc:docMk/>
          <pc:sldMk cId="0" sldId="394"/>
        </pc:sldMkLst>
      </pc:sldChg>
      <pc:sldChg chg="modSp mod">
        <pc:chgData name="桂昊 鲁" userId="88ec7f7022c28b30" providerId="LiveId" clId="{D3BCDDE3-6D07-4790-9DEC-CC90FD46F3C0}" dt="2024-12-07T20:17:29.041" v="8" actId="27636"/>
        <pc:sldMkLst>
          <pc:docMk/>
          <pc:sldMk cId="0" sldId="397"/>
        </pc:sldMkLst>
      </pc:sldChg>
      <pc:sldChg chg="modSp mod">
        <pc:chgData name="桂昊 鲁" userId="88ec7f7022c28b30" providerId="LiveId" clId="{D3BCDDE3-6D07-4790-9DEC-CC90FD46F3C0}" dt="2024-12-07T20:17:29.046" v="10" actId="27636"/>
        <pc:sldMkLst>
          <pc:docMk/>
          <pc:sldMk cId="0" sldId="402"/>
        </pc:sldMkLst>
      </pc:sldChg>
      <pc:sldChg chg="modSp mod">
        <pc:chgData name="桂昊 鲁" userId="88ec7f7022c28b30" providerId="LiveId" clId="{D3BCDDE3-6D07-4790-9DEC-CC90FD46F3C0}" dt="2024-12-07T20:17:29.044" v="9" actId="27636"/>
        <pc:sldMkLst>
          <pc:docMk/>
          <pc:sldMk cId="0" sldId="403"/>
        </pc:sldMkLst>
      </pc:sldChg>
    </pc:docChg>
  </pc:docChgLst>
  <pc:docChgLst>
    <pc:chgData name="桂昊 鲁" userId="88ec7f7022c28b30" providerId="LiveId" clId="{86379BDC-C110-4762-BBD9-1EAEB7078F9A}"/>
    <pc:docChg chg="undo custSel addSld delSld modSld sldOrd modMainMaster">
      <pc:chgData name="桂昊 鲁" userId="88ec7f7022c28b30" providerId="LiveId" clId="{86379BDC-C110-4762-BBD9-1EAEB7078F9A}" dt="2025-05-11T00:20:13.555" v="1627" actId="47"/>
      <pc:docMkLst>
        <pc:docMk/>
      </pc:docMkLst>
      <pc:sldChg chg="modSp mod">
        <pc:chgData name="桂昊 鲁" userId="88ec7f7022c28b30" providerId="LiveId" clId="{86379BDC-C110-4762-BBD9-1EAEB7078F9A}" dt="2025-05-10T21:17:20.721" v="39" actId="27636"/>
        <pc:sldMkLst>
          <pc:docMk/>
          <pc:sldMk cId="0" sldId="256"/>
        </pc:sldMkLst>
        <pc:spChg chg="mod">
          <ac:chgData name="桂昊 鲁" userId="88ec7f7022c28b30" providerId="LiveId" clId="{86379BDC-C110-4762-BBD9-1EAEB7078F9A}" dt="2025-05-10T21:15:35.674" v="4" actId="14100"/>
          <ac:spMkLst>
            <pc:docMk/>
            <pc:sldMk cId="0" sldId="256"/>
            <ac:spMk id="2" creationId="{00000000-0000-0000-0000-000000000000}"/>
          </ac:spMkLst>
        </pc:spChg>
        <pc:spChg chg="mod">
          <ac:chgData name="桂昊 鲁" userId="88ec7f7022c28b30" providerId="LiveId" clId="{86379BDC-C110-4762-BBD9-1EAEB7078F9A}" dt="2025-05-10T21:17:20.721" v="39" actId="27636"/>
          <ac:spMkLst>
            <pc:docMk/>
            <pc:sldMk cId="0" sldId="256"/>
            <ac:spMk id="3" creationId="{00000000-0000-0000-0000-000000000000}"/>
          </ac:spMkLst>
        </pc:spChg>
      </pc:sldChg>
      <pc:sldChg chg="addSp delSp modSp mod ord">
        <pc:chgData name="桂昊 鲁" userId="88ec7f7022c28b30" providerId="LiveId" clId="{86379BDC-C110-4762-BBD9-1EAEB7078F9A}" dt="2025-05-10T22:14:52.321" v="781" actId="14100"/>
        <pc:sldMkLst>
          <pc:docMk/>
          <pc:sldMk cId="0" sldId="377"/>
        </pc:sldMkLst>
        <pc:spChg chg="mod">
          <ac:chgData name="桂昊 鲁" userId="88ec7f7022c28b30" providerId="LiveId" clId="{86379BDC-C110-4762-BBD9-1EAEB7078F9A}" dt="2025-05-10T22:05:28.190" v="557" actId="20577"/>
          <ac:spMkLst>
            <pc:docMk/>
            <pc:sldMk cId="0" sldId="377"/>
            <ac:spMk id="2" creationId="{00000000-0000-0000-0000-000000000000}"/>
          </ac:spMkLst>
        </pc:spChg>
        <pc:spChg chg="mod">
          <ac:chgData name="桂昊 鲁" userId="88ec7f7022c28b30" providerId="LiveId" clId="{86379BDC-C110-4762-BBD9-1EAEB7078F9A}" dt="2025-05-10T21:38:57.235" v="398" actId="1076"/>
          <ac:spMkLst>
            <pc:docMk/>
            <pc:sldMk cId="0" sldId="377"/>
            <ac:spMk id="5" creationId="{00000000-0000-0000-0000-000000000000}"/>
          </ac:spMkLst>
        </pc:spChg>
        <pc:spChg chg="add mod">
          <ac:chgData name="桂昊 鲁" userId="88ec7f7022c28b30" providerId="LiveId" clId="{86379BDC-C110-4762-BBD9-1EAEB7078F9A}" dt="2025-05-10T22:04:18.981" v="530" actId="1076"/>
          <ac:spMkLst>
            <pc:docMk/>
            <pc:sldMk cId="0" sldId="377"/>
            <ac:spMk id="7" creationId="{EB149D68-7AB4-6B5B-9CF6-7F141CDC3379}"/>
          </ac:spMkLst>
        </pc:spChg>
        <pc:spChg chg="mod">
          <ac:chgData name="桂昊 鲁" userId="88ec7f7022c28b30" providerId="LiveId" clId="{86379BDC-C110-4762-BBD9-1EAEB7078F9A}" dt="2025-05-10T22:06:59.543" v="613" actId="1076"/>
          <ac:spMkLst>
            <pc:docMk/>
            <pc:sldMk cId="0" sldId="377"/>
            <ac:spMk id="14" creationId="{00000000-0000-0000-0000-000000000000}"/>
          </ac:spMkLst>
        </pc:spChg>
        <pc:spChg chg="add mod">
          <ac:chgData name="桂昊 鲁" userId="88ec7f7022c28b30" providerId="LiveId" clId="{86379BDC-C110-4762-BBD9-1EAEB7078F9A}" dt="2025-05-10T22:10:58.261" v="701" actId="1076"/>
          <ac:spMkLst>
            <pc:docMk/>
            <pc:sldMk cId="0" sldId="377"/>
            <ac:spMk id="16" creationId="{520E8329-C4A8-8922-241A-38B086F6D606}"/>
          </ac:spMkLst>
        </pc:spChg>
        <pc:spChg chg="mod">
          <ac:chgData name="桂昊 鲁" userId="88ec7f7022c28b30" providerId="LiveId" clId="{86379BDC-C110-4762-BBD9-1EAEB7078F9A}" dt="2025-05-10T21:42:57.190" v="461" actId="21"/>
          <ac:spMkLst>
            <pc:docMk/>
            <pc:sldMk cId="0" sldId="377"/>
            <ac:spMk id="24" creationId="{00000000-0000-0000-0000-000000000000}"/>
          </ac:spMkLst>
        </pc:spChg>
        <pc:spChg chg="mod">
          <ac:chgData name="桂昊 鲁" userId="88ec7f7022c28b30" providerId="LiveId" clId="{86379BDC-C110-4762-BBD9-1EAEB7078F9A}" dt="2025-05-10T21:43:08.756" v="465" actId="21"/>
          <ac:spMkLst>
            <pc:docMk/>
            <pc:sldMk cId="0" sldId="377"/>
            <ac:spMk id="25" creationId="{00000000-0000-0000-0000-000000000000}"/>
          </ac:spMkLst>
        </pc:spChg>
        <pc:spChg chg="mod">
          <ac:chgData name="桂昊 鲁" userId="88ec7f7022c28b30" providerId="LiveId" clId="{86379BDC-C110-4762-BBD9-1EAEB7078F9A}" dt="2025-05-10T22:11:01.617" v="702" actId="1076"/>
          <ac:spMkLst>
            <pc:docMk/>
            <pc:sldMk cId="0" sldId="377"/>
            <ac:spMk id="27" creationId="{00000000-0000-0000-0000-000000000000}"/>
          </ac:spMkLst>
        </pc:spChg>
        <pc:spChg chg="add mod">
          <ac:chgData name="桂昊 鲁" userId="88ec7f7022c28b30" providerId="LiveId" clId="{86379BDC-C110-4762-BBD9-1EAEB7078F9A}" dt="2025-05-10T22:06:56.623" v="610" actId="1076"/>
          <ac:spMkLst>
            <pc:docMk/>
            <pc:sldMk cId="0" sldId="377"/>
            <ac:spMk id="49" creationId="{B1831EBB-89E4-D7CF-61EE-F32E8BB2DDB4}"/>
          </ac:spMkLst>
        </pc:spChg>
        <pc:spChg chg="add mod">
          <ac:chgData name="桂昊 鲁" userId="88ec7f7022c28b30" providerId="LiveId" clId="{86379BDC-C110-4762-BBD9-1EAEB7078F9A}" dt="2025-05-10T22:08:17.650" v="623" actId="14100"/>
          <ac:spMkLst>
            <pc:docMk/>
            <pc:sldMk cId="0" sldId="377"/>
            <ac:spMk id="51" creationId="{3A0AEFEE-A0D8-C539-2093-6DD23D210321}"/>
          </ac:spMkLst>
        </pc:spChg>
        <pc:picChg chg="mod">
          <ac:chgData name="桂昊 鲁" userId="88ec7f7022c28b30" providerId="LiveId" clId="{86379BDC-C110-4762-BBD9-1EAEB7078F9A}" dt="2025-05-10T22:06:58.357" v="612" actId="1076"/>
          <ac:picMkLst>
            <pc:docMk/>
            <pc:sldMk cId="0" sldId="377"/>
            <ac:picMk id="10" creationId="{00000000-0000-0000-0000-000000000000}"/>
          </ac:picMkLst>
        </pc:picChg>
        <pc:picChg chg="mod">
          <ac:chgData name="桂昊 鲁" userId="88ec7f7022c28b30" providerId="LiveId" clId="{86379BDC-C110-4762-BBD9-1EAEB7078F9A}" dt="2025-05-10T21:39:04.531" v="402" actId="1076"/>
          <ac:picMkLst>
            <pc:docMk/>
            <pc:sldMk cId="0" sldId="377"/>
            <ac:picMk id="11" creationId="{00000000-0000-0000-0000-000000000000}"/>
          </ac:picMkLst>
        </pc:picChg>
        <pc:picChg chg="mod">
          <ac:chgData name="桂昊 鲁" userId="88ec7f7022c28b30" providerId="LiveId" clId="{86379BDC-C110-4762-BBD9-1EAEB7078F9A}" dt="2025-05-10T22:06:59.992" v="614" actId="1076"/>
          <ac:picMkLst>
            <pc:docMk/>
            <pc:sldMk cId="0" sldId="377"/>
            <ac:picMk id="12" creationId="{00000000-0000-0000-0000-000000000000}"/>
          </ac:picMkLst>
        </pc:picChg>
        <pc:cxnChg chg="mod">
          <ac:chgData name="桂昊 鲁" userId="88ec7f7022c28b30" providerId="LiveId" clId="{86379BDC-C110-4762-BBD9-1EAEB7078F9A}" dt="2025-05-10T22:04:39.048" v="543" actId="14100"/>
          <ac:cxnSpMkLst>
            <pc:docMk/>
            <pc:sldMk cId="0" sldId="377"/>
            <ac:cxnSpMk id="26" creationId="{00000000-0000-0000-0000-000000000000}"/>
          </ac:cxnSpMkLst>
        </pc:cxnChg>
      </pc:sldChg>
      <pc:sldChg chg="ord">
        <pc:chgData name="桂昊 鲁" userId="88ec7f7022c28b30" providerId="LiveId" clId="{86379BDC-C110-4762-BBD9-1EAEB7078F9A}" dt="2025-05-10T22:20:09.870" v="809"/>
        <pc:sldMkLst>
          <pc:docMk/>
          <pc:sldMk cId="0" sldId="380"/>
        </pc:sldMkLst>
      </pc:sldChg>
      <pc:sldChg chg="addSp delSp modSp mod">
        <pc:chgData name="桂昊 鲁" userId="88ec7f7022c28b30" providerId="LiveId" clId="{86379BDC-C110-4762-BBD9-1EAEB7078F9A}" dt="2025-05-10T23:38:41.438" v="1426" actId="1076"/>
        <pc:sldMkLst>
          <pc:docMk/>
          <pc:sldMk cId="0" sldId="391"/>
        </pc:sldMkLst>
        <pc:spChg chg="mod">
          <ac:chgData name="桂昊 鲁" userId="88ec7f7022c28b30" providerId="LiveId" clId="{86379BDC-C110-4762-BBD9-1EAEB7078F9A}" dt="2025-05-10T22:31:30.647" v="930" actId="20577"/>
          <ac:spMkLst>
            <pc:docMk/>
            <pc:sldMk cId="0" sldId="391"/>
            <ac:spMk id="5" creationId="{00000000-0000-0000-0000-000000000000}"/>
          </ac:spMkLst>
        </pc:spChg>
        <pc:grpChg chg="mod">
          <ac:chgData name="桂昊 鲁" userId="88ec7f7022c28b30" providerId="LiveId" clId="{86379BDC-C110-4762-BBD9-1EAEB7078F9A}" dt="2025-05-10T23:38:41.438" v="1426" actId="1076"/>
          <ac:grpSpMkLst>
            <pc:docMk/>
            <pc:sldMk cId="0" sldId="391"/>
            <ac:grpSpMk id="52" creationId="{00000000-0000-0000-0000-000000000000}"/>
          </ac:grpSpMkLst>
        </pc:grpChg>
      </pc:sldChg>
      <pc:sldChg chg="addSp delSp modSp mod">
        <pc:chgData name="桂昊 鲁" userId="88ec7f7022c28b30" providerId="LiveId" clId="{86379BDC-C110-4762-BBD9-1EAEB7078F9A}" dt="2025-05-10T22:41:33.840" v="1105" actId="22"/>
        <pc:sldMkLst>
          <pc:docMk/>
          <pc:sldMk cId="0" sldId="392"/>
        </pc:sldMkLst>
        <pc:picChg chg="mod">
          <ac:chgData name="桂昊 鲁" userId="88ec7f7022c28b30" providerId="LiveId" clId="{86379BDC-C110-4762-BBD9-1EAEB7078F9A}" dt="2025-05-10T22:16:10.240" v="799" actId="1076"/>
          <ac:picMkLst>
            <pc:docMk/>
            <pc:sldMk cId="0" sldId="392"/>
            <ac:picMk id="4" creationId="{00000000-0000-0000-0000-000000000000}"/>
          </ac:picMkLst>
        </pc:picChg>
        <pc:cxnChg chg="mod">
          <ac:chgData name="桂昊 鲁" userId="88ec7f7022c28b30" providerId="LiveId" clId="{86379BDC-C110-4762-BBD9-1EAEB7078F9A}" dt="2025-05-10T22:16:13.830" v="801" actId="1076"/>
          <ac:cxnSpMkLst>
            <pc:docMk/>
            <pc:sldMk cId="0" sldId="392"/>
            <ac:cxnSpMk id="6" creationId="{00000000-0000-0000-0000-000000000000}"/>
          </ac:cxnSpMkLst>
        </pc:cxnChg>
      </pc:sldChg>
      <pc:sldChg chg="addSp delSp modSp mod ord">
        <pc:chgData name="桂昊 鲁" userId="88ec7f7022c28b30" providerId="LiveId" clId="{86379BDC-C110-4762-BBD9-1EAEB7078F9A}" dt="2025-05-10T22:41:27.339" v="1103"/>
        <pc:sldMkLst>
          <pc:docMk/>
          <pc:sldMk cId="0" sldId="393"/>
        </pc:sldMkLst>
        <pc:spChg chg="add del mod">
          <ac:chgData name="桂昊 鲁" userId="88ec7f7022c28b30" providerId="LiveId" clId="{86379BDC-C110-4762-BBD9-1EAEB7078F9A}" dt="2025-05-10T22:35:16.038" v="995" actId="21"/>
          <ac:spMkLst>
            <pc:docMk/>
            <pc:sldMk cId="0" sldId="393"/>
            <ac:spMk id="11" creationId="{00000000-0000-0000-0000-000000000000}"/>
          </ac:spMkLst>
        </pc:spChg>
      </pc:sldChg>
      <pc:sldChg chg="ord">
        <pc:chgData name="桂昊 鲁" userId="88ec7f7022c28b30" providerId="LiveId" clId="{86379BDC-C110-4762-BBD9-1EAEB7078F9A}" dt="2025-05-10T22:16:02.727" v="797"/>
        <pc:sldMkLst>
          <pc:docMk/>
          <pc:sldMk cId="0" sldId="394"/>
        </pc:sldMkLst>
      </pc:sldChg>
      <pc:sldChg chg="addSp delSp modSp mod">
        <pc:chgData name="桂昊 鲁" userId="88ec7f7022c28b30" providerId="LiveId" clId="{86379BDC-C110-4762-BBD9-1EAEB7078F9A}" dt="2025-05-10T22:42:03.785" v="1125" actId="1076"/>
        <pc:sldMkLst>
          <pc:docMk/>
          <pc:sldMk cId="0" sldId="397"/>
        </pc:sldMkLst>
        <pc:spChg chg="mod">
          <ac:chgData name="桂昊 鲁" userId="88ec7f7022c28b30" providerId="LiveId" clId="{86379BDC-C110-4762-BBD9-1EAEB7078F9A}" dt="2025-05-10T22:39:42.317" v="1101" actId="1076"/>
          <ac:spMkLst>
            <pc:docMk/>
            <pc:sldMk cId="0" sldId="397"/>
            <ac:spMk id="2" creationId="{00000000-0000-0000-0000-000000000000}"/>
          </ac:spMkLst>
        </pc:spChg>
        <pc:spChg chg="mod">
          <ac:chgData name="桂昊 鲁" userId="88ec7f7022c28b30" providerId="LiveId" clId="{86379BDC-C110-4762-BBD9-1EAEB7078F9A}" dt="2025-05-10T22:39:09.671" v="1094" actId="20577"/>
          <ac:spMkLst>
            <pc:docMk/>
            <pc:sldMk cId="0" sldId="397"/>
            <ac:spMk id="6" creationId="{00000000-0000-0000-0000-000000000000}"/>
          </ac:spMkLst>
        </pc:spChg>
        <pc:spChg chg="add mod">
          <ac:chgData name="桂昊 鲁" userId="88ec7f7022c28b30" providerId="LiveId" clId="{86379BDC-C110-4762-BBD9-1EAEB7078F9A}" dt="2025-05-10T22:37:44.967" v="1037" actId="692"/>
          <ac:spMkLst>
            <pc:docMk/>
            <pc:sldMk cId="0" sldId="397"/>
            <ac:spMk id="26" creationId="{1FB656D2-B15E-64E7-6FAA-F96D229197EA}"/>
          </ac:spMkLst>
        </pc:spChg>
        <pc:spChg chg="add mod">
          <ac:chgData name="桂昊 鲁" userId="88ec7f7022c28b30" providerId="LiveId" clId="{86379BDC-C110-4762-BBD9-1EAEB7078F9A}" dt="2025-05-10T22:37:53.217" v="1039" actId="1076"/>
          <ac:spMkLst>
            <pc:docMk/>
            <pc:sldMk cId="0" sldId="397"/>
            <ac:spMk id="27" creationId="{771D6549-CDA6-274A-AC08-6823A2590F92}"/>
          </ac:spMkLst>
        </pc:spChg>
        <pc:spChg chg="add mod">
          <ac:chgData name="桂昊 鲁" userId="88ec7f7022c28b30" providerId="LiveId" clId="{86379BDC-C110-4762-BBD9-1EAEB7078F9A}" dt="2025-05-10T22:42:03.785" v="1125" actId="1076"/>
          <ac:spMkLst>
            <pc:docMk/>
            <pc:sldMk cId="0" sldId="397"/>
            <ac:spMk id="30" creationId="{7FABF09E-DAC9-679A-F9D8-6C0C30AA3036}"/>
          </ac:spMkLst>
        </pc:spChg>
        <pc:picChg chg="add mod">
          <ac:chgData name="桂昊 鲁" userId="88ec7f7022c28b30" providerId="LiveId" clId="{86379BDC-C110-4762-BBD9-1EAEB7078F9A}" dt="2025-05-10T22:21:05.016" v="817" actId="1076"/>
          <ac:picMkLst>
            <pc:docMk/>
            <pc:sldMk cId="0" sldId="397"/>
            <ac:picMk id="8" creationId="{E15DD4A6-0BFE-214A-1B37-D877F9BADC2B}"/>
          </ac:picMkLst>
        </pc:picChg>
        <pc:picChg chg="add mod">
          <ac:chgData name="桂昊 鲁" userId="88ec7f7022c28b30" providerId="LiveId" clId="{86379BDC-C110-4762-BBD9-1EAEB7078F9A}" dt="2025-05-10T22:35:08.267" v="990" actId="1076"/>
          <ac:picMkLst>
            <pc:docMk/>
            <pc:sldMk cId="0" sldId="397"/>
            <ac:picMk id="9" creationId="{2CEAADF4-6C17-08FF-57E2-61130CD84DDD}"/>
          </ac:picMkLst>
        </pc:picChg>
      </pc:sldChg>
      <pc:sldChg chg="addSp delSp modSp mod">
        <pc:chgData name="桂昊 鲁" userId="88ec7f7022c28b30" providerId="LiveId" clId="{86379BDC-C110-4762-BBD9-1EAEB7078F9A}" dt="2025-05-10T23:17:30.444" v="1159" actId="20577"/>
        <pc:sldMkLst>
          <pc:docMk/>
          <pc:sldMk cId="0" sldId="398"/>
        </pc:sldMkLst>
        <pc:spChg chg="mod">
          <ac:chgData name="桂昊 鲁" userId="88ec7f7022c28b30" providerId="LiveId" clId="{86379BDC-C110-4762-BBD9-1EAEB7078F9A}" dt="2025-05-10T22:34:07.851" v="987" actId="20578"/>
          <ac:spMkLst>
            <pc:docMk/>
            <pc:sldMk cId="0" sldId="398"/>
            <ac:spMk id="5" creationId="{00000000-0000-0000-0000-000000000000}"/>
          </ac:spMkLst>
        </pc:spChg>
        <pc:spChg chg="mod">
          <ac:chgData name="桂昊 鲁" userId="88ec7f7022c28b30" providerId="LiveId" clId="{86379BDC-C110-4762-BBD9-1EAEB7078F9A}" dt="2025-05-10T23:17:30.444" v="1159" actId="20577"/>
          <ac:spMkLst>
            <pc:docMk/>
            <pc:sldMk cId="0" sldId="398"/>
            <ac:spMk id="11" creationId="{00000000-0000-0000-0000-000000000000}"/>
          </ac:spMkLst>
        </pc:spChg>
        <pc:picChg chg="add mod">
          <ac:chgData name="桂昊 鲁" userId="88ec7f7022c28b30" providerId="LiveId" clId="{86379BDC-C110-4762-BBD9-1EAEB7078F9A}" dt="2025-05-10T22:25:30.530" v="832" actId="1076"/>
          <ac:picMkLst>
            <pc:docMk/>
            <pc:sldMk cId="0" sldId="398"/>
            <ac:picMk id="3" creationId="{98C1CEDC-F2FD-DB77-E8D8-59A0EE764FB8}"/>
          </ac:picMkLst>
        </pc:picChg>
        <pc:picChg chg="add mod">
          <ac:chgData name="桂昊 鲁" userId="88ec7f7022c28b30" providerId="LiveId" clId="{86379BDC-C110-4762-BBD9-1EAEB7078F9A}" dt="2025-05-10T22:25:29.261" v="831" actId="1076"/>
          <ac:picMkLst>
            <pc:docMk/>
            <pc:sldMk cId="0" sldId="398"/>
            <ac:picMk id="6" creationId="{211CCCC8-1C0A-6832-56C1-3B738E02B3F2}"/>
          </ac:picMkLst>
        </pc:picChg>
      </pc:sldChg>
      <pc:sldChg chg="ord">
        <pc:chgData name="桂昊 鲁" userId="88ec7f7022c28b30" providerId="LiveId" clId="{86379BDC-C110-4762-BBD9-1EAEB7078F9A}" dt="2025-05-10T22:27:34.967" v="852"/>
        <pc:sldMkLst>
          <pc:docMk/>
          <pc:sldMk cId="0" sldId="399"/>
        </pc:sldMkLst>
      </pc:sldChg>
      <pc:sldChg chg="ord">
        <pc:chgData name="桂昊 鲁" userId="88ec7f7022c28b30" providerId="LiveId" clId="{86379BDC-C110-4762-BBD9-1EAEB7078F9A}" dt="2025-05-10T22:21:38.987" v="820"/>
        <pc:sldMkLst>
          <pc:docMk/>
          <pc:sldMk cId="0" sldId="401"/>
        </pc:sldMkLst>
      </pc:sldChg>
      <pc:sldChg chg="addSp delSp modSp mod">
        <pc:chgData name="桂昊 鲁" userId="88ec7f7022c28b30" providerId="LiveId" clId="{86379BDC-C110-4762-BBD9-1EAEB7078F9A}" dt="2025-05-10T23:52:14.219" v="1621" actId="20577"/>
        <pc:sldMkLst>
          <pc:docMk/>
          <pc:sldMk cId="0" sldId="402"/>
        </pc:sldMkLst>
        <pc:spChg chg="mod">
          <ac:chgData name="桂昊 鲁" userId="88ec7f7022c28b30" providerId="LiveId" clId="{86379BDC-C110-4762-BBD9-1EAEB7078F9A}" dt="2025-05-10T23:40:22.067" v="1444" actId="113"/>
          <ac:spMkLst>
            <pc:docMk/>
            <pc:sldMk cId="0" sldId="402"/>
            <ac:spMk id="6" creationId="{00000000-0000-0000-0000-000000000000}"/>
          </ac:spMkLst>
        </pc:spChg>
        <pc:spChg chg="add mod">
          <ac:chgData name="桂昊 鲁" userId="88ec7f7022c28b30" providerId="LiveId" clId="{86379BDC-C110-4762-BBD9-1EAEB7078F9A}" dt="2025-05-10T23:41:41.154" v="1472" actId="20577"/>
          <ac:spMkLst>
            <pc:docMk/>
            <pc:sldMk cId="0" sldId="402"/>
            <ac:spMk id="12" creationId="{24136067-A46D-8FE6-FC14-3417C9217627}"/>
          </ac:spMkLst>
        </pc:spChg>
        <pc:spChg chg="add mod">
          <ac:chgData name="桂昊 鲁" userId="88ec7f7022c28b30" providerId="LiveId" clId="{86379BDC-C110-4762-BBD9-1EAEB7078F9A}" dt="2025-05-10T23:44:33.462" v="1510" actId="1076"/>
          <ac:spMkLst>
            <pc:docMk/>
            <pc:sldMk cId="0" sldId="402"/>
            <ac:spMk id="18" creationId="{4823D215-C88B-8C92-4FDA-36E675FDCCE9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24" creationId="{5CB6BE5A-5E32-55E1-DE1A-59CCB95780FA}"/>
          </ac:spMkLst>
        </pc:spChg>
        <pc:spChg chg="mod">
          <ac:chgData name="桂昊 鲁" userId="88ec7f7022c28b30" providerId="LiveId" clId="{86379BDC-C110-4762-BBD9-1EAEB7078F9A}" dt="2025-05-10T23:52:14.219" v="1621" actId="20577"/>
          <ac:spMkLst>
            <pc:docMk/>
            <pc:sldMk cId="0" sldId="402"/>
            <ac:spMk id="27" creationId="{00000000-0000-0000-0000-000000000000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46" creationId="{665D4E93-7EB0-441E-CC2C-919F73D2EF49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48" creationId="{6363132F-0517-E101-815D-A0281BD0CFA6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51" creationId="{D971627B-F34B-39C4-3631-22D046F99ECB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52" creationId="{3F4AD38B-1D6A-15AC-DA67-0B8125B5AA1C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54" creationId="{B2929302-2FF0-71DA-EE04-52BFD20141E9}"/>
          </ac:spMkLst>
        </pc:spChg>
        <pc:spChg chg="mod">
          <ac:chgData name="桂昊 鲁" userId="88ec7f7022c28b30" providerId="LiveId" clId="{86379BDC-C110-4762-BBD9-1EAEB7078F9A}" dt="2025-05-10T23:47:10.476" v="1551" actId="1076"/>
          <ac:spMkLst>
            <pc:docMk/>
            <pc:sldMk cId="0" sldId="402"/>
            <ac:spMk id="56" creationId="{E02FB7E2-594C-17BB-C965-43C387FE062F}"/>
          </ac:spMkLst>
        </pc:spChg>
        <pc:spChg chg="mod">
          <ac:chgData name="桂昊 鲁" userId="88ec7f7022c28b30" providerId="LiveId" clId="{86379BDC-C110-4762-BBD9-1EAEB7078F9A}" dt="2025-05-10T23:47:28.595" v="1557" actId="14100"/>
          <ac:spMkLst>
            <pc:docMk/>
            <pc:sldMk cId="0" sldId="402"/>
            <ac:spMk id="58" creationId="{468B8BEC-3518-96F0-DF80-20A57E62F919}"/>
          </ac:spMkLst>
        </pc:spChg>
        <pc:spChg chg="mod">
          <ac:chgData name="桂昊 鲁" userId="88ec7f7022c28b30" providerId="LiveId" clId="{86379BDC-C110-4762-BBD9-1EAEB7078F9A}" dt="2025-05-10T23:47:19.265" v="1554" actId="1076"/>
          <ac:spMkLst>
            <pc:docMk/>
            <pc:sldMk cId="0" sldId="402"/>
            <ac:spMk id="60" creationId="{00F1559D-9198-6E21-F113-53E1E4DBCA72}"/>
          </ac:spMkLst>
        </pc:spChg>
        <pc:spChg chg="mod">
          <ac:chgData name="桂昊 鲁" userId="88ec7f7022c28b30" providerId="LiveId" clId="{86379BDC-C110-4762-BBD9-1EAEB7078F9A}" dt="2025-05-10T23:48:12.001" v="1577" actId="14100"/>
          <ac:spMkLst>
            <pc:docMk/>
            <pc:sldMk cId="0" sldId="402"/>
            <ac:spMk id="61" creationId="{E129D819-4E43-C49E-B951-52CBEFDA387D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62" creationId="{EB10F3E6-A94B-D883-93CF-DA5E98237F1E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63" creationId="{37F3A934-A9D2-7C3B-A2DB-CE7891A97C5A}"/>
          </ac:spMkLst>
        </pc:spChg>
        <pc:spChg chg="mod">
          <ac:chgData name="桂昊 鲁" userId="88ec7f7022c28b30" providerId="LiveId" clId="{86379BDC-C110-4762-BBD9-1EAEB7078F9A}" dt="2025-05-10T23:48:18.055" v="1579" actId="14100"/>
          <ac:spMkLst>
            <pc:docMk/>
            <pc:sldMk cId="0" sldId="402"/>
            <ac:spMk id="64" creationId="{142D70DA-9FC9-6C9A-F2F2-4B089A65F9DC}"/>
          </ac:spMkLst>
        </pc:spChg>
        <pc:spChg chg="mod">
          <ac:chgData name="桂昊 鲁" userId="88ec7f7022c28b30" providerId="LiveId" clId="{86379BDC-C110-4762-BBD9-1EAEB7078F9A}" dt="2025-05-10T23:47:36.730" v="1559" actId="1076"/>
          <ac:spMkLst>
            <pc:docMk/>
            <pc:sldMk cId="0" sldId="402"/>
            <ac:spMk id="65" creationId="{2DA3DCD1-959A-BC81-C24C-E614D14B06A7}"/>
          </ac:spMkLst>
        </pc:spChg>
        <pc:spChg chg="mod">
          <ac:chgData name="桂昊 鲁" userId="88ec7f7022c28b30" providerId="LiveId" clId="{86379BDC-C110-4762-BBD9-1EAEB7078F9A}" dt="2025-05-10T23:48:39.422" v="1585" actId="1076"/>
          <ac:spMkLst>
            <pc:docMk/>
            <pc:sldMk cId="0" sldId="402"/>
            <ac:spMk id="66" creationId="{0F9090CA-2C1F-21FB-E15A-CF7C4AA7D326}"/>
          </ac:spMkLst>
        </pc:spChg>
        <pc:spChg chg="mod">
          <ac:chgData name="桂昊 鲁" userId="88ec7f7022c28b30" providerId="LiveId" clId="{86379BDC-C110-4762-BBD9-1EAEB7078F9A}" dt="2025-05-10T23:47:50.420" v="1568" actId="1076"/>
          <ac:spMkLst>
            <pc:docMk/>
            <pc:sldMk cId="0" sldId="402"/>
            <ac:spMk id="67" creationId="{D66AF4A9-FA7C-5888-D3FE-DBEFD7FC333F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80" creationId="{EE985AF9-B69A-CB81-4C91-A67198D23893}"/>
          </ac:spMkLst>
        </pc:spChg>
        <pc:spChg chg="mod">
          <ac:chgData name="桂昊 鲁" userId="88ec7f7022c28b30" providerId="LiveId" clId="{86379BDC-C110-4762-BBD9-1EAEB7078F9A}" dt="2025-05-10T23:48:29.608" v="1583" actId="2711"/>
          <ac:spMkLst>
            <pc:docMk/>
            <pc:sldMk cId="0" sldId="402"/>
            <ac:spMk id="83" creationId="{27E5978B-495B-E3D6-BDFE-19FDCB7999B2}"/>
          </ac:spMkLst>
        </pc:spChg>
        <pc:spChg chg="add mod">
          <ac:chgData name="桂昊 鲁" userId="88ec7f7022c28b30" providerId="LiveId" clId="{86379BDC-C110-4762-BBD9-1EAEB7078F9A}" dt="2025-05-10T23:48:03.246" v="1572" actId="14100"/>
          <ac:spMkLst>
            <pc:docMk/>
            <pc:sldMk cId="0" sldId="402"/>
            <ac:spMk id="94" creationId="{671EB756-8FF7-E753-04EC-931BC3CD609D}"/>
          </ac:spMkLst>
        </pc:spChg>
        <pc:grpChg chg="mod">
          <ac:chgData name="桂昊 鲁" userId="88ec7f7022c28b30" providerId="LiveId" clId="{86379BDC-C110-4762-BBD9-1EAEB7078F9A}" dt="2025-05-10T23:44:36.813" v="1511" actId="1076"/>
          <ac:grpSpMkLst>
            <pc:docMk/>
            <pc:sldMk cId="0" sldId="402"/>
            <ac:grpSpMk id="21" creationId="{FD889987-232E-6C2F-C518-2544C78DB26F}"/>
          </ac:grpSpMkLst>
        </pc:grpChg>
        <pc:picChg chg="add mod">
          <ac:chgData name="桂昊 鲁" userId="88ec7f7022c28b30" providerId="LiveId" clId="{86379BDC-C110-4762-BBD9-1EAEB7078F9A}" dt="2025-05-10T23:40:37.489" v="1448" actId="1076"/>
          <ac:picMkLst>
            <pc:docMk/>
            <pc:sldMk cId="0" sldId="402"/>
            <ac:picMk id="8" creationId="{A459FF60-F538-CC21-B5A4-5364C08F7C40}"/>
          </ac:picMkLst>
        </pc:picChg>
        <pc:picChg chg="add mod">
          <ac:chgData name="桂昊 鲁" userId="88ec7f7022c28b30" providerId="LiveId" clId="{86379BDC-C110-4762-BBD9-1EAEB7078F9A}" dt="2025-05-10T23:44:27.995" v="1508" actId="1076"/>
          <ac:picMkLst>
            <pc:docMk/>
            <pc:sldMk cId="0" sldId="402"/>
            <ac:picMk id="15" creationId="{2E2698D0-4150-70BC-F23F-822018B1AEFC}"/>
          </ac:picMkLst>
        </pc:picChg>
        <pc:picChg chg="add mod">
          <ac:chgData name="桂昊 鲁" userId="88ec7f7022c28b30" providerId="LiveId" clId="{86379BDC-C110-4762-BBD9-1EAEB7078F9A}" dt="2025-05-10T23:44:27.995" v="1508" actId="1076"/>
          <ac:picMkLst>
            <pc:docMk/>
            <pc:sldMk cId="0" sldId="402"/>
            <ac:picMk id="16" creationId="{4196678A-AFA5-B889-F948-E2B85F352DC4}"/>
          </ac:picMkLst>
        </pc:picChg>
        <pc:picChg chg="add mod">
          <ac:chgData name="桂昊 鲁" userId="88ec7f7022c28b30" providerId="LiveId" clId="{86379BDC-C110-4762-BBD9-1EAEB7078F9A}" dt="2025-05-10T23:44:27.995" v="1508" actId="1076"/>
          <ac:picMkLst>
            <pc:docMk/>
            <pc:sldMk cId="0" sldId="402"/>
            <ac:picMk id="17" creationId="{B774A4F2-EE8A-9383-021C-4B1B187C4D6C}"/>
          </ac:picMkLst>
        </pc:picChg>
        <pc:picChg chg="add mod">
          <ac:chgData name="桂昊 鲁" userId="88ec7f7022c28b30" providerId="LiveId" clId="{86379BDC-C110-4762-BBD9-1EAEB7078F9A}" dt="2025-05-10T23:44:30.170" v="1509" actId="1076"/>
          <ac:picMkLst>
            <pc:docMk/>
            <pc:sldMk cId="0" sldId="402"/>
            <ac:picMk id="20" creationId="{8F3C3535-3D35-C849-D46A-BF4894F7E344}"/>
          </ac:picMkLst>
        </pc:picChg>
        <pc:cxnChg chg="mod">
          <ac:chgData name="桂昊 鲁" userId="88ec7f7022c28b30" providerId="LiveId" clId="{86379BDC-C110-4762-BBD9-1EAEB7078F9A}" dt="2025-05-10T23:47:22.601" v="1555" actId="14100"/>
          <ac:cxnSpMkLst>
            <pc:docMk/>
            <pc:sldMk cId="0" sldId="402"/>
            <ac:cxnSpMk id="59" creationId="{A0A5B2E2-451A-1B0C-7E0A-6EC9FF9A191F}"/>
          </ac:cxnSpMkLst>
        </pc:cxnChg>
      </pc:sldChg>
      <pc:sldChg chg="addSp delSp modSp mod">
        <pc:chgData name="桂昊 鲁" userId="88ec7f7022c28b30" providerId="LiveId" clId="{86379BDC-C110-4762-BBD9-1EAEB7078F9A}" dt="2025-05-10T23:37:30.773" v="1408" actId="692"/>
        <pc:sldMkLst>
          <pc:docMk/>
          <pc:sldMk cId="0" sldId="403"/>
        </pc:sldMkLst>
        <pc:spChg chg="mod">
          <ac:chgData name="桂昊 鲁" userId="88ec7f7022c28b30" providerId="LiveId" clId="{86379BDC-C110-4762-BBD9-1EAEB7078F9A}" dt="2025-05-10T23:18:12.461" v="1169"/>
          <ac:spMkLst>
            <pc:docMk/>
            <pc:sldMk cId="0" sldId="403"/>
            <ac:spMk id="13" creationId="{00000000-0000-0000-0000-000000000000}"/>
          </ac:spMkLst>
        </pc:spChg>
        <pc:spChg chg="add mod">
          <ac:chgData name="桂昊 鲁" userId="88ec7f7022c28b30" providerId="LiveId" clId="{86379BDC-C110-4762-BBD9-1EAEB7078F9A}" dt="2025-05-10T23:22:41.786" v="1229" actId="1076"/>
          <ac:spMkLst>
            <pc:docMk/>
            <pc:sldMk cId="0" sldId="403"/>
            <ac:spMk id="29" creationId="{3713C47B-C1F9-A23E-440C-359CF2417627}"/>
          </ac:spMkLst>
        </pc:spChg>
        <pc:spChg chg="mod">
          <ac:chgData name="桂昊 鲁" userId="88ec7f7022c28b30" providerId="LiveId" clId="{86379BDC-C110-4762-BBD9-1EAEB7078F9A}" dt="2025-05-10T23:20:41.504" v="1194"/>
          <ac:spMkLst>
            <pc:docMk/>
            <pc:sldMk cId="0" sldId="403"/>
            <ac:spMk id="39" creationId="{006F11EC-7402-DB75-6469-F242FCDDAE40}"/>
          </ac:spMkLst>
        </pc:spChg>
        <pc:spChg chg="mod">
          <ac:chgData name="桂昊 鲁" userId="88ec7f7022c28b30" providerId="LiveId" clId="{86379BDC-C110-4762-BBD9-1EAEB7078F9A}" dt="2025-05-10T23:20:41.504" v="1194"/>
          <ac:spMkLst>
            <pc:docMk/>
            <pc:sldMk cId="0" sldId="403"/>
            <ac:spMk id="44" creationId="{D8B13C15-5503-29DA-439E-CC84831B2AF1}"/>
          </ac:spMkLst>
        </pc:spChg>
        <pc:spChg chg="add mod">
          <ac:chgData name="桂昊 鲁" userId="88ec7f7022c28b30" providerId="LiveId" clId="{86379BDC-C110-4762-BBD9-1EAEB7078F9A}" dt="2025-05-10T23:21:01.700" v="1200" actId="1076"/>
          <ac:spMkLst>
            <pc:docMk/>
            <pc:sldMk cId="0" sldId="403"/>
            <ac:spMk id="45" creationId="{2D41AFAA-8061-2745-9835-3CF122919517}"/>
          </ac:spMkLst>
        </pc:spChg>
        <pc:spChg chg="add mod">
          <ac:chgData name="桂昊 鲁" userId="88ec7f7022c28b30" providerId="LiveId" clId="{86379BDC-C110-4762-BBD9-1EAEB7078F9A}" dt="2025-05-10T23:22:57.713" v="1234" actId="1076"/>
          <ac:spMkLst>
            <pc:docMk/>
            <pc:sldMk cId="0" sldId="403"/>
            <ac:spMk id="48" creationId="{E9C853CF-0B70-ED73-CE8E-48C6BB7FA0F1}"/>
          </ac:spMkLst>
        </pc:spChg>
        <pc:spChg chg="add mod">
          <ac:chgData name="桂昊 鲁" userId="88ec7f7022c28b30" providerId="LiveId" clId="{86379BDC-C110-4762-BBD9-1EAEB7078F9A}" dt="2025-05-10T23:33:56.411" v="1332" actId="1076"/>
          <ac:spMkLst>
            <pc:docMk/>
            <pc:sldMk cId="0" sldId="403"/>
            <ac:spMk id="71" creationId="{E6478813-B9E7-EEAC-AF60-19A1EC19810B}"/>
          </ac:spMkLst>
        </pc:spChg>
        <pc:spChg chg="add mod">
          <ac:chgData name="桂昊 鲁" userId="88ec7f7022c28b30" providerId="LiveId" clId="{86379BDC-C110-4762-BBD9-1EAEB7078F9A}" dt="2025-05-10T23:35:11.305" v="1352"/>
          <ac:spMkLst>
            <pc:docMk/>
            <pc:sldMk cId="0" sldId="403"/>
            <ac:spMk id="86" creationId="{F6C6D816-6510-C76C-484F-B5B8C273C5D0}"/>
          </ac:spMkLst>
        </pc:spChg>
        <pc:spChg chg="add mod">
          <ac:chgData name="桂昊 鲁" userId="88ec7f7022c28b30" providerId="LiveId" clId="{86379BDC-C110-4762-BBD9-1EAEB7078F9A}" dt="2025-05-10T23:35:21.565" v="1357" actId="207"/>
          <ac:spMkLst>
            <pc:docMk/>
            <pc:sldMk cId="0" sldId="403"/>
            <ac:spMk id="88" creationId="{039CACCE-52B7-D677-A253-3F5B57233BEA}"/>
          </ac:spMkLst>
        </pc:spChg>
        <pc:spChg chg="add mod">
          <ac:chgData name="桂昊 鲁" userId="88ec7f7022c28b30" providerId="LiveId" clId="{86379BDC-C110-4762-BBD9-1EAEB7078F9A}" dt="2025-05-10T23:35:29.681" v="1362" actId="20577"/>
          <ac:spMkLst>
            <pc:docMk/>
            <pc:sldMk cId="0" sldId="403"/>
            <ac:spMk id="89" creationId="{8AAEA500-5806-77D5-7DB4-3719A24FD6F6}"/>
          </ac:spMkLst>
        </pc:spChg>
        <pc:spChg chg="add mod">
          <ac:chgData name="桂昊 鲁" userId="88ec7f7022c28b30" providerId="LiveId" clId="{86379BDC-C110-4762-BBD9-1EAEB7078F9A}" dt="2025-05-10T23:35:33.935" v="1365" actId="20577"/>
          <ac:spMkLst>
            <pc:docMk/>
            <pc:sldMk cId="0" sldId="403"/>
            <ac:spMk id="90" creationId="{45C76668-D5BA-C8EF-875F-41ED4818EF2B}"/>
          </ac:spMkLst>
        </pc:spChg>
        <pc:spChg chg="add mod">
          <ac:chgData name="桂昊 鲁" userId="88ec7f7022c28b30" providerId="LiveId" clId="{86379BDC-C110-4762-BBD9-1EAEB7078F9A}" dt="2025-05-10T23:35:38.385" v="1368" actId="20577"/>
          <ac:spMkLst>
            <pc:docMk/>
            <pc:sldMk cId="0" sldId="403"/>
            <ac:spMk id="91" creationId="{924656EA-EC8D-95D4-B028-9BB8E5AFE4C4}"/>
          </ac:spMkLst>
        </pc:spChg>
        <pc:grpChg chg="add mod">
          <ac:chgData name="桂昊 鲁" userId="88ec7f7022c28b30" providerId="LiveId" clId="{86379BDC-C110-4762-BBD9-1EAEB7078F9A}" dt="2025-05-10T23:21:18.927" v="1203" actId="1076"/>
          <ac:grpSpMkLst>
            <pc:docMk/>
            <pc:sldMk cId="0" sldId="403"/>
            <ac:grpSpMk id="32" creationId="{114AD1DD-69EC-CF5D-BE18-216C8D58A820}"/>
          </ac:grpSpMkLst>
        </pc:grpChg>
        <pc:grpChg chg="add mod">
          <ac:chgData name="桂昊 鲁" userId="88ec7f7022c28b30" providerId="LiveId" clId="{86379BDC-C110-4762-BBD9-1EAEB7078F9A}" dt="2025-05-10T23:33:26.720" v="1328" actId="1076"/>
          <ac:grpSpMkLst>
            <pc:docMk/>
            <pc:sldMk cId="0" sldId="403"/>
            <ac:grpSpMk id="67" creationId="{175C19B3-5148-0073-6D39-D7894C21BB39}"/>
          </ac:grpSpMkLst>
        </pc:grpChg>
        <pc:picChg chg="add mod">
          <ac:chgData name="桂昊 鲁" userId="88ec7f7022c28b30" providerId="LiveId" clId="{86379BDC-C110-4762-BBD9-1EAEB7078F9A}" dt="2025-05-10T23:25:33.311" v="1255" actId="164"/>
          <ac:picMkLst>
            <pc:docMk/>
            <pc:sldMk cId="0" sldId="403"/>
            <ac:picMk id="9" creationId="{4361D07A-9C1D-D870-2BD6-5CBFCCC2A541}"/>
          </ac:picMkLst>
        </pc:picChg>
        <pc:picChg chg="add mod">
          <ac:chgData name="桂昊 鲁" userId="88ec7f7022c28b30" providerId="LiveId" clId="{86379BDC-C110-4762-BBD9-1EAEB7078F9A}" dt="2025-05-10T23:21:01.700" v="1200" actId="1076"/>
          <ac:picMkLst>
            <pc:docMk/>
            <pc:sldMk cId="0" sldId="403"/>
            <ac:picMk id="27" creationId="{C56DEEAC-0D6E-1E55-2132-7582BE241054}"/>
          </ac:picMkLst>
        </pc:picChg>
        <pc:picChg chg="add mod">
          <ac:chgData name="桂昊 鲁" userId="88ec7f7022c28b30" providerId="LiveId" clId="{86379BDC-C110-4762-BBD9-1EAEB7078F9A}" dt="2025-05-10T23:22:28.669" v="1223" actId="1076"/>
          <ac:picMkLst>
            <pc:docMk/>
            <pc:sldMk cId="0" sldId="403"/>
            <ac:picMk id="28" creationId="{FF3B3CFD-74F7-7E1B-C284-B45B68EC4FC0}"/>
          </ac:picMkLst>
        </pc:picChg>
        <pc:picChg chg="mod">
          <ac:chgData name="桂昊 鲁" userId="88ec7f7022c28b30" providerId="LiveId" clId="{86379BDC-C110-4762-BBD9-1EAEB7078F9A}" dt="2025-05-10T23:20:41.504" v="1194"/>
          <ac:picMkLst>
            <pc:docMk/>
            <pc:sldMk cId="0" sldId="403"/>
            <ac:picMk id="33" creationId="{D4E00CF8-B526-A930-1442-4F7706FE7A28}"/>
          </ac:picMkLst>
        </pc:picChg>
        <pc:picChg chg="add mod">
          <ac:chgData name="桂昊 鲁" userId="88ec7f7022c28b30" providerId="LiveId" clId="{86379BDC-C110-4762-BBD9-1EAEB7078F9A}" dt="2025-05-10T23:33:26.720" v="1328" actId="1076"/>
          <ac:picMkLst>
            <pc:docMk/>
            <pc:sldMk cId="0" sldId="403"/>
            <ac:picMk id="72" creationId="{5270E2C0-57AD-3B3F-4D5A-E805FDBE3AEB}"/>
          </ac:picMkLst>
        </pc:picChg>
        <pc:cxnChg chg="mod">
          <ac:chgData name="桂昊 鲁" userId="88ec7f7022c28b30" providerId="LiveId" clId="{86379BDC-C110-4762-BBD9-1EAEB7078F9A}" dt="2025-05-10T23:22:45.547" v="1231" actId="14100"/>
          <ac:cxnSpMkLst>
            <pc:docMk/>
            <pc:sldMk cId="0" sldId="403"/>
            <ac:cxnSpMk id="30" creationId="{A2FAAFAC-CD5C-8EE4-11F9-C7ACC8793B8D}"/>
          </ac:cxnSpMkLst>
        </pc:cxnChg>
        <pc:cxnChg chg="mod">
          <ac:chgData name="桂昊 鲁" userId="88ec7f7022c28b30" providerId="LiveId" clId="{86379BDC-C110-4762-BBD9-1EAEB7078F9A}" dt="2025-05-10T23:22:47.318" v="1232" actId="14100"/>
          <ac:cxnSpMkLst>
            <pc:docMk/>
            <pc:sldMk cId="0" sldId="403"/>
            <ac:cxnSpMk id="31" creationId="{6EE5DAFA-D7BF-D21A-0366-66C7DF3E3392}"/>
          </ac:cxnSpMkLst>
        </pc:cxnChg>
        <pc:cxnChg chg="mod">
          <ac:chgData name="桂昊 鲁" userId="88ec7f7022c28b30" providerId="LiveId" clId="{86379BDC-C110-4762-BBD9-1EAEB7078F9A}" dt="2025-05-10T23:20:41.504" v="1194"/>
          <ac:cxnSpMkLst>
            <pc:docMk/>
            <pc:sldMk cId="0" sldId="403"/>
            <ac:cxnSpMk id="40" creationId="{883FFA55-BADB-6AD3-F004-6DD74C8E9A00}"/>
          </ac:cxnSpMkLst>
        </pc:cxnChg>
        <pc:cxnChg chg="mod">
          <ac:chgData name="桂昊 鲁" userId="88ec7f7022c28b30" providerId="LiveId" clId="{86379BDC-C110-4762-BBD9-1EAEB7078F9A}" dt="2025-05-10T23:20:41.504" v="1194"/>
          <ac:cxnSpMkLst>
            <pc:docMk/>
            <pc:sldMk cId="0" sldId="403"/>
            <ac:cxnSpMk id="43" creationId="{AE4EE22F-0ABB-5769-61F2-56FCFFC707A4}"/>
          </ac:cxnSpMkLst>
        </pc:cxnChg>
        <pc:cxnChg chg="mod">
          <ac:chgData name="桂昊 鲁" userId="88ec7f7022c28b30" providerId="LiveId" clId="{86379BDC-C110-4762-BBD9-1EAEB7078F9A}" dt="2025-05-10T23:22:30.964" v="1224" actId="14100"/>
          <ac:cxnSpMkLst>
            <pc:docMk/>
            <pc:sldMk cId="0" sldId="403"/>
            <ac:cxnSpMk id="46" creationId="{4E7A2AFF-A1C1-1D26-EBBE-4D00E687B306}"/>
          </ac:cxnSpMkLst>
        </pc:cxnChg>
        <pc:cxnChg chg="mod">
          <ac:chgData name="桂昊 鲁" userId="88ec7f7022c28b30" providerId="LiveId" clId="{86379BDC-C110-4762-BBD9-1EAEB7078F9A}" dt="2025-05-10T23:22:32.582" v="1225" actId="14100"/>
          <ac:cxnSpMkLst>
            <pc:docMk/>
            <pc:sldMk cId="0" sldId="403"/>
            <ac:cxnSpMk id="47" creationId="{B9BF41F0-2655-9E0B-651B-85E5F8A9D2E1}"/>
          </ac:cxnSpMkLst>
        </pc:cxnChg>
        <pc:cxnChg chg="add mod">
          <ac:chgData name="桂昊 鲁" userId="88ec7f7022c28b30" providerId="LiveId" clId="{86379BDC-C110-4762-BBD9-1EAEB7078F9A}" dt="2025-05-10T23:25:33.311" v="1255" actId="164"/>
          <ac:cxnSpMkLst>
            <pc:docMk/>
            <pc:sldMk cId="0" sldId="403"/>
            <ac:cxnSpMk id="64" creationId="{1D42ECE6-696A-2F0A-9B51-8FC974F3C34D}"/>
          </ac:cxnSpMkLst>
        </pc:cxnChg>
        <pc:cxnChg chg="add mod">
          <ac:chgData name="桂昊 鲁" userId="88ec7f7022c28b30" providerId="LiveId" clId="{86379BDC-C110-4762-BBD9-1EAEB7078F9A}" dt="2025-05-10T23:33:26.720" v="1328" actId="1076"/>
          <ac:cxnSpMkLst>
            <pc:docMk/>
            <pc:sldMk cId="0" sldId="403"/>
            <ac:cxnSpMk id="73" creationId="{67BA3DB2-2733-91AD-E955-9098C5B1D706}"/>
          </ac:cxnSpMkLst>
        </pc:cxnChg>
        <pc:cxnChg chg="add mod">
          <ac:chgData name="桂昊 鲁" userId="88ec7f7022c28b30" providerId="LiveId" clId="{86379BDC-C110-4762-BBD9-1EAEB7078F9A}" dt="2025-05-10T23:33:26.720" v="1328" actId="1076"/>
          <ac:cxnSpMkLst>
            <pc:docMk/>
            <pc:sldMk cId="0" sldId="403"/>
            <ac:cxnSpMk id="75" creationId="{84A14654-24D3-7ACF-9BCE-CF38EC186F88}"/>
          </ac:cxnSpMkLst>
        </pc:cxnChg>
        <pc:cxnChg chg="add mod">
          <ac:chgData name="桂昊 鲁" userId="88ec7f7022c28b30" providerId="LiveId" clId="{86379BDC-C110-4762-BBD9-1EAEB7078F9A}" dt="2025-05-10T23:33:26.720" v="1328" actId="1076"/>
          <ac:cxnSpMkLst>
            <pc:docMk/>
            <pc:sldMk cId="0" sldId="403"/>
            <ac:cxnSpMk id="78" creationId="{19ECF27D-CBFD-3162-E1A1-65A5258B0BAF}"/>
          </ac:cxnSpMkLst>
        </pc:cxnChg>
        <pc:cxnChg chg="add mod">
          <ac:chgData name="桂昊 鲁" userId="88ec7f7022c28b30" providerId="LiveId" clId="{86379BDC-C110-4762-BBD9-1EAEB7078F9A}" dt="2025-05-10T23:37:30.773" v="1408" actId="692"/>
          <ac:cxnSpMkLst>
            <pc:docMk/>
            <pc:sldMk cId="0" sldId="403"/>
            <ac:cxnSpMk id="93" creationId="{EED38002-B035-28F7-5A6F-FA8BD5933463}"/>
          </ac:cxnSpMkLst>
        </pc:cxnChg>
      </pc:sldChg>
      <pc:sldChg chg="modSp mod ord">
        <pc:chgData name="桂昊 鲁" userId="88ec7f7022c28b30" providerId="LiveId" clId="{86379BDC-C110-4762-BBD9-1EAEB7078F9A}" dt="2025-05-10T23:38:35.985" v="1425"/>
        <pc:sldMkLst>
          <pc:docMk/>
          <pc:sldMk cId="0" sldId="404"/>
        </pc:sldMkLst>
        <pc:graphicFrameChg chg="modGraphic">
          <ac:chgData name="桂昊 鲁" userId="88ec7f7022c28b30" providerId="LiveId" clId="{86379BDC-C110-4762-BBD9-1EAEB7078F9A}" dt="2025-05-10T15:34:26.900" v="1" actId="20577"/>
          <ac:graphicFrameMkLst>
            <pc:docMk/>
            <pc:sldMk cId="0" sldId="404"/>
            <ac:graphicFrameMk id="16" creationId="{00000000-0000-0000-0000-000000000000}"/>
          </ac:graphicFrameMkLst>
        </pc:graphicFrameChg>
      </pc:sldChg>
      <pc:sldChg chg="delSp modSp add mod ord">
        <pc:chgData name="桂昊 鲁" userId="88ec7f7022c28b30" providerId="LiveId" clId="{86379BDC-C110-4762-BBD9-1EAEB7078F9A}" dt="2025-05-10T21:36:19.925" v="365" actId="114"/>
        <pc:sldMkLst>
          <pc:docMk/>
          <pc:sldMk cId="42638195" sldId="406"/>
        </pc:sldMkLst>
        <pc:spChg chg="mod">
          <ac:chgData name="桂昊 鲁" userId="88ec7f7022c28b30" providerId="LiveId" clId="{86379BDC-C110-4762-BBD9-1EAEB7078F9A}" dt="2025-05-10T21:19:40.845" v="59"/>
          <ac:spMkLst>
            <pc:docMk/>
            <pc:sldMk cId="42638195" sldId="406"/>
            <ac:spMk id="2" creationId="{C92445C0-E06B-2335-1FAC-525C09B6F721}"/>
          </ac:spMkLst>
        </pc:spChg>
        <pc:spChg chg="mod">
          <ac:chgData name="桂昊 鲁" userId="88ec7f7022c28b30" providerId="LiveId" clId="{86379BDC-C110-4762-BBD9-1EAEB7078F9A}" dt="2025-05-10T21:36:19.925" v="365" actId="114"/>
          <ac:spMkLst>
            <pc:docMk/>
            <pc:sldMk cId="42638195" sldId="406"/>
            <ac:spMk id="5" creationId="{D99165D1-8671-737E-7FE2-0C80C5DF6067}"/>
          </ac:spMkLst>
        </pc:spChg>
      </pc:sldChg>
      <pc:sldChg chg="add ord">
        <pc:chgData name="桂昊 鲁" userId="88ec7f7022c28b30" providerId="LiveId" clId="{86379BDC-C110-4762-BBD9-1EAEB7078F9A}" dt="2025-05-10T22:27:06.371" v="848"/>
        <pc:sldMkLst>
          <pc:docMk/>
          <pc:sldMk cId="855082277" sldId="407"/>
        </pc:sldMkLst>
      </pc:sldChg>
      <pc:sldChg chg="add del">
        <pc:chgData name="桂昊 鲁" userId="88ec7f7022c28b30" providerId="LiveId" clId="{86379BDC-C110-4762-BBD9-1EAEB7078F9A}" dt="2025-05-10T22:15:02.070" v="782" actId="47"/>
        <pc:sldMkLst>
          <pc:docMk/>
          <pc:sldMk cId="2792168060" sldId="407"/>
        </pc:sldMkLst>
      </pc:sldChg>
      <pc:sldChg chg="add del">
        <pc:chgData name="桂昊 鲁" userId="88ec7f7022c28b30" providerId="LiveId" clId="{86379BDC-C110-4762-BBD9-1EAEB7078F9A}" dt="2025-05-10T22:23:34.734" v="822" actId="47"/>
        <pc:sldMkLst>
          <pc:docMk/>
          <pc:sldMk cId="3703207013" sldId="407"/>
        </pc:sldMkLst>
      </pc:sldChg>
      <pc:sldChg chg="addSp modSp add del">
        <pc:chgData name="桂昊 鲁" userId="88ec7f7022c28b30" providerId="LiveId" clId="{86379BDC-C110-4762-BBD9-1EAEB7078F9A}" dt="2025-05-10T23:37:54.123" v="1409" actId="47"/>
        <pc:sldMkLst>
          <pc:docMk/>
          <pc:sldMk cId="1447964082" sldId="408"/>
        </pc:sldMkLst>
      </pc:sldChg>
      <pc:sldChg chg="modSp add mod">
        <pc:chgData name="桂昊 鲁" userId="88ec7f7022c28b30" providerId="LiveId" clId="{86379BDC-C110-4762-BBD9-1EAEB7078F9A}" dt="2025-05-10T23:49:26.333" v="1598" actId="207"/>
        <pc:sldMkLst>
          <pc:docMk/>
          <pc:sldMk cId="1601211769" sldId="408"/>
        </pc:sldMkLst>
        <pc:spChg chg="mod">
          <ac:chgData name="桂昊 鲁" userId="88ec7f7022c28b30" providerId="LiveId" clId="{86379BDC-C110-4762-BBD9-1EAEB7078F9A}" dt="2025-05-10T23:49:26.333" v="1598" actId="207"/>
          <ac:spMkLst>
            <pc:docMk/>
            <pc:sldMk cId="1601211769" sldId="408"/>
            <ac:spMk id="5" creationId="{C7E0B5FF-187C-56AC-DDBD-E50B82E07AED}"/>
          </ac:spMkLst>
        </pc:spChg>
      </pc:sldChg>
      <pc:sldChg chg="add del ord">
        <pc:chgData name="桂昊 鲁" userId="88ec7f7022c28b30" providerId="LiveId" clId="{86379BDC-C110-4762-BBD9-1EAEB7078F9A}" dt="2025-05-10T23:49:03.425" v="1592"/>
        <pc:sldMkLst>
          <pc:docMk/>
          <pc:sldMk cId="1267644513" sldId="409"/>
        </pc:sldMkLst>
      </pc:sldChg>
      <pc:sldChg chg="modSp add mod ord">
        <pc:chgData name="桂昊 鲁" userId="88ec7f7022c28b30" providerId="LiveId" clId="{86379BDC-C110-4762-BBD9-1EAEB7078F9A}" dt="2025-05-10T23:50:51.925" v="1610" actId="207"/>
        <pc:sldMkLst>
          <pc:docMk/>
          <pc:sldMk cId="4096836231" sldId="409"/>
        </pc:sldMkLst>
        <pc:spChg chg="mod">
          <ac:chgData name="桂昊 鲁" userId="88ec7f7022c28b30" providerId="LiveId" clId="{86379BDC-C110-4762-BBD9-1EAEB7078F9A}" dt="2025-05-10T23:50:51.925" v="1610" actId="207"/>
          <ac:spMkLst>
            <pc:docMk/>
            <pc:sldMk cId="4096836231" sldId="409"/>
            <ac:spMk id="5" creationId="{0EC0D897-9A6C-F0E0-2B93-0E28F36A2F93}"/>
          </ac:spMkLst>
        </pc:spChg>
      </pc:sldChg>
      <pc:sldChg chg="modSp add mod ord">
        <pc:chgData name="桂昊 鲁" userId="88ec7f7022c28b30" providerId="LiveId" clId="{86379BDC-C110-4762-BBD9-1EAEB7078F9A}" dt="2025-05-10T23:49:46.476" v="1603" actId="207"/>
        <pc:sldMkLst>
          <pc:docMk/>
          <pc:sldMk cId="4196129782" sldId="410"/>
        </pc:sldMkLst>
        <pc:spChg chg="mod">
          <ac:chgData name="桂昊 鲁" userId="88ec7f7022c28b30" providerId="LiveId" clId="{86379BDC-C110-4762-BBD9-1EAEB7078F9A}" dt="2025-05-10T23:49:46.476" v="1603" actId="207"/>
          <ac:spMkLst>
            <pc:docMk/>
            <pc:sldMk cId="4196129782" sldId="410"/>
            <ac:spMk id="5" creationId="{824B4873-8474-F33C-F85F-45891129447B}"/>
          </ac:spMkLst>
        </pc:spChg>
      </pc:sldChg>
      <pc:sldChg chg="modSp add mod ord">
        <pc:chgData name="桂昊 鲁" userId="88ec7f7022c28b30" providerId="LiveId" clId="{86379BDC-C110-4762-BBD9-1EAEB7078F9A}" dt="2025-05-10T23:50:11.790" v="1608" actId="207"/>
        <pc:sldMkLst>
          <pc:docMk/>
          <pc:sldMk cId="1283654974" sldId="411"/>
        </pc:sldMkLst>
        <pc:spChg chg="mod">
          <ac:chgData name="桂昊 鲁" userId="88ec7f7022c28b30" providerId="LiveId" clId="{86379BDC-C110-4762-BBD9-1EAEB7078F9A}" dt="2025-05-10T23:50:11.790" v="1608" actId="207"/>
          <ac:spMkLst>
            <pc:docMk/>
            <pc:sldMk cId="1283654974" sldId="411"/>
            <ac:spMk id="5" creationId="{CFA58DD3-FB9B-22D7-6294-691D2571C668}"/>
          </ac:spMkLst>
        </pc:spChg>
      </pc:sldChg>
      <pc:sldChg chg="modSp add del mod ord">
        <pc:chgData name="桂昊 鲁" userId="88ec7f7022c28b30" providerId="LiveId" clId="{86379BDC-C110-4762-BBD9-1EAEB7078F9A}" dt="2025-05-11T00:20:13.555" v="1627" actId="47"/>
        <pc:sldMkLst>
          <pc:docMk/>
          <pc:sldMk cId="1481939818" sldId="412"/>
        </pc:sldMkLst>
      </pc:sldChg>
      <pc:sldMasterChg chg="modSp mod">
        <pc:chgData name="桂昊 鲁" userId="88ec7f7022c28b30" providerId="LiveId" clId="{86379BDC-C110-4762-BBD9-1EAEB7078F9A}" dt="2025-05-10T21:18:07.128" v="50" actId="20577"/>
        <pc:sldMasterMkLst>
          <pc:docMk/>
          <pc:sldMasterMk cId="0" sldId="2147483648"/>
        </pc:sldMasterMkLst>
        <pc:spChg chg="mod">
          <ac:chgData name="桂昊 鲁" userId="88ec7f7022c28b30" providerId="LiveId" clId="{86379BDC-C110-4762-BBD9-1EAEB7078F9A}" dt="2025-05-10T21:18:07.128" v="50" actId="20577"/>
          <ac:spMkLst>
            <pc:docMk/>
            <pc:sldMasterMk cId="0" sldId="2147483648"/>
            <ac:spMk id="8" creationId="{00000000-0000-0000-0000-000000000000}"/>
          </ac:spMkLst>
        </pc:spChg>
      </pc:sldMasterChg>
      <pc:sldMasterChg chg="modSp mod">
        <pc:chgData name="桂昊 鲁" userId="88ec7f7022c28b30" providerId="LiveId" clId="{86379BDC-C110-4762-BBD9-1EAEB7078F9A}" dt="2025-05-10T21:18:29.210" v="57" actId="20577"/>
        <pc:sldMasterMkLst>
          <pc:docMk/>
          <pc:sldMasterMk cId="0" sldId="2147483666"/>
        </pc:sldMasterMkLst>
        <pc:spChg chg="mod">
          <ac:chgData name="桂昊 鲁" userId="88ec7f7022c28b30" providerId="LiveId" clId="{86379BDC-C110-4762-BBD9-1EAEB7078F9A}" dt="2025-05-10T21:18:29.210" v="57" actId="20577"/>
          <ac:spMkLst>
            <pc:docMk/>
            <pc:sldMasterMk cId="0" sldId="2147483666"/>
            <ac:spMk id="8" creationId="{00000000-0000-0000-0000-000000000000}"/>
          </ac:spMkLst>
        </pc:sp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9D7D5-D0C2-4DD8-A75B-5D96887CB8B4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E5273A-6147-47E2-99FD-CC180954379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AFA0B27-4EE5-6442-9424-7A0329C3AC2A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0" y="748342"/>
            <a:ext cx="12192000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8016996" y="61222"/>
            <a:ext cx="3728720" cy="636888"/>
            <a:chOff x="4254304" y="81407"/>
            <a:chExt cx="4532034" cy="78615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7008286" y="122914"/>
              <a:ext cx="1778052" cy="744648"/>
              <a:chOff x="7031146" y="122914"/>
              <a:chExt cx="1778052" cy="744648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7031146" y="122914"/>
                <a:ext cx="1778052" cy="568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582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物理学院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056552" y="583817"/>
                <a:ext cx="1713284" cy="283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 dirty="0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cxnSp>
        <p:nvCxnSpPr>
          <p:cNvPr id="20" name="直接连接符 19"/>
          <p:cNvCxnSpPr/>
          <p:nvPr userDrawn="1"/>
        </p:nvCxnSpPr>
        <p:spPr>
          <a:xfrm>
            <a:off x="0" y="4312920"/>
            <a:ext cx="12192000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/>
          <a:srcRect t="53660" b="9000"/>
          <a:stretch>
            <a:fillRect/>
          </a:stretch>
        </p:blipFill>
        <p:spPr>
          <a:xfrm>
            <a:off x="0" y="765810"/>
            <a:ext cx="12192000" cy="35363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85899" y="2983971"/>
            <a:ext cx="9144000" cy="111389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z="1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单击此处编辑母版作者信息样式</a:t>
            </a:r>
            <a:endParaRPr lang="en-US" altLang="zh-CN" sz="18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endParaRPr lang="zh-CN" altLang="en-US" sz="1800" dirty="0">
              <a:effectLst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圆角矩形 6"/>
          <p:cNvSpPr/>
          <p:nvPr userDrawn="1"/>
        </p:nvSpPr>
        <p:spPr>
          <a:xfrm>
            <a:off x="812799" y="1402663"/>
            <a:ext cx="10521244" cy="1058334"/>
          </a:xfrm>
          <a:prstGeom prst="roundRect">
            <a:avLst/>
          </a:prstGeom>
          <a:solidFill>
            <a:srgbClr val="3138AC"/>
          </a:solidFill>
          <a:effectLst>
            <a:outerShdw blurRad="50800" dist="38100" dir="654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579813"/>
            <a:ext cx="9144000" cy="848376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205345"/>
            <a:ext cx="10515600" cy="4971618"/>
          </a:xfrm>
        </p:spPr>
        <p:txBody>
          <a:bodyPr/>
          <a:lstStyle>
            <a:lvl1pPr marL="273050" indent="-273050">
              <a:buFont typeface="Arial" panose="020B0604020202020204" pitchFamily="34" charset="0"/>
              <a:buChar char="•"/>
              <a:defRPr/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 dirty="0"/>
            </a:lvl1pPr>
          </a:lstStyle>
          <a:p>
            <a:pPr marL="273050" lvl="0" indent="-273050"/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193805"/>
            <a:ext cx="10515600" cy="4983163"/>
          </a:xfrm>
        </p:spPr>
        <p:txBody>
          <a:bodyPr vert="eaVert"/>
          <a:lstStyle>
            <a:lvl1pPr marL="273050" indent="-273050">
              <a:buFont typeface="Arial" panose="020B0604020202020204" pitchFamily="34" charset="0"/>
              <a:buChar char="•"/>
              <a:defRPr/>
            </a:lvl1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0" y="748342"/>
            <a:ext cx="12192000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组合 10"/>
          <p:cNvGrpSpPr/>
          <p:nvPr userDrawn="1"/>
        </p:nvGrpSpPr>
        <p:grpSpPr>
          <a:xfrm>
            <a:off x="8016996" y="61222"/>
            <a:ext cx="3728720" cy="636888"/>
            <a:chOff x="4254304" y="81407"/>
            <a:chExt cx="4532034" cy="786155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7008286" y="122914"/>
              <a:ext cx="1778052" cy="744648"/>
              <a:chOff x="7031146" y="122914"/>
              <a:chExt cx="1778052" cy="744648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7031146" y="122914"/>
                <a:ext cx="1778052" cy="5682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5825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物理学院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7056552" y="583817"/>
                <a:ext cx="1713284" cy="283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 dirty="0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4" b="34278"/>
          <a:stretch>
            <a:fillRect/>
          </a:stretch>
        </p:blipFill>
        <p:spPr>
          <a:xfrm>
            <a:off x="0" y="759896"/>
            <a:ext cx="12203144" cy="3553024"/>
          </a:xfrm>
          <a:prstGeom prst="rect">
            <a:avLst/>
          </a:prstGeom>
        </p:spPr>
      </p:pic>
      <p:cxnSp>
        <p:nvCxnSpPr>
          <p:cNvPr id="20" name="直接连接符 19"/>
          <p:cNvCxnSpPr/>
          <p:nvPr userDrawn="1"/>
        </p:nvCxnSpPr>
        <p:spPr>
          <a:xfrm>
            <a:off x="0" y="4312920"/>
            <a:ext cx="12192000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485899" y="2983971"/>
            <a:ext cx="9144000" cy="111389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z="1800" dirty="0">
                <a:latin typeface="Adobe Heiti Std R" panose="020B0400000000000000" pitchFamily="34" charset="-128"/>
                <a:ea typeface="Adobe Heiti Std R" panose="020B0400000000000000" pitchFamily="34" charset="-128"/>
              </a:rPr>
              <a:t>单击此处编辑母版作者信息样式</a:t>
            </a:r>
            <a:endParaRPr lang="en-US" altLang="zh-CN" sz="1800" dirty="0"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  <a:p>
            <a:endParaRPr lang="zh-CN" altLang="en-US" sz="1800" dirty="0">
              <a:effectLst/>
              <a:latin typeface="Adobe Heiti Std R" panose="020B0400000000000000" pitchFamily="34" charset="-128"/>
              <a:ea typeface="Adobe Heiti Std R" panose="020B0400000000000000" pitchFamily="34" charset="-128"/>
            </a:endParaRPr>
          </a:p>
        </p:txBody>
      </p:sp>
      <p:sp>
        <p:nvSpPr>
          <p:cNvPr id="7" name="圆角矩形 6"/>
          <p:cNvSpPr/>
          <p:nvPr userDrawn="1"/>
        </p:nvSpPr>
        <p:spPr>
          <a:xfrm>
            <a:off x="812799" y="1402663"/>
            <a:ext cx="10521244" cy="1058334"/>
          </a:xfrm>
          <a:prstGeom prst="roundRect">
            <a:avLst/>
          </a:prstGeom>
          <a:solidFill>
            <a:srgbClr val="3138AC"/>
          </a:solidFill>
          <a:effectLst>
            <a:outerShdw blurRad="50800" dist="38100" dir="6540000" sx="101000" sy="101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579813"/>
            <a:ext cx="9144000" cy="848376"/>
          </a:xfrm>
        </p:spPr>
        <p:txBody>
          <a:bodyPr anchor="ctr"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  <p:sp>
        <p:nvSpPr>
          <p:cNvPr id="6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205345"/>
            <a:ext cx="10515600" cy="4971618"/>
          </a:xfrm>
        </p:spPr>
        <p:txBody>
          <a:bodyPr/>
          <a:lstStyle>
            <a:lvl1pPr marL="273050" indent="-273050">
              <a:buFont typeface="Arial" panose="020B0604020202020204" pitchFamily="34" charset="0"/>
              <a:buChar char="•"/>
              <a:defRPr/>
            </a:lvl1pPr>
          </a:lstStyle>
          <a:p>
            <a:r>
              <a:rPr kumimoji="1" lang="zh-CN" altLang="en-US" dirty="0"/>
              <a:t>编辑母版文本样式
第二级
第三级
第四级
第五级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126067"/>
            <a:ext cx="5181600" cy="5050896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 dirty="0"/>
            </a:lvl1pPr>
          </a:lstStyle>
          <a:p>
            <a:pPr marL="273050" lvl="0" indent="-273050"/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 vert="horz" lIns="91440" tIns="45720" rIns="91440" bIns="45720" rtlCol="0">
            <a:normAutofit/>
          </a:bodyPr>
          <a:lstStyle>
            <a:lvl1pPr marL="273050" indent="-273050">
              <a:buFont typeface="Arial" panose="020B0604020202020204" pitchFamily="34" charset="0"/>
              <a:buChar char="•"/>
              <a:defRPr kumimoji="1" lang="zh-CN" altLang="en-US"/>
            </a:lvl1pPr>
          </a:lstStyle>
          <a:p>
            <a:pPr marL="273050" lvl="0" indent="-273050"/>
            <a:r>
              <a:rPr kumimoji="1" lang="zh-CN" altLang="en-US" dirty="0"/>
              <a:t>编辑母版文本样式
第二级
第三级
第四级
第五级</a:t>
            </a:r>
          </a:p>
        </p:txBody>
      </p:sp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193805"/>
            <a:ext cx="10515600" cy="4983163"/>
          </a:xfrm>
        </p:spPr>
        <p:txBody>
          <a:bodyPr vert="eaVert"/>
          <a:lstStyle>
            <a:lvl1pPr marL="273050" indent="-273050">
              <a:buFont typeface="Arial" panose="020B0604020202020204" pitchFamily="34" charset="0"/>
              <a:buChar char="•"/>
              <a:defRPr/>
            </a:lvl1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838200" y="48494"/>
            <a:ext cx="10515600" cy="845127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6" name="矩形 5"/>
          <p:cNvSpPr/>
          <p:nvPr userDrawn="1"/>
        </p:nvSpPr>
        <p:spPr>
          <a:xfrm>
            <a:off x="0" y="3"/>
            <a:ext cx="12192000" cy="942109"/>
          </a:xfrm>
          <a:prstGeom prst="rect">
            <a:avLst/>
          </a:prstGeom>
          <a:gradFill flip="none" rotWithShape="1">
            <a:gsLst>
              <a:gs pos="40000">
                <a:srgbClr val="2C2DA9"/>
              </a:gs>
              <a:gs pos="13000">
                <a:srgbClr val="2C2DA9"/>
              </a:gs>
              <a:gs pos="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637860"/>
            <a:ext cx="4078800" cy="220145"/>
          </a:xfrm>
          <a:prstGeom prst="rect">
            <a:avLst/>
          </a:prstGeom>
          <a:solidFill>
            <a:srgbClr val="003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lugh7@mail2.sysu.edu.cn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4056654" y="6637872"/>
            <a:ext cx="4080000" cy="220133"/>
          </a:xfrm>
          <a:prstGeom prst="rect">
            <a:avLst/>
          </a:prstGeom>
          <a:solidFill>
            <a:srgbClr val="004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MIP2025</a:t>
            </a:r>
            <a:endParaRPr kumimoji="1"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112000" y="6637865"/>
            <a:ext cx="4080000" cy="220139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dirty="0"/>
          </a:p>
        </p:txBody>
      </p:sp>
      <p:sp>
        <p:nvSpPr>
          <p:cNvPr id="10" name="日期占位符 3"/>
          <p:cNvSpPr txBox="1"/>
          <p:nvPr userDrawn="1"/>
        </p:nvSpPr>
        <p:spPr>
          <a:xfrm>
            <a:off x="8113307" y="6641586"/>
            <a:ext cx="4080001" cy="2164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F440F9D-641C-4980-8EA2-73A2A5B17DD3}" type="datetime4">
              <a:rPr lang="en-US" altLang="zh-CN" sz="1200" smtClean="0">
                <a:latin typeface="Ubuntu Mono" panose="020B0509030602030204" pitchFamily="49" charset="0"/>
              </a:rPr>
              <a:t>May 13, 2025</a:t>
            </a:fld>
            <a:endParaRPr lang="en-US" sz="1200" baseline="0" dirty="0">
              <a:latin typeface="Ubuntu Mono" panose="020B0509030602030204" pitchFamily="49" charset="0"/>
              <a:ea typeface="Hiragino Sans GB W3" panose="020B0300000000000000" pitchFamily="34" charset="-128"/>
            </a:endParaRPr>
          </a:p>
        </p:txBody>
      </p:sp>
      <p:sp>
        <p:nvSpPr>
          <p:cNvPr id="11" name="日期占位符 3"/>
          <p:cNvSpPr txBox="1"/>
          <p:nvPr userDrawn="1"/>
        </p:nvSpPr>
        <p:spPr>
          <a:xfrm>
            <a:off x="10990201" y="6634393"/>
            <a:ext cx="728507" cy="216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42B4B9-4F4F-DC40-8BF5-0036F3636617}" type="slidenum">
              <a:rPr lang="en-US" sz="1200" smtClean="0">
                <a:latin typeface="Ubuntu Mono" panose="020B0509030602030204" pitchFamily="49" charset="0"/>
              </a:rPr>
              <a:t>‹#›</a:t>
            </a:fld>
            <a:endParaRPr lang="en-US" sz="1100" dirty="0">
              <a:solidFill>
                <a:schemeClr val="bg1"/>
              </a:solidFill>
              <a:latin typeface="Ubuntu Mono" panose="020B0509030602030204" pitchFamily="49" charset="0"/>
              <a:ea typeface="Hiragino Sans GB W3" panose="020B0300000000000000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637860"/>
            <a:ext cx="4078800" cy="220145"/>
          </a:xfrm>
          <a:prstGeom prst="rect">
            <a:avLst/>
          </a:prstGeom>
          <a:solidFill>
            <a:srgbClr val="0036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lugh7@mail2.sysu.edu.cn</a:t>
            </a:r>
          </a:p>
        </p:txBody>
      </p:sp>
      <p:sp>
        <p:nvSpPr>
          <p:cNvPr id="8" name="矩形 7"/>
          <p:cNvSpPr/>
          <p:nvPr userDrawn="1"/>
        </p:nvSpPr>
        <p:spPr>
          <a:xfrm>
            <a:off x="4056654" y="6637872"/>
            <a:ext cx="4080000" cy="220133"/>
          </a:xfrm>
          <a:prstGeom prst="rect">
            <a:avLst/>
          </a:prstGeom>
          <a:solidFill>
            <a:srgbClr val="0046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MIP2025</a:t>
            </a:r>
            <a:endParaRPr kumimoji="1"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8112000" y="6637865"/>
            <a:ext cx="4080000" cy="220139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200" dirty="0"/>
          </a:p>
        </p:txBody>
      </p:sp>
      <p:sp>
        <p:nvSpPr>
          <p:cNvPr id="10" name="日期占位符 3"/>
          <p:cNvSpPr txBox="1"/>
          <p:nvPr userDrawn="1"/>
        </p:nvSpPr>
        <p:spPr>
          <a:xfrm>
            <a:off x="8113307" y="6641586"/>
            <a:ext cx="4080001" cy="2164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F440F9D-641C-4980-8EA2-73A2A5B17DD3}" type="datetime4">
              <a:rPr lang="en-US" altLang="zh-CN" sz="1200" smtClean="0">
                <a:latin typeface="Ubuntu Mono" panose="020B0509030602030204" pitchFamily="49" charset="0"/>
              </a:rPr>
              <a:t>May 13, 2025</a:t>
            </a:fld>
            <a:endParaRPr lang="en-US" sz="1200" baseline="0" dirty="0">
              <a:latin typeface="Ubuntu Mono" panose="020B0509030602030204" pitchFamily="49" charset="0"/>
              <a:ea typeface="Hiragino Sans GB W3" panose="020B0300000000000000" pitchFamily="34" charset="-128"/>
            </a:endParaRPr>
          </a:p>
        </p:txBody>
      </p:sp>
      <p:sp>
        <p:nvSpPr>
          <p:cNvPr id="11" name="日期占位符 3"/>
          <p:cNvSpPr txBox="1"/>
          <p:nvPr userDrawn="1"/>
        </p:nvSpPr>
        <p:spPr>
          <a:xfrm>
            <a:off x="10990201" y="6634393"/>
            <a:ext cx="728507" cy="2164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4F42B4B9-4F4F-DC40-8BF5-0036F3636617}" type="slidenum">
              <a:rPr lang="en-US" sz="1200" smtClean="0">
                <a:latin typeface="Ubuntu Mono" panose="020B0509030602030204" pitchFamily="49" charset="0"/>
              </a:rPr>
              <a:t>‹#›</a:t>
            </a:fld>
            <a:endParaRPr lang="en-US" sz="1100" dirty="0">
              <a:solidFill>
                <a:schemeClr val="bg1"/>
              </a:solidFill>
              <a:latin typeface="Ubuntu Mono" panose="020B0509030602030204" pitchFamily="49" charset="0"/>
              <a:ea typeface="Hiragino Sans GB W3" panose="020B0300000000000000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8653" y="4403100"/>
            <a:ext cx="11754694" cy="654050"/>
          </a:xfrm>
          <a:noFill/>
        </p:spPr>
        <p:txBody>
          <a:bodyPr anchor="ctr">
            <a:noAutofit/>
          </a:bodyPr>
          <a:lstStyle/>
          <a:p>
            <a:pPr algn="l">
              <a:lnSpc>
                <a:spcPct val="100000"/>
              </a:lnSpc>
            </a:pPr>
            <a:r>
              <a:rPr kumimoji="1" lang="en-US" altLang="zh-CN" sz="3200" b="1" dirty="0">
                <a:solidFill>
                  <a:srgbClr val="005825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Design of electromagnetic components at MACE and Muon beamline </a:t>
            </a:r>
            <a:r>
              <a:rPr kumimoji="1" lang="en-US" altLang="zh-CN" sz="3200" b="1" dirty="0" err="1">
                <a:solidFill>
                  <a:srgbClr val="005825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MuST</a:t>
            </a:r>
            <a:endParaRPr kumimoji="1" lang="en-US" altLang="zh-CN" sz="3200" b="1" dirty="0">
              <a:solidFill>
                <a:srgbClr val="005825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8653" y="5170361"/>
            <a:ext cx="10996602" cy="1465570"/>
          </a:xfrm>
        </p:spPr>
        <p:txBody>
          <a:bodyPr>
            <a:normAutofit fontScale="92500" lnSpcReduction="10000"/>
          </a:bodyPr>
          <a:lstStyle/>
          <a:p>
            <a:pPr algn="l">
              <a:lnSpc>
                <a:spcPct val="100000"/>
              </a:lnSpc>
            </a:pPr>
            <a:r>
              <a:rPr lang="en-US" altLang="zh-CN" sz="1900" b="1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Guihao Lu, Shihan Zhao	</a:t>
            </a:r>
          </a:p>
          <a:p>
            <a:pPr algn="l">
              <a:lnSpc>
                <a:spcPct val="100000"/>
              </a:lnSpc>
            </a:pPr>
            <a:r>
              <a:rPr lang="en-US" altLang="zh-CN" sz="18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International Workshop on </a:t>
            </a:r>
            <a:r>
              <a:rPr lang="en-US" altLang="zh-CN" sz="1800" i="1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MuonPhysics</a:t>
            </a:r>
            <a:r>
              <a:rPr lang="en-US" altLang="zh-CN" sz="1800" i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at the Intensity and Precision Frontiers   </a:t>
            </a:r>
          </a:p>
          <a:p>
            <a:pPr algn="l">
              <a:lnSpc>
                <a:spcPct val="100000"/>
              </a:lnSpc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MIP2025</a:t>
            </a:r>
          </a:p>
          <a:p>
            <a:pPr algn="l">
              <a:lnSpc>
                <a:spcPct val="100000"/>
              </a:lnSpc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11 May 2025</a:t>
            </a:r>
          </a:p>
          <a:p>
            <a:pPr algn="l">
              <a:lnSpc>
                <a:spcPct val="100000"/>
              </a:lnSpc>
            </a:pPr>
            <a:endParaRPr lang="en-US" altLang="zh-CN" sz="18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1ADEE-A0B3-7CDC-D58C-403F1A9A6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CFA58DD3-FB9B-22D7-6294-691D2571C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2055" dirty="0">
              <a:solidFill>
                <a:schemeClr val="bg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2AD8DCF-F34B-C562-FF7E-44E167668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  <p:pic>
        <p:nvPicPr>
          <p:cNvPr id="51" name="图片 50" descr="中山大学logo">
            <a:extLst>
              <a:ext uri="{FF2B5EF4-FFF2-40B4-BE49-F238E27FC236}">
                <a16:creationId xmlns:a16="http://schemas.microsoft.com/office/drawing/2014/main" id="{81E3EB92-FA39-38BE-6ABB-BB0E199FD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4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signal transmission</a:t>
            </a:r>
            <a:b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21615" y="920296"/>
            <a:ext cx="6705185" cy="586803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Relative displacement during transmission.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The coordinates of 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 are (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altLang="zh-CN" sz="1700" i="1" baseline="-25000" dirty="0">
                <a:latin typeface="Times New Roman" panose="02020603050405020304" charset="0"/>
                <a:cs typeface="Times New Roman" panose="02020603050405020304" charset="0"/>
              </a:rPr>
              <a:t>1 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 x</a:t>
            </a:r>
            <a:r>
              <a:rPr lang="en-US" altLang="zh-CN" sz="1700" i="1" baseline="-25000" dirty="0">
                <a:latin typeface="Times New Roman" panose="02020603050405020304" charset="0"/>
                <a:cs typeface="Times New Roman" panose="02020603050405020304" charset="0"/>
              </a:rPr>
              <a:t>0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), (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en-US" altLang="zh-CN" sz="1700" i="1" baseline="-25000" dirty="0">
                <a:latin typeface="Times New Roman" panose="02020603050405020304" charset="0"/>
                <a:cs typeface="Times New Roman" panose="02020603050405020304" charset="0"/>
              </a:rPr>
              <a:t>1 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-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 y</a:t>
            </a:r>
            <a:r>
              <a:rPr lang="en-US" altLang="zh-CN" sz="1700" i="1" baseline="-25000" dirty="0">
                <a:latin typeface="Times New Roman" panose="02020603050405020304" charset="0"/>
                <a:cs typeface="Times New Roman" panose="02020603050405020304" charset="0"/>
              </a:rPr>
              <a:t>0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),  where 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altLang="zh-CN" sz="1700" i="1" baseline="-25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en-US" altLang="zh-CN" sz="1700" i="1" baseline="-250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 is the position measured by the virtual detector, and 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altLang="zh-CN" sz="1700" i="1" baseline="-25000" dirty="0">
                <a:latin typeface="Times New Roman" panose="02020603050405020304" charset="0"/>
                <a:cs typeface="Times New Roman" panose="02020603050405020304" charset="0"/>
              </a:rPr>
              <a:t>0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y</a:t>
            </a:r>
            <a:r>
              <a:rPr lang="en-US" altLang="zh-CN" sz="1700" i="1" baseline="-25000" dirty="0">
                <a:latin typeface="Times New Roman" panose="02020603050405020304" charset="0"/>
                <a:cs typeface="Times New Roman" panose="02020603050405020304" charset="0"/>
              </a:rPr>
              <a:t>0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 is the initial position, </a:t>
            </a:r>
            <a:r>
              <a:rPr lang="en-US" altLang="zh-CN" sz="17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not beam spot.</a:t>
            </a: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Signal transmission efficiency: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65.8%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Transport efficiency is defined as the proportion of positron transport resulting from the decay of antimuonium.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Spatial resolution</a:t>
            </a:r>
            <a:r>
              <a:rPr lang="en-US" altLang="zh-CN" sz="20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0.088(1) mm 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 0.102(1) mm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This value is equivalent to std dev and represents the error during transmission.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Transmission </a:t>
            </a: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offset</a:t>
            </a: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0.315(1) mm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× 0.003(1) mm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Represents the displacement of the average position during the 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transmission.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1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Flight time and FWHM: 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322.4 ns &amp; 6.9 ns</a:t>
            </a:r>
          </a:p>
          <a:p>
            <a:pPr marL="457200" lvl="2" indent="0">
              <a:lnSpc>
                <a:spcPct val="150000"/>
              </a:lnSpc>
              <a:buNone/>
            </a:pPr>
            <a:r>
              <a:rPr lang="en-US" altLang="zh-CN" sz="1700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Represents the time from signal generation to transmission completion, where FWHM can be used as TOF information to reduce background</a:t>
            </a:r>
            <a:endParaRPr lang="en-US" altLang="zh-CN" sz="1700" dirty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8C1CEDC-F2FD-DB77-E8D8-59A0EE764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6800" y="2485547"/>
            <a:ext cx="4721929" cy="412283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1CCCC8-1C0A-6832-56C1-3B738E02B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588" y="194674"/>
            <a:ext cx="4460354" cy="21163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0"/>
          <p:cNvSpPr>
            <a:spLocks noGrp="1"/>
          </p:cNvSpPr>
          <p:nvPr/>
        </p:nvSpPr>
        <p:spPr>
          <a:xfrm>
            <a:off x="221615" y="304800"/>
            <a:ext cx="8926195" cy="948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4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background suppression</a:t>
            </a:r>
            <a:b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7" name="内容占位符 10" descr="mace_20240811_low_noise">
            <a:extLst>
              <a:ext uri="{FF2B5EF4-FFF2-40B4-BE49-F238E27FC236}">
                <a16:creationId xmlns:a16="http://schemas.microsoft.com/office/drawing/2014/main" id="{C56DEEAC-0D6E-1E55-2132-7582BE2410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42" y="4711823"/>
            <a:ext cx="4765040" cy="203073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F3B3CFD-74F7-7E1B-C284-B45B68EC4F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4807" y="2822418"/>
            <a:ext cx="2844800" cy="2202815"/>
          </a:xfrm>
          <a:prstGeom prst="rect">
            <a:avLst/>
          </a:prstGeom>
        </p:spPr>
      </p:pic>
      <p:sp>
        <p:nvSpPr>
          <p:cNvPr id="29" name="平行四边形 28">
            <a:extLst>
              <a:ext uri="{FF2B5EF4-FFF2-40B4-BE49-F238E27FC236}">
                <a16:creationId xmlns:a16="http://schemas.microsoft.com/office/drawing/2014/main" id="{3713C47B-C1F9-A23E-440C-359CF2417627}"/>
              </a:ext>
            </a:extLst>
          </p:cNvPr>
          <p:cNvSpPr/>
          <p:nvPr/>
        </p:nvSpPr>
        <p:spPr>
          <a:xfrm rot="660000" flipH="1">
            <a:off x="3865894" y="3388513"/>
            <a:ext cx="728980" cy="300196"/>
          </a:xfrm>
          <a:prstGeom prst="parallelogram">
            <a:avLst>
              <a:gd name="adj" fmla="val 21958"/>
            </a:avLst>
          </a:prstGeom>
          <a:noFill/>
          <a:ln w="2540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A2FAAFAC-CD5C-8EE4-11F9-C7ACC8793B8D}"/>
              </a:ext>
            </a:extLst>
          </p:cNvPr>
          <p:cNvCxnSpPr>
            <a:cxnSpLocks/>
          </p:cNvCxnSpPr>
          <p:nvPr/>
        </p:nvCxnSpPr>
        <p:spPr>
          <a:xfrm>
            <a:off x="2326977" y="2829609"/>
            <a:ext cx="1585855" cy="504187"/>
          </a:xfrm>
          <a:prstGeom prst="line">
            <a:avLst/>
          </a:prstGeom>
          <a:noFill/>
          <a:ln w="2540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EE5DAFA-D7BF-D21A-0366-66C7DF3E3392}"/>
              </a:ext>
            </a:extLst>
          </p:cNvPr>
          <p:cNvCxnSpPr>
            <a:cxnSpLocks/>
          </p:cNvCxnSpPr>
          <p:nvPr/>
        </p:nvCxnSpPr>
        <p:spPr>
          <a:xfrm flipH="1">
            <a:off x="2283280" y="3588656"/>
            <a:ext cx="1629552" cy="670338"/>
          </a:xfrm>
          <a:prstGeom prst="line">
            <a:avLst/>
          </a:prstGeom>
          <a:noFill/>
          <a:ln w="2540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14AD1DD-69EC-CF5D-BE18-216C8D58A820}"/>
              </a:ext>
            </a:extLst>
          </p:cNvPr>
          <p:cNvGrpSpPr>
            <a:grpSpLocks noChangeAspect="1"/>
          </p:cNvGrpSpPr>
          <p:nvPr/>
        </p:nvGrpSpPr>
        <p:grpSpPr>
          <a:xfrm>
            <a:off x="33850" y="2807532"/>
            <a:ext cx="2283311" cy="1451462"/>
            <a:chOff x="9597" y="3702"/>
            <a:chExt cx="4448" cy="282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4E00CF8-B526-A930-1442-4F7706FE7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97" y="3745"/>
              <a:ext cx="4448" cy="2784"/>
            </a:xfrm>
            <a:prstGeom prst="rect">
              <a:avLst/>
            </a:prstGeom>
          </p:spPr>
        </p:pic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47056CEB-4EF0-7316-4BAC-BEBC7C7604D2}"/>
                </a:ext>
              </a:extLst>
            </p:cNvPr>
            <p:cNvCxnSpPr/>
            <p:nvPr/>
          </p:nvCxnSpPr>
          <p:spPr>
            <a:xfrm flipH="1">
              <a:off x="11440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A17A7B50-0CCF-6A6E-824E-649EA4E36366}"/>
                </a:ext>
              </a:extLst>
            </p:cNvPr>
            <p:cNvCxnSpPr/>
            <p:nvPr/>
          </p:nvCxnSpPr>
          <p:spPr>
            <a:xfrm flipH="1">
              <a:off x="11467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箭头连接符 36">
              <a:extLst>
                <a:ext uri="{FF2B5EF4-FFF2-40B4-BE49-F238E27FC236}">
                  <a16:creationId xmlns:a16="http://schemas.microsoft.com/office/drawing/2014/main" id="{A9E46150-7495-52E5-3365-A6255B6959D8}"/>
                </a:ext>
              </a:extLst>
            </p:cNvPr>
            <p:cNvCxnSpPr/>
            <p:nvPr/>
          </p:nvCxnSpPr>
          <p:spPr>
            <a:xfrm>
              <a:off x="11270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643B09C6-CC80-DA08-B5AB-989C843207E3}"/>
                </a:ext>
              </a:extLst>
            </p:cNvPr>
            <p:cNvCxnSpPr/>
            <p:nvPr/>
          </p:nvCxnSpPr>
          <p:spPr>
            <a:xfrm>
              <a:off x="11474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006F11EC-7402-DB75-6469-F242FCDDAE40}"/>
                </a:ext>
              </a:extLst>
            </p:cNvPr>
            <p:cNvSpPr txBox="1"/>
            <p:nvPr/>
          </p:nvSpPr>
          <p:spPr>
            <a:xfrm>
              <a:off x="10830" y="3702"/>
              <a:ext cx="1274" cy="4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0.2 mm</a:t>
              </a:r>
              <a:endParaRPr lang="en-US" altLang="zh-CN" sz="100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endParaRPr>
            </a:p>
          </p:txBody>
        </p:sp>
        <p:cxnSp>
          <p:nvCxnSpPr>
            <p:cNvPr id="40" name="直接连接符 39">
              <a:extLst>
                <a:ext uri="{FF2B5EF4-FFF2-40B4-BE49-F238E27FC236}">
                  <a16:creationId xmlns:a16="http://schemas.microsoft.com/office/drawing/2014/main" id="{883FFA55-BADB-6AD3-F004-6DD74C8E9A00}"/>
                </a:ext>
              </a:extLst>
            </p:cNvPr>
            <p:cNvCxnSpPr/>
            <p:nvPr/>
          </p:nvCxnSpPr>
          <p:spPr>
            <a:xfrm flipH="1">
              <a:off x="12388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>
              <a:extLst>
                <a:ext uri="{FF2B5EF4-FFF2-40B4-BE49-F238E27FC236}">
                  <a16:creationId xmlns:a16="http://schemas.microsoft.com/office/drawing/2014/main" id="{A46AAD0A-BF6F-AE74-7AAC-7E6EE8D2EC5E}"/>
                </a:ext>
              </a:extLst>
            </p:cNvPr>
            <p:cNvCxnSpPr/>
            <p:nvPr/>
          </p:nvCxnSpPr>
          <p:spPr>
            <a:xfrm flipH="1">
              <a:off x="12489" y="4076"/>
              <a:ext cx="0" cy="6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B8FB4947-CA2A-20E4-E217-2319B49C1ABC}"/>
                </a:ext>
              </a:extLst>
            </p:cNvPr>
            <p:cNvCxnSpPr/>
            <p:nvPr/>
          </p:nvCxnSpPr>
          <p:spPr>
            <a:xfrm>
              <a:off x="12489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箭头连接符 42">
              <a:extLst>
                <a:ext uri="{FF2B5EF4-FFF2-40B4-BE49-F238E27FC236}">
                  <a16:creationId xmlns:a16="http://schemas.microsoft.com/office/drawing/2014/main" id="{AE4EE22F-0ABB-5769-61F2-56FCFFC707A4}"/>
                </a:ext>
              </a:extLst>
            </p:cNvPr>
            <p:cNvCxnSpPr/>
            <p:nvPr/>
          </p:nvCxnSpPr>
          <p:spPr>
            <a:xfrm>
              <a:off x="12218" y="4263"/>
              <a:ext cx="17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D8B13C15-5503-29DA-439E-CC84831B2AF1}"/>
                </a:ext>
              </a:extLst>
            </p:cNvPr>
            <p:cNvSpPr txBox="1"/>
            <p:nvPr/>
          </p:nvSpPr>
          <p:spPr>
            <a:xfrm>
              <a:off x="11992" y="3702"/>
              <a:ext cx="1749" cy="47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altLang="zh-CN" sz="1000"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1.15 mm</a:t>
              </a:r>
              <a:endParaRPr lang="en-US" altLang="zh-CN" sz="100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  <a:sym typeface="+mn-ea"/>
              </a:endParaRPr>
            </a:p>
          </p:txBody>
        </p:sp>
      </p:grpSp>
      <p:sp>
        <p:nvSpPr>
          <p:cNvPr id="45" name="平行四边形 44">
            <a:extLst>
              <a:ext uri="{FF2B5EF4-FFF2-40B4-BE49-F238E27FC236}">
                <a16:creationId xmlns:a16="http://schemas.microsoft.com/office/drawing/2014/main" id="{2D41AFAA-8061-2745-9835-3CF122919517}"/>
              </a:ext>
            </a:extLst>
          </p:cNvPr>
          <p:cNvSpPr/>
          <p:nvPr/>
        </p:nvSpPr>
        <p:spPr>
          <a:xfrm rot="660000" flipH="1">
            <a:off x="2942702" y="5511923"/>
            <a:ext cx="285750" cy="190500"/>
          </a:xfrm>
          <a:prstGeom prst="parallelogram">
            <a:avLst>
              <a:gd name="adj" fmla="val 21958"/>
            </a:avLst>
          </a:prstGeom>
          <a:noFill/>
          <a:ln w="2540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4E7A2AFF-A1C1-1D26-EBBE-4D00E687B306}"/>
              </a:ext>
            </a:extLst>
          </p:cNvPr>
          <p:cNvCxnSpPr>
            <a:cxnSpLocks/>
          </p:cNvCxnSpPr>
          <p:nvPr/>
        </p:nvCxnSpPr>
        <p:spPr>
          <a:xfrm>
            <a:off x="2584807" y="5032424"/>
            <a:ext cx="379485" cy="455369"/>
          </a:xfrm>
          <a:prstGeom prst="line">
            <a:avLst/>
          </a:prstGeom>
          <a:noFill/>
          <a:ln w="2540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B9BF41F0-2655-9E0B-651B-85E5F8A9D2E1}"/>
              </a:ext>
            </a:extLst>
          </p:cNvPr>
          <p:cNvCxnSpPr>
            <a:cxnSpLocks/>
          </p:cNvCxnSpPr>
          <p:nvPr/>
        </p:nvCxnSpPr>
        <p:spPr>
          <a:xfrm flipH="1">
            <a:off x="3212577" y="5025233"/>
            <a:ext cx="2217030" cy="499390"/>
          </a:xfrm>
          <a:prstGeom prst="line">
            <a:avLst/>
          </a:prstGeom>
          <a:noFill/>
          <a:ln w="25400">
            <a:solidFill>
              <a:srgbClr val="20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内容占位符 9">
                <a:extLst>
                  <a:ext uri="{FF2B5EF4-FFF2-40B4-BE49-F238E27FC236}">
                    <a16:creationId xmlns:a16="http://schemas.microsoft.com/office/drawing/2014/main" id="{E9C853CF-0B70-ED73-CE8E-48C6BB7FA0F1}"/>
                  </a:ext>
                </a:extLst>
              </p:cNvPr>
              <p:cNvSpPr>
                <a:spLocks noGrp="1"/>
              </p:cNvSpPr>
              <p:nvPr/>
            </p:nvSpPr>
            <p:spPr>
              <a:xfrm>
                <a:off x="221615" y="1133201"/>
                <a:ext cx="5379720" cy="250444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Collimate has a strong filter ability</a:t>
                </a: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Optimal pitch: 1.15 mm  →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 err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</m:ctrlPr>
                      </m:sSubSupPr>
                      <m:e>
                        <m:r>
                          <a:rPr lang="zh-CN" altLang="en-US" sz="2000" i="1" dirty="0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𝑝</m:t>
                        </m:r>
                      </m:e>
                      <m:sub>
                        <m:r>
                          <a:rPr lang="en-US" altLang="zh-CN" sz="2000" i="1" dirty="0" err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𝑥𝑦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000" i="1" dirty="0" err="1" smtClean="0">
                            <a:latin typeface="Cambria Math" panose="02040503050406030204" pitchFamily="18" charset="0"/>
                            <a:cs typeface="Times New Roman" panose="02020603050405020304" charset="0"/>
                          </a:rPr>
                          <m:t>max</m:t>
                        </m:r>
                      </m:sup>
                    </m:sSubSup>
                    <m:r>
                      <a:rPr lang="zh-CN" altLang="en-US" sz="2000" i="1" dirty="0" err="1" smtClean="0">
                        <a:latin typeface="Cambria Math" panose="02040503050406030204" pitchFamily="18" charset="0"/>
                        <a:cs typeface="Times New Roman" panose="02020603050405020304" charset="0"/>
                      </a:rPr>
                      <m:t>⁡</m:t>
                    </m:r>
                  </m:oMath>
                </a14:m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=14 keV/</a:t>
                </a:r>
                <a:r>
                  <a:rPr lang="zh-CN" altLang="en-US" sz="2000" dirty="0">
                    <a:latin typeface="Times New Roman" panose="02020603050405020304" charset="0"/>
                    <a:cs typeface="Times New Roman" panose="02020603050405020304" charset="0"/>
                  </a:rPr>
                  <a:t>𝑐</a:t>
                </a:r>
              </a:p>
              <a:p>
                <a:pPr fontAlgn="auto">
                  <a:lnSpc>
                    <a:spcPct val="150000"/>
                  </a:lnSpc>
                </a:pPr>
                <a:endParaRPr lang="en-US" altLang="zh-CN" sz="20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48" name="内容占位符 9">
                <a:extLst>
                  <a:ext uri="{FF2B5EF4-FFF2-40B4-BE49-F238E27FC236}">
                    <a16:creationId xmlns:a16="http://schemas.microsoft.com/office/drawing/2014/main" id="{E9C853CF-0B70-ED73-CE8E-48C6BB7FA0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15" y="1133201"/>
                <a:ext cx="5379720" cy="2504440"/>
              </a:xfrm>
              <a:prstGeom prst="rect">
                <a:avLst/>
              </a:prstGeom>
              <a:blipFill>
                <a:blip r:embed="rId5"/>
                <a:stretch>
                  <a:fillRect l="-10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2" name="图片 71" descr="antiM_decay_ep_spectrum">
            <a:extLst>
              <a:ext uri="{FF2B5EF4-FFF2-40B4-BE49-F238E27FC236}">
                <a16:creationId xmlns:a16="http://schemas.microsoft.com/office/drawing/2014/main" id="{5270E2C0-57AD-3B3F-4D5A-E805FDBE3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9972" y="34636"/>
            <a:ext cx="2806025" cy="19781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F6C6D816-6510-C76C-484F-B5B8C273C5D0}"/>
                  </a:ext>
                </a:extLst>
              </p:cNvPr>
              <p:cNvSpPr txBox="1"/>
              <p:nvPr/>
            </p:nvSpPr>
            <p:spPr>
              <a:xfrm>
                <a:off x="5692878" y="4925983"/>
                <a:ext cx="6097604" cy="17577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Calculating IC Decay depression levels: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acc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 different regions: 1, 2, 3, 4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8.51×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+4.31×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+9.92×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+3.53×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−7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=1.54×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6" name="文本框 85">
                <a:extLst>
                  <a:ext uri="{FF2B5EF4-FFF2-40B4-BE49-F238E27FC236}">
                    <a16:creationId xmlns:a16="http://schemas.microsoft.com/office/drawing/2014/main" id="{F6C6D816-6510-C76C-484F-B5B8C273C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878" y="4925983"/>
                <a:ext cx="6097604" cy="1757725"/>
              </a:xfrm>
              <a:prstGeom prst="rect">
                <a:avLst/>
              </a:prstGeom>
              <a:blipFill>
                <a:blip r:embed="rId9"/>
                <a:stretch>
                  <a:fillRect l="-9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组合 1">
            <a:extLst>
              <a:ext uri="{FF2B5EF4-FFF2-40B4-BE49-F238E27FC236}">
                <a16:creationId xmlns:a16="http://schemas.microsoft.com/office/drawing/2014/main" id="{589E8840-4228-46DD-866D-D2D419E5C88E}"/>
              </a:ext>
            </a:extLst>
          </p:cNvPr>
          <p:cNvGrpSpPr/>
          <p:nvPr/>
        </p:nvGrpSpPr>
        <p:grpSpPr>
          <a:xfrm>
            <a:off x="6646172" y="2052249"/>
            <a:ext cx="4565903" cy="3095565"/>
            <a:chOff x="8899197" y="198495"/>
            <a:chExt cx="3577448" cy="2623060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175C19B3-5148-0073-6D39-D7894C21BB39}"/>
                </a:ext>
              </a:extLst>
            </p:cNvPr>
            <p:cNvGrpSpPr/>
            <p:nvPr/>
          </p:nvGrpSpPr>
          <p:grpSpPr>
            <a:xfrm>
              <a:off x="8899197" y="198495"/>
              <a:ext cx="3325266" cy="2314803"/>
              <a:chOff x="7834337" y="3884023"/>
              <a:chExt cx="4136049" cy="2669177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4361D07A-9C1D-D870-2BD6-5CBFCCC2A5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34337" y="3884023"/>
                <a:ext cx="4136049" cy="2669177"/>
              </a:xfrm>
              <a:prstGeom prst="rect">
                <a:avLst/>
              </a:prstGeom>
            </p:spPr>
          </p:pic>
          <p:cxnSp>
            <p:nvCxnSpPr>
              <p:cNvPr id="64" name="直接箭头连接符 63">
                <a:extLst>
                  <a:ext uri="{FF2B5EF4-FFF2-40B4-BE49-F238E27FC236}">
                    <a16:creationId xmlns:a16="http://schemas.microsoft.com/office/drawing/2014/main" id="{1D42ECE6-696A-2F0A-9B51-8FC974F3C3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30399" y="4258994"/>
                <a:ext cx="0" cy="1227417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E6478813-B9E7-EEAC-AF60-19A1EC19810B}"/>
                </a:ext>
              </a:extLst>
            </p:cNvPr>
            <p:cNvSpPr txBox="1"/>
            <p:nvPr/>
          </p:nvSpPr>
          <p:spPr>
            <a:xfrm>
              <a:off x="10434165" y="776155"/>
              <a:ext cx="8547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Collimator</a:t>
              </a:r>
            </a:p>
          </p:txBody>
        </p:sp>
        <p:cxnSp>
          <p:nvCxnSpPr>
            <p:cNvPr id="73" name="直接箭头连接符 72">
              <a:extLst>
                <a:ext uri="{FF2B5EF4-FFF2-40B4-BE49-F238E27FC236}">
                  <a16:creationId xmlns:a16="http://schemas.microsoft.com/office/drawing/2014/main" id="{67BA3DB2-2733-91AD-E955-9098C5B1D7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95086" y="2274195"/>
              <a:ext cx="0" cy="310743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>
              <a:extLst>
                <a:ext uri="{FF2B5EF4-FFF2-40B4-BE49-F238E27FC236}">
                  <a16:creationId xmlns:a16="http://schemas.microsoft.com/office/drawing/2014/main" id="{84A14654-24D3-7ACF-9BCE-CF38EC186F8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307273" y="2274195"/>
              <a:ext cx="672" cy="334242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箭头连接符 77">
              <a:extLst>
                <a:ext uri="{FF2B5EF4-FFF2-40B4-BE49-F238E27FC236}">
                  <a16:creationId xmlns:a16="http://schemas.microsoft.com/office/drawing/2014/main" id="{19ECF27D-CBFD-3162-E1A1-65A5258B0BA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39018" y="2274195"/>
              <a:ext cx="672" cy="334242"/>
            </a:xfrm>
            <a:prstGeom prst="straightConnector1">
              <a:avLst/>
            </a:prstGeom>
            <a:ln w="22225">
              <a:solidFill>
                <a:srgbClr val="FF000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039CACCE-52B7-D677-A253-3F5B57233BEA}"/>
                </a:ext>
              </a:extLst>
            </p:cNvPr>
            <p:cNvSpPr txBox="1"/>
            <p:nvPr/>
          </p:nvSpPr>
          <p:spPr>
            <a:xfrm>
              <a:off x="9443017" y="2311802"/>
              <a:ext cx="8666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8AAEA500-5806-77D5-7DB4-3719A24FD6F6}"/>
                </a:ext>
              </a:extLst>
            </p:cNvPr>
            <p:cNvSpPr txBox="1"/>
            <p:nvPr/>
          </p:nvSpPr>
          <p:spPr>
            <a:xfrm>
              <a:off x="10561828" y="2319274"/>
              <a:ext cx="8666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45C76668-D5BA-C8EF-875F-41ED4818EF2B}"/>
                </a:ext>
              </a:extLst>
            </p:cNvPr>
            <p:cNvSpPr txBox="1"/>
            <p:nvPr/>
          </p:nvSpPr>
          <p:spPr>
            <a:xfrm>
              <a:off x="11157836" y="2452223"/>
              <a:ext cx="8666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924656EA-EC8D-95D4-B028-9BB8E5AFE4C4}"/>
                </a:ext>
              </a:extLst>
            </p:cNvPr>
            <p:cNvSpPr txBox="1"/>
            <p:nvPr/>
          </p:nvSpPr>
          <p:spPr>
            <a:xfrm>
              <a:off x="11610018" y="2385421"/>
              <a:ext cx="86662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93" name="直接连接符 92">
            <a:extLst>
              <a:ext uri="{FF2B5EF4-FFF2-40B4-BE49-F238E27FC236}">
                <a16:creationId xmlns:a16="http://schemas.microsoft.com/office/drawing/2014/main" id="{EED38002-B035-28F7-5A6F-FA8BD5933463}"/>
              </a:ext>
            </a:extLst>
          </p:cNvPr>
          <p:cNvCxnSpPr>
            <a:cxnSpLocks/>
          </p:cNvCxnSpPr>
          <p:nvPr/>
        </p:nvCxnSpPr>
        <p:spPr>
          <a:xfrm>
            <a:off x="7155825" y="6033217"/>
            <a:ext cx="4435324" cy="0"/>
          </a:xfrm>
          <a:prstGeom prst="line">
            <a:avLst/>
          </a:prstGeom>
          <a:noFill/>
          <a:ln w="12700">
            <a:solidFill>
              <a:srgbClr val="2020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9"/>
          <p:cNvSpPr>
            <a:spLocks noGrp="1"/>
          </p:cNvSpPr>
          <p:nvPr/>
        </p:nvSpPr>
        <p:spPr>
          <a:xfrm>
            <a:off x="228214" y="906467"/>
            <a:ext cx="4743191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PTS validation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Testing with TS solenoids and accelerator module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图片 27" descr="中山大学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  <p:sp>
        <p:nvSpPr>
          <p:cNvPr id="27" name="标题 26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in the next</a:t>
            </a:r>
            <a:b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8" name="图片 7" descr="acc">
            <a:extLst>
              <a:ext uri="{FF2B5EF4-FFF2-40B4-BE49-F238E27FC236}">
                <a16:creationId xmlns:a16="http://schemas.microsoft.com/office/drawing/2014/main" id="{A459FF60-F538-CC21-B5A4-5364C08F7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88" y="2229485"/>
            <a:ext cx="3598545" cy="2399030"/>
          </a:xfrm>
          <a:prstGeom prst="rect">
            <a:avLst/>
          </a:prstGeom>
        </p:spPr>
      </p:pic>
      <p:sp>
        <p:nvSpPr>
          <p:cNvPr id="12" name="内容占位符 9">
            <a:extLst>
              <a:ext uri="{FF2B5EF4-FFF2-40B4-BE49-F238E27FC236}">
                <a16:creationId xmlns:a16="http://schemas.microsoft.com/office/drawing/2014/main" id="{24136067-A46D-8FE6-FC14-3417C9217627}"/>
              </a:ext>
            </a:extLst>
          </p:cNvPr>
          <p:cNvSpPr>
            <a:spLocks noGrp="1"/>
          </p:cNvSpPr>
          <p:nvPr/>
        </p:nvSpPr>
        <p:spPr>
          <a:xfrm>
            <a:off x="221614" y="4944996"/>
            <a:ext cx="9318625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Accelerator module prototype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Multi-layer PCB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voltage &gt; 2 kV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 descr="图形用户界面&#10;&#10;AI 生成的内容可能不正确。">
            <a:extLst>
              <a:ext uri="{FF2B5EF4-FFF2-40B4-BE49-F238E27FC236}">
                <a16:creationId xmlns:a16="http://schemas.microsoft.com/office/drawing/2014/main" id="{2E2698D0-4150-70BC-F23F-822018B1A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47" y="105792"/>
            <a:ext cx="1526540" cy="1526540"/>
          </a:xfrm>
          <a:prstGeom prst="rect">
            <a:avLst/>
          </a:prstGeom>
        </p:spPr>
      </p:pic>
      <p:pic>
        <p:nvPicPr>
          <p:cNvPr id="16" name="图片 15" descr="玻璃窗上有贴商标&#10;&#10;AI 生成的内容可能不正确。">
            <a:extLst>
              <a:ext uri="{FF2B5EF4-FFF2-40B4-BE49-F238E27FC236}">
                <a16:creationId xmlns:a16="http://schemas.microsoft.com/office/drawing/2014/main" id="{4196678A-AFA5-B889-F948-E2B85F352D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17" y="1652275"/>
            <a:ext cx="3061970" cy="1387456"/>
          </a:xfrm>
          <a:prstGeom prst="rect">
            <a:avLst/>
          </a:prstGeom>
        </p:spPr>
      </p:pic>
      <p:pic>
        <p:nvPicPr>
          <p:cNvPr id="17" name="图片 16" descr="图片包含 图形用户界面&#10;&#10;AI 生成的内容可能不正确。">
            <a:extLst>
              <a:ext uri="{FF2B5EF4-FFF2-40B4-BE49-F238E27FC236}">
                <a16:creationId xmlns:a16="http://schemas.microsoft.com/office/drawing/2014/main" id="{B774A4F2-EE8A-9383-021C-4B1B187C4D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98" y="98172"/>
            <a:ext cx="1534160" cy="1534160"/>
          </a:xfrm>
          <a:prstGeom prst="rect">
            <a:avLst/>
          </a:prstGeom>
        </p:spPr>
      </p:pic>
      <p:sp>
        <p:nvSpPr>
          <p:cNvPr id="18" name="内容占位符 9">
            <a:extLst>
              <a:ext uri="{FF2B5EF4-FFF2-40B4-BE49-F238E27FC236}">
                <a16:creationId xmlns:a16="http://schemas.microsoft.com/office/drawing/2014/main" id="{4823D215-C88B-8C92-4FDA-36E675FDCCE9}"/>
              </a:ext>
            </a:extLst>
          </p:cNvPr>
          <p:cNvSpPr>
            <a:spLocks noGrp="1"/>
          </p:cNvSpPr>
          <p:nvPr/>
        </p:nvSpPr>
        <p:spPr>
          <a:xfrm>
            <a:off x="8547624" y="1671224"/>
            <a:ext cx="9318625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Coil feasibility verification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cooling coil test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F3C3535-3D35-C849-D46A-BF4894F7E3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2579" y="-69944"/>
            <a:ext cx="2689612" cy="1837941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FD889987-232E-6C2F-C518-2544C78DB26F}"/>
              </a:ext>
            </a:extLst>
          </p:cNvPr>
          <p:cNvGrpSpPr/>
          <p:nvPr/>
        </p:nvGrpSpPr>
        <p:grpSpPr>
          <a:xfrm>
            <a:off x="4680120" y="2271551"/>
            <a:ext cx="7725536" cy="4281649"/>
            <a:chOff x="1024136" y="912184"/>
            <a:chExt cx="10164996" cy="5361539"/>
          </a:xfrm>
        </p:grpSpPr>
        <p:sp>
          <p:nvSpPr>
            <p:cNvPr id="22" name="等腰三角形 21">
              <a:extLst>
                <a:ext uri="{FF2B5EF4-FFF2-40B4-BE49-F238E27FC236}">
                  <a16:creationId xmlns:a16="http://schemas.microsoft.com/office/drawing/2014/main" id="{265E28DC-EA52-C0B7-2E00-0D6434D6B068}"/>
                </a:ext>
              </a:extLst>
            </p:cNvPr>
            <p:cNvSpPr/>
            <p:nvPr/>
          </p:nvSpPr>
          <p:spPr>
            <a:xfrm rot="10800000">
              <a:off x="7323451" y="4773237"/>
              <a:ext cx="123905" cy="275867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:a16="http://schemas.microsoft.com/office/drawing/2014/main" id="{1C063AA3-CE2A-814B-FD51-C3DF811111A4}"/>
                </a:ext>
              </a:extLst>
            </p:cNvPr>
            <p:cNvSpPr/>
            <p:nvPr/>
          </p:nvSpPr>
          <p:spPr>
            <a:xfrm rot="5400000">
              <a:off x="7441735" y="1783762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等腰三角形 23">
              <a:extLst>
                <a:ext uri="{FF2B5EF4-FFF2-40B4-BE49-F238E27FC236}">
                  <a16:creationId xmlns:a16="http://schemas.microsoft.com/office/drawing/2014/main" id="{5CB6BE5A-5E32-55E1-DE1A-59CCB95780FA}"/>
                </a:ext>
              </a:extLst>
            </p:cNvPr>
            <p:cNvSpPr/>
            <p:nvPr/>
          </p:nvSpPr>
          <p:spPr>
            <a:xfrm rot="5400000">
              <a:off x="7441735" y="1947455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等腰三角形 24">
              <a:extLst>
                <a:ext uri="{FF2B5EF4-FFF2-40B4-BE49-F238E27FC236}">
                  <a16:creationId xmlns:a16="http://schemas.microsoft.com/office/drawing/2014/main" id="{099E1876-D011-29D0-151A-EB99F50E8B8A}"/>
                </a:ext>
              </a:extLst>
            </p:cNvPr>
            <p:cNvSpPr/>
            <p:nvPr/>
          </p:nvSpPr>
          <p:spPr>
            <a:xfrm rot="5400000">
              <a:off x="5681668" y="3323878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等腰三角形 25">
              <a:extLst>
                <a:ext uri="{FF2B5EF4-FFF2-40B4-BE49-F238E27FC236}">
                  <a16:creationId xmlns:a16="http://schemas.microsoft.com/office/drawing/2014/main" id="{3CAF93C2-78A3-5F80-5B26-1584A105E3C4}"/>
                </a:ext>
              </a:extLst>
            </p:cNvPr>
            <p:cNvSpPr/>
            <p:nvPr/>
          </p:nvSpPr>
          <p:spPr>
            <a:xfrm rot="5400000">
              <a:off x="5691801" y="3196323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3E3A191-93FB-5491-BF05-1C43A3732D6B}"/>
                </a:ext>
              </a:extLst>
            </p:cNvPr>
            <p:cNvSpPr/>
            <p:nvPr/>
          </p:nvSpPr>
          <p:spPr>
            <a:xfrm>
              <a:off x="8488492" y="4596670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54508C3C-EDF2-DD3A-83F5-5A1C58536AF1}"/>
                </a:ext>
              </a:extLst>
            </p:cNvPr>
            <p:cNvSpPr/>
            <p:nvPr/>
          </p:nvSpPr>
          <p:spPr>
            <a:xfrm>
              <a:off x="8488493" y="508148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6EF4116-A142-A324-E140-0ED0B18FE3B8}"/>
                </a:ext>
              </a:extLst>
            </p:cNvPr>
            <p:cNvSpPr/>
            <p:nvPr/>
          </p:nvSpPr>
          <p:spPr>
            <a:xfrm>
              <a:off x="5951344" y="461560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471084D-57E7-9276-EC3F-F482950851B3}"/>
                </a:ext>
              </a:extLst>
            </p:cNvPr>
            <p:cNvSpPr/>
            <p:nvPr/>
          </p:nvSpPr>
          <p:spPr>
            <a:xfrm>
              <a:off x="5951967" y="4116560"/>
              <a:ext cx="123905" cy="3531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A960C306-BB36-AB6D-A86D-9A7D26BFCC10}"/>
                </a:ext>
              </a:extLst>
            </p:cNvPr>
            <p:cNvGrpSpPr/>
            <p:nvPr/>
          </p:nvGrpSpPr>
          <p:grpSpPr>
            <a:xfrm>
              <a:off x="3826270" y="912184"/>
              <a:ext cx="4539459" cy="3498400"/>
              <a:chOff x="5295528" y="912184"/>
              <a:chExt cx="4539459" cy="3498400"/>
            </a:xfrm>
          </p:grpSpPr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26EF1522-DF9D-945C-D7A3-65A664FD36AE}"/>
                  </a:ext>
                </a:extLst>
              </p:cNvPr>
              <p:cNvGrpSpPr/>
              <p:nvPr/>
            </p:nvGrpSpPr>
            <p:grpSpPr>
              <a:xfrm>
                <a:off x="5295528" y="912184"/>
                <a:ext cx="4539459" cy="3498400"/>
                <a:chOff x="5295528" y="912184"/>
                <a:chExt cx="4539459" cy="3498400"/>
              </a:xfrm>
            </p:grpSpPr>
            <p:sp>
              <p:nvSpPr>
                <p:cNvPr id="70" name="矩形 69">
                  <a:extLst>
                    <a:ext uri="{FF2B5EF4-FFF2-40B4-BE49-F238E27FC236}">
                      <a16:creationId xmlns:a16="http://schemas.microsoft.com/office/drawing/2014/main" id="{493AAABD-43D5-7B55-9903-A89E97CC2AE1}"/>
                    </a:ext>
                  </a:extLst>
                </p:cNvPr>
                <p:cNvSpPr/>
                <p:nvPr/>
              </p:nvSpPr>
              <p:spPr>
                <a:xfrm>
                  <a:off x="9201490" y="2183217"/>
                  <a:ext cx="354117" cy="87605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1" name="组合 70">
                  <a:extLst>
                    <a:ext uri="{FF2B5EF4-FFF2-40B4-BE49-F238E27FC236}">
                      <a16:creationId xmlns:a16="http://schemas.microsoft.com/office/drawing/2014/main" id="{E3E883B9-486D-6C38-0647-3CDEF3F5D6E8}"/>
                    </a:ext>
                  </a:extLst>
                </p:cNvPr>
                <p:cNvGrpSpPr/>
                <p:nvPr/>
              </p:nvGrpSpPr>
              <p:grpSpPr>
                <a:xfrm>
                  <a:off x="5295528" y="912184"/>
                  <a:ext cx="4539459" cy="3498400"/>
                  <a:chOff x="5295528" y="912184"/>
                  <a:chExt cx="4539459" cy="3498400"/>
                </a:xfrm>
              </p:grpSpPr>
              <p:sp>
                <p:nvSpPr>
                  <p:cNvPr id="72" name="等腰三角形 71">
                    <a:extLst>
                      <a:ext uri="{FF2B5EF4-FFF2-40B4-BE49-F238E27FC236}">
                        <a16:creationId xmlns:a16="http://schemas.microsoft.com/office/drawing/2014/main" id="{8878810E-D50F-4C8E-1227-146B4F821BE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504030" y="3714912"/>
                    <a:ext cx="193964" cy="417170"/>
                  </a:xfrm>
                  <a:prstGeom prst="triangle">
                    <a:avLst/>
                  </a:prstGeom>
                </p:spPr>
                <p:style>
                  <a:lnRef idx="2">
                    <a:schemeClr val="accent4">
                      <a:shade val="15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73" name="组合 72">
                    <a:extLst>
                      <a:ext uri="{FF2B5EF4-FFF2-40B4-BE49-F238E27FC236}">
                        <a16:creationId xmlns:a16="http://schemas.microsoft.com/office/drawing/2014/main" id="{FB196BE3-81F9-2FFA-73F5-769B5272DC25}"/>
                      </a:ext>
                    </a:extLst>
                  </p:cNvPr>
                  <p:cNvGrpSpPr/>
                  <p:nvPr/>
                </p:nvGrpSpPr>
                <p:grpSpPr>
                  <a:xfrm>
                    <a:off x="5295528" y="912184"/>
                    <a:ext cx="4539459" cy="3498400"/>
                    <a:chOff x="4981492" y="979566"/>
                    <a:chExt cx="4539459" cy="3498400"/>
                  </a:xfrm>
                </p:grpSpPr>
                <p:sp>
                  <p:nvSpPr>
                    <p:cNvPr id="74" name="矩形 73">
                      <a:extLst>
                        <a:ext uri="{FF2B5EF4-FFF2-40B4-BE49-F238E27FC236}">
                          <a16:creationId xmlns:a16="http://schemas.microsoft.com/office/drawing/2014/main" id="{092526B5-B605-4986-851F-FC71EEC6B4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6006691" y="3015054"/>
                      <a:ext cx="320889" cy="1932706"/>
                    </a:xfrm>
                    <a:prstGeom prst="rect">
                      <a:avLst/>
                    </a:prstGeom>
                  </p:spPr>
                  <p:style>
                    <a:lnRef idx="3">
                      <a:schemeClr val="lt1"/>
                    </a:lnRef>
                    <a:fillRef idx="1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75" name="组合 74">
                      <a:extLst>
                        <a:ext uri="{FF2B5EF4-FFF2-40B4-BE49-F238E27FC236}">
                          <a16:creationId xmlns:a16="http://schemas.microsoft.com/office/drawing/2014/main" id="{11453731-3FF4-963B-09E3-C2EEA6C7428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81492" y="979566"/>
                      <a:ext cx="4539459" cy="3498400"/>
                      <a:chOff x="4037268" y="914912"/>
                      <a:chExt cx="4539459" cy="3498400"/>
                    </a:xfrm>
                  </p:grpSpPr>
                  <p:grpSp>
                    <p:nvGrpSpPr>
                      <p:cNvPr id="76" name="组合 75">
                        <a:extLst>
                          <a:ext uri="{FF2B5EF4-FFF2-40B4-BE49-F238E27FC236}">
                            <a16:creationId xmlns:a16="http://schemas.microsoft.com/office/drawing/2014/main" id="{7044339C-0C25-CC57-D48D-94B9D363A56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4037268" y="914912"/>
                        <a:ext cx="4260079" cy="3243008"/>
                        <a:chOff x="4046504" y="1044924"/>
                        <a:chExt cx="4163740" cy="3191911"/>
                      </a:xfrm>
                    </p:grpSpPr>
                    <p:sp>
                      <p:nvSpPr>
                        <p:cNvPr id="89" name="矩形 88">
                          <a:extLst>
                            <a:ext uri="{FF2B5EF4-FFF2-40B4-BE49-F238E27FC236}">
                              <a16:creationId xmlns:a16="http://schemas.microsoft.com/office/drawing/2014/main" id="{C2D00B95-E504-F437-001A-CF393C01EAA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124717" y="3811530"/>
                          <a:ext cx="2202043" cy="389117"/>
                        </a:xfrm>
                        <a:prstGeom prst="rect">
                          <a:avLst/>
                        </a:prstGeom>
                        <a:solidFill>
                          <a:schemeClr val="accent3">
                            <a:alpha val="55000"/>
                          </a:schemeClr>
                        </a:solidFill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0" name="空心弧 89">
                          <a:extLst>
                            <a:ext uri="{FF2B5EF4-FFF2-40B4-BE49-F238E27FC236}">
                              <a16:creationId xmlns:a16="http://schemas.microsoft.com/office/drawing/2014/main" id="{84D46DBA-F2FA-0283-5689-30AF87042ED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809499" y="779181"/>
                          <a:ext cx="3124875" cy="3656362"/>
                        </a:xfrm>
                        <a:prstGeom prst="blockArc">
                          <a:avLst>
                            <a:gd name="adj1" fmla="val 16198267"/>
                            <a:gd name="adj2" fmla="val 21587524"/>
                            <a:gd name="adj3" fmla="val 10363"/>
                          </a:avLst>
                        </a:prstGeom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1" name="矩形 90">
                          <a:extLst>
                            <a:ext uri="{FF2B5EF4-FFF2-40B4-BE49-F238E27FC236}">
                              <a16:creationId xmlns:a16="http://schemas.microsoft.com/office/drawing/2014/main" id="{5D0D9159-96E1-C646-9951-9CF0F36EB7F3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6281584" y="3782580"/>
                          <a:ext cx="90352" cy="44701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2" name="矩形 91">
                          <a:extLst>
                            <a:ext uri="{FF2B5EF4-FFF2-40B4-BE49-F238E27FC236}">
                              <a16:creationId xmlns:a16="http://schemas.microsoft.com/office/drawing/2014/main" id="{AC05E9E3-D804-04C0-921D-0005293F5C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>
                          <a:off x="8001045" y="2398163"/>
                          <a:ext cx="72290" cy="34610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3" name="矩形 92">
                          <a:extLst>
                            <a:ext uri="{FF2B5EF4-FFF2-40B4-BE49-F238E27FC236}">
                              <a16:creationId xmlns:a16="http://schemas.microsoft.com/office/drawing/2014/main" id="{DED27EE4-4DFA-B0E3-B544-5DF5F4A091A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046504" y="3775341"/>
                          <a:ext cx="90352" cy="461494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77" name="矩形 76">
                        <a:extLst>
                          <a:ext uri="{FF2B5EF4-FFF2-40B4-BE49-F238E27FC236}">
                            <a16:creationId xmlns:a16="http://schemas.microsoft.com/office/drawing/2014/main" id="{1CE97DB1-C425-2F7F-F63B-91A27147D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85763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8" name="矩形 77">
                        <a:extLst>
                          <a:ext uri="{FF2B5EF4-FFF2-40B4-BE49-F238E27FC236}">
                            <a16:creationId xmlns:a16="http://schemas.microsoft.com/office/drawing/2014/main" id="{0282061F-E756-CBB4-B4F9-C2687ED457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28940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9" name="矩形 78">
                        <a:extLst>
                          <a:ext uri="{FF2B5EF4-FFF2-40B4-BE49-F238E27FC236}">
                            <a16:creationId xmlns:a16="http://schemas.microsoft.com/office/drawing/2014/main" id="{0A3E33CD-3FB3-D789-11E1-D39C1A75CF3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71816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0" name="矩形 79">
                        <a:extLst>
                          <a:ext uri="{FF2B5EF4-FFF2-40B4-BE49-F238E27FC236}">
                            <a16:creationId xmlns:a16="http://schemas.microsoft.com/office/drawing/2014/main" id="{EE985AF9-B69A-CB81-4C91-A67198D238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29555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1" name="矩形 80">
                        <a:extLst>
                          <a:ext uri="{FF2B5EF4-FFF2-40B4-BE49-F238E27FC236}">
                            <a16:creationId xmlns:a16="http://schemas.microsoft.com/office/drawing/2014/main" id="{F9DB0B21-5E57-61DF-5B31-E5FEA3E7F65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92280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2" name="矩形 81">
                        <a:extLst>
                          <a:ext uri="{FF2B5EF4-FFF2-40B4-BE49-F238E27FC236}">
                            <a16:creationId xmlns:a16="http://schemas.microsoft.com/office/drawing/2014/main" id="{E153FE9F-2C8A-8884-28BF-73478AB52CA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60217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3" name="矩形 82">
                        <a:extLst>
                          <a:ext uri="{FF2B5EF4-FFF2-40B4-BE49-F238E27FC236}">
                            <a16:creationId xmlns:a16="http://schemas.microsoft.com/office/drawing/2014/main" id="{27E5978B-495B-E3D6-BDFE-19FDCB7999B2}"/>
                          </a:ext>
                        </a:extLst>
                      </p:cNvPr>
                      <p:cNvSpPr/>
                      <p:nvPr/>
                    </p:nvSpPr>
                    <p:spPr>
                      <a:xfrm rot="20510255">
                        <a:off x="6924426" y="3363661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4" name="矩形 83">
                        <a:extLst>
                          <a:ext uri="{FF2B5EF4-FFF2-40B4-BE49-F238E27FC236}">
                            <a16:creationId xmlns:a16="http://schemas.microsoft.com/office/drawing/2014/main" id="{EE04BF3C-D658-EA49-AF0C-4CA4A1B07CB1}"/>
                          </a:ext>
                        </a:extLst>
                      </p:cNvPr>
                      <p:cNvSpPr/>
                      <p:nvPr/>
                    </p:nvSpPr>
                    <p:spPr>
                      <a:xfrm rot="18597372">
                        <a:off x="7633870" y="2926429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5" name="矩形 84">
                        <a:extLst>
                          <a:ext uri="{FF2B5EF4-FFF2-40B4-BE49-F238E27FC236}">
                            <a16:creationId xmlns:a16="http://schemas.microsoft.com/office/drawing/2014/main" id="{7C18C76C-C8B9-7E23-45A6-966B619468E7}"/>
                          </a:ext>
                        </a:extLst>
                      </p:cNvPr>
                      <p:cNvSpPr/>
                      <p:nvPr/>
                    </p:nvSpPr>
                    <p:spPr>
                      <a:xfrm rot="21185123">
                        <a:off x="6526998" y="346814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6" name="矩形 85">
                        <a:extLst>
                          <a:ext uri="{FF2B5EF4-FFF2-40B4-BE49-F238E27FC236}">
                            <a16:creationId xmlns:a16="http://schemas.microsoft.com/office/drawing/2014/main" id="{8EC62A5B-BFCE-3D00-9617-BFF85A1EA00A}"/>
                          </a:ext>
                        </a:extLst>
                      </p:cNvPr>
                      <p:cNvSpPr/>
                      <p:nvPr/>
                    </p:nvSpPr>
                    <p:spPr>
                      <a:xfrm rot="19261288">
                        <a:off x="7316222" y="3180304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7" name="矩形 86">
                        <a:extLst>
                          <a:ext uri="{FF2B5EF4-FFF2-40B4-BE49-F238E27FC236}">
                            <a16:creationId xmlns:a16="http://schemas.microsoft.com/office/drawing/2014/main" id="{22F53FD3-DD7A-3785-3C36-6C0BD03E2634}"/>
                          </a:ext>
                        </a:extLst>
                      </p:cNvPr>
                      <p:cNvSpPr/>
                      <p:nvPr/>
                    </p:nvSpPr>
                    <p:spPr>
                      <a:xfrm rot="16417457">
                        <a:off x="8033063" y="2218022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8" name="矩形 87">
                        <a:extLst>
                          <a:ext uri="{FF2B5EF4-FFF2-40B4-BE49-F238E27FC236}">
                            <a16:creationId xmlns:a16="http://schemas.microsoft.com/office/drawing/2014/main" id="{B4C29B23-01D3-E1C1-4BA4-80A8283F2466}"/>
                          </a:ext>
                        </a:extLst>
                      </p:cNvPr>
                      <p:cNvSpPr/>
                      <p:nvPr/>
                    </p:nvSpPr>
                    <p:spPr>
                      <a:xfrm rot="17346184">
                        <a:off x="7924223" y="2581192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69" name="矩形 68">
                <a:extLst>
                  <a:ext uri="{FF2B5EF4-FFF2-40B4-BE49-F238E27FC236}">
                    <a16:creationId xmlns:a16="http://schemas.microsoft.com/office/drawing/2014/main" id="{6AECCC7B-B57C-5192-3D39-C9BBAEE30CF1}"/>
                  </a:ext>
                </a:extLst>
              </p:cNvPr>
              <p:cNvSpPr/>
              <p:nvPr/>
            </p:nvSpPr>
            <p:spPr>
              <a:xfrm>
                <a:off x="9131750" y="1940248"/>
                <a:ext cx="493596" cy="485938"/>
              </a:xfrm>
              <a:prstGeom prst="rect">
                <a:avLst/>
              </a:prstGeom>
              <a:solidFill>
                <a:schemeClr val="accent3">
                  <a:alpha val="5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F32ACDEA-469B-E923-BBBF-AAC27C939EBC}"/>
                </a:ext>
              </a:extLst>
            </p:cNvPr>
            <p:cNvSpPr/>
            <p:nvPr/>
          </p:nvSpPr>
          <p:spPr>
            <a:xfrm>
              <a:off x="5908353" y="4469138"/>
              <a:ext cx="222023" cy="159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5260ED9E-E47C-F322-F026-FB25C92A4044}"/>
                </a:ext>
              </a:extLst>
            </p:cNvPr>
            <p:cNvSpPr/>
            <p:nvPr/>
          </p:nvSpPr>
          <p:spPr>
            <a:xfrm rot="16200000">
              <a:off x="7302651" y="3306703"/>
              <a:ext cx="136229" cy="24832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FD4B210C-3804-FFA2-1F1C-712975DFDDED}"/>
                </a:ext>
              </a:extLst>
            </p:cNvPr>
            <p:cNvSpPr/>
            <p:nvPr/>
          </p:nvSpPr>
          <p:spPr>
            <a:xfrm>
              <a:off x="5856612" y="4964410"/>
              <a:ext cx="324884" cy="1053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7AB3890A-0A87-CF2F-7ADC-4D39A820C659}"/>
                </a:ext>
              </a:extLst>
            </p:cNvPr>
            <p:cNvSpPr/>
            <p:nvPr/>
          </p:nvSpPr>
          <p:spPr>
            <a:xfrm rot="5400000">
              <a:off x="6991271" y="4807778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BFCC5481-3968-F15E-E7D8-88F4616565AA}"/>
                </a:ext>
              </a:extLst>
            </p:cNvPr>
            <p:cNvSpPr/>
            <p:nvPr/>
          </p:nvSpPr>
          <p:spPr>
            <a:xfrm>
              <a:off x="5951344" y="507469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608DEE2C-5C80-AF4A-515E-E5BE2E7A2C5B}"/>
                </a:ext>
              </a:extLst>
            </p:cNvPr>
            <p:cNvSpPr/>
            <p:nvPr/>
          </p:nvSpPr>
          <p:spPr>
            <a:xfrm>
              <a:off x="5706386" y="5431577"/>
              <a:ext cx="581152" cy="58304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F4C10194-61C8-EB69-337D-743E88B73578}"/>
                </a:ext>
              </a:extLst>
            </p:cNvPr>
            <p:cNvSpPr/>
            <p:nvPr/>
          </p:nvSpPr>
          <p:spPr>
            <a:xfrm rot="16200000">
              <a:off x="6589275" y="5353961"/>
              <a:ext cx="134799" cy="7382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9BE7E5D-88D0-8168-7526-C2197C94704F}"/>
                </a:ext>
              </a:extLst>
            </p:cNvPr>
            <p:cNvSpPr/>
            <p:nvPr/>
          </p:nvSpPr>
          <p:spPr>
            <a:xfrm>
              <a:off x="8260300" y="5434620"/>
              <a:ext cx="581152" cy="583045"/>
            </a:xfrm>
            <a:prstGeom prst="rect">
              <a:avLst/>
            </a:prstGeom>
            <a:solidFill>
              <a:schemeClr val="accent3"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0CE742E9-98EE-FD14-E343-09929D806911}"/>
                </a:ext>
              </a:extLst>
            </p:cNvPr>
            <p:cNvSpPr/>
            <p:nvPr/>
          </p:nvSpPr>
          <p:spPr>
            <a:xfrm>
              <a:off x="7025811" y="5069781"/>
              <a:ext cx="123905" cy="7207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E84CBC97-BCC5-19C2-C59A-671BBA0DB63D}"/>
                </a:ext>
              </a:extLst>
            </p:cNvPr>
            <p:cNvSpPr/>
            <p:nvPr/>
          </p:nvSpPr>
          <p:spPr>
            <a:xfrm rot="5400000">
              <a:off x="7671154" y="4338209"/>
              <a:ext cx="134801" cy="140695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0B2BC198-4D34-48DE-813F-774F9A570B42}"/>
                </a:ext>
              </a:extLst>
            </p:cNvPr>
            <p:cNvSpPr/>
            <p:nvPr/>
          </p:nvSpPr>
          <p:spPr>
            <a:xfrm>
              <a:off x="8444404" y="4951631"/>
              <a:ext cx="222023" cy="159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665D4E93-7EB0-441E-CC2C-919F73D2EF49}"/>
                </a:ext>
              </a:extLst>
            </p:cNvPr>
            <p:cNvSpPr/>
            <p:nvPr/>
          </p:nvSpPr>
          <p:spPr>
            <a:xfrm rot="5400000">
              <a:off x="6913888" y="5067066"/>
              <a:ext cx="329213" cy="12390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10266882-C711-8B2D-2FA3-C678FCFE4386}"/>
                </a:ext>
              </a:extLst>
            </p:cNvPr>
            <p:cNvSpPr/>
            <p:nvPr/>
          </p:nvSpPr>
          <p:spPr>
            <a:xfrm>
              <a:off x="5676046" y="4960392"/>
              <a:ext cx="174451" cy="1053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6363132F-0517-E101-815D-A0281BD0CFA6}"/>
                </a:ext>
              </a:extLst>
            </p:cNvPr>
            <p:cNvSpPr/>
            <p:nvPr/>
          </p:nvSpPr>
          <p:spPr>
            <a:xfrm>
              <a:off x="5968772" y="3224320"/>
              <a:ext cx="106478" cy="501169"/>
            </a:xfrm>
            <a:prstGeom prst="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8202F2B8-F2AC-86D8-AF8D-1E540D9A8047}"/>
                </a:ext>
              </a:extLst>
            </p:cNvPr>
            <p:cNvSpPr/>
            <p:nvPr/>
          </p:nvSpPr>
          <p:spPr>
            <a:xfrm>
              <a:off x="5850497" y="3315561"/>
              <a:ext cx="324884" cy="1053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27A28D94-A039-6515-3A2B-2130476CE194}"/>
                </a:ext>
              </a:extLst>
            </p:cNvPr>
            <p:cNvSpPr/>
            <p:nvPr/>
          </p:nvSpPr>
          <p:spPr>
            <a:xfrm>
              <a:off x="5669931" y="3311543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等腰三角形 50">
              <a:extLst>
                <a:ext uri="{FF2B5EF4-FFF2-40B4-BE49-F238E27FC236}">
                  <a16:creationId xmlns:a16="http://schemas.microsoft.com/office/drawing/2014/main" id="{D971627B-F34B-39C4-3631-22D046F99ECB}"/>
                </a:ext>
              </a:extLst>
            </p:cNvPr>
            <p:cNvSpPr/>
            <p:nvPr/>
          </p:nvSpPr>
          <p:spPr>
            <a:xfrm rot="10800000">
              <a:off x="3909683" y="3184740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等腰三角形 51">
              <a:extLst>
                <a:ext uri="{FF2B5EF4-FFF2-40B4-BE49-F238E27FC236}">
                  <a16:creationId xmlns:a16="http://schemas.microsoft.com/office/drawing/2014/main" id="{3F4AD38B-1D6A-15AC-DA67-0B8125B5AA1C}"/>
                </a:ext>
              </a:extLst>
            </p:cNvPr>
            <p:cNvSpPr/>
            <p:nvPr/>
          </p:nvSpPr>
          <p:spPr>
            <a:xfrm>
              <a:off x="3921870" y="4048973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917B3916-E0DE-DBDB-2C76-DDF9A1D6D044}"/>
                </a:ext>
              </a:extLst>
            </p:cNvPr>
            <p:cNvSpPr/>
            <p:nvPr/>
          </p:nvSpPr>
          <p:spPr>
            <a:xfrm rot="10800000">
              <a:off x="8279591" y="4459581"/>
              <a:ext cx="332805" cy="15602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B2929302-2FF0-71DA-EE04-52BFD20141E9}"/>
                </a:ext>
              </a:extLst>
            </p:cNvPr>
            <p:cNvSpPr/>
            <p:nvPr/>
          </p:nvSpPr>
          <p:spPr>
            <a:xfrm>
              <a:off x="8612396" y="4489473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8FCE27A2-AB15-1FD1-DF2A-130AFCA7C9F3}"/>
                </a:ext>
              </a:extLst>
            </p:cNvPr>
            <p:cNvCxnSpPr/>
            <p:nvPr/>
          </p:nvCxnSpPr>
          <p:spPr>
            <a:xfrm>
              <a:off x="3066473" y="3184740"/>
              <a:ext cx="852240" cy="1268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E02FB7E2-594C-17BB-C965-43C387FE062F}"/>
                </a:ext>
              </a:extLst>
            </p:cNvPr>
            <p:cNvSpPr txBox="1"/>
            <p:nvPr/>
          </p:nvSpPr>
          <p:spPr>
            <a:xfrm>
              <a:off x="1112844" y="2674063"/>
              <a:ext cx="406156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0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Ionization Vacuum Gauge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7" name="直接箭头连接符 56">
              <a:extLst>
                <a:ext uri="{FF2B5EF4-FFF2-40B4-BE49-F238E27FC236}">
                  <a16:creationId xmlns:a16="http://schemas.microsoft.com/office/drawing/2014/main" id="{021F4B16-328A-D20E-70C8-DE65BE0A69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32981" y="4384458"/>
              <a:ext cx="909515" cy="462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68B8BEC-3518-96F0-DF80-20A57E62F919}"/>
                </a:ext>
              </a:extLst>
            </p:cNvPr>
            <p:cNvSpPr txBox="1"/>
            <p:nvPr/>
          </p:nvSpPr>
          <p:spPr>
            <a:xfrm>
              <a:off x="1024136" y="4596636"/>
              <a:ext cx="2289325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Thermocouple Vacuum Gauge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9" name="直接箭头连接符 58">
              <a:extLst>
                <a:ext uri="{FF2B5EF4-FFF2-40B4-BE49-F238E27FC236}">
                  <a16:creationId xmlns:a16="http://schemas.microsoft.com/office/drawing/2014/main" id="{A0A5B2E2-451A-1B0C-7E0A-6EC9FF9A19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6804" y="3936178"/>
              <a:ext cx="980872" cy="1496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00F1559D-9198-6E21-F113-53E1E4DBCA72}"/>
                </a:ext>
              </a:extLst>
            </p:cNvPr>
            <p:cNvSpPr txBox="1"/>
            <p:nvPr/>
          </p:nvSpPr>
          <p:spPr>
            <a:xfrm>
              <a:off x="1096157" y="3832689"/>
              <a:ext cx="220792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 Source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E129D819-4E43-C49E-B951-52CBEFDA387D}"/>
                </a:ext>
              </a:extLst>
            </p:cNvPr>
            <p:cNvSpPr txBox="1"/>
            <p:nvPr/>
          </p:nvSpPr>
          <p:spPr>
            <a:xfrm>
              <a:off x="3468124" y="5518548"/>
              <a:ext cx="269208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Molecular Pump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61">
              <a:extLst>
                <a:ext uri="{FF2B5EF4-FFF2-40B4-BE49-F238E27FC236}">
                  <a16:creationId xmlns:a16="http://schemas.microsoft.com/office/drawing/2014/main" id="{EB10F3E6-A94B-D883-93CF-DA5E98237F1E}"/>
                </a:ext>
              </a:extLst>
            </p:cNvPr>
            <p:cNvSpPr txBox="1"/>
            <p:nvPr/>
          </p:nvSpPr>
          <p:spPr>
            <a:xfrm>
              <a:off x="8714937" y="5176933"/>
              <a:ext cx="2474195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Dry Mechanical Pump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37F3A934-A9D2-7C3B-A2DB-CE7891A97C5A}"/>
                </a:ext>
              </a:extLst>
            </p:cNvPr>
            <p:cNvSpPr txBox="1"/>
            <p:nvPr/>
          </p:nvSpPr>
          <p:spPr>
            <a:xfrm>
              <a:off x="7526057" y="3921944"/>
              <a:ext cx="247419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Roughing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142D70DA-9FC9-6C9A-F2F2-4B089A65F9DC}"/>
                </a:ext>
              </a:extLst>
            </p:cNvPr>
            <p:cNvSpPr txBox="1"/>
            <p:nvPr/>
          </p:nvSpPr>
          <p:spPr>
            <a:xfrm>
              <a:off x="6762665" y="5024045"/>
              <a:ext cx="1849731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 err="1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Foreline</a:t>
              </a: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2DA3DCD1-959A-BC81-C24C-E614D14B06A7}"/>
                </a:ext>
              </a:extLst>
            </p:cNvPr>
            <p:cNvSpPr txBox="1"/>
            <p:nvPr/>
          </p:nvSpPr>
          <p:spPr>
            <a:xfrm>
              <a:off x="3691188" y="4456137"/>
              <a:ext cx="2245676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Vacuum Gate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0F9090CA-2C1F-21FB-E15A-CF7C4AA7D326}"/>
                </a:ext>
              </a:extLst>
            </p:cNvPr>
            <p:cNvSpPr txBox="1"/>
            <p:nvPr/>
          </p:nvSpPr>
          <p:spPr>
            <a:xfrm>
              <a:off x="4850486" y="2678963"/>
              <a:ext cx="2164879" cy="573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Venting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D66AF4A9-FA7C-5888-D3FE-DBEFD7FC333F}"/>
                </a:ext>
              </a:extLst>
            </p:cNvPr>
            <p:cNvSpPr txBox="1"/>
            <p:nvPr/>
          </p:nvSpPr>
          <p:spPr>
            <a:xfrm>
              <a:off x="8061266" y="1861379"/>
              <a:ext cx="2717691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Chamber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4" name="内容占位符 9">
            <a:extLst>
              <a:ext uri="{FF2B5EF4-FFF2-40B4-BE49-F238E27FC236}">
                <a16:creationId xmlns:a16="http://schemas.microsoft.com/office/drawing/2014/main" id="{671EB756-8FF7-E753-04EC-931BC3CD609D}"/>
              </a:ext>
            </a:extLst>
          </p:cNvPr>
          <p:cNvSpPr>
            <a:spLocks noGrp="1"/>
          </p:cNvSpPr>
          <p:nvPr/>
        </p:nvSpPr>
        <p:spPr>
          <a:xfrm>
            <a:off x="9654696" y="4118371"/>
            <a:ext cx="3006613" cy="670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system</a:t>
            </a:r>
            <a:endParaRPr lang="en-US" altLang="zh-CN" sz="1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3F324-5293-C0FB-36C9-84B93E6E9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0EC0D897-9A6C-F0E0-2B93-0E28F36A2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205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A306EA22-8057-F2D4-ED4A-51030BC9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  <p:pic>
        <p:nvPicPr>
          <p:cNvPr id="51" name="图片 50" descr="中山大学logo">
            <a:extLst>
              <a:ext uri="{FF2B5EF4-FFF2-40B4-BE49-F238E27FC236}">
                <a16:creationId xmlns:a16="http://schemas.microsoft.com/office/drawing/2014/main" id="{DF5FAE73-C72B-2763-EDF1-A75C9AC5D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836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33220" y="2004695"/>
            <a:ext cx="8926195" cy="2063115"/>
          </a:xfrm>
        </p:spPr>
        <p:txBody>
          <a:bodyPr/>
          <a:lstStyle/>
          <a:p>
            <a:pPr algn="ctr" fontAlgn="auto">
              <a:lnSpc>
                <a:spcPct val="140000"/>
              </a:lnSpc>
            </a:pPr>
            <a:r>
              <a:rPr lang="en-US" altLang="zh-CN" sz="4800" b="1" i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Thanks</a:t>
            </a:r>
          </a:p>
        </p:txBody>
      </p:sp>
      <p:pic>
        <p:nvPicPr>
          <p:cNvPr id="28" name="图片 27" descr="中山大学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charged particles</a:t>
            </a:r>
            <a:b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4"/>
              <p:cNvSpPr>
                <a:spLocks noGrp="1"/>
              </p:cNvSpPr>
              <p:nvPr/>
            </p:nvSpPr>
            <p:spPr>
              <a:xfrm>
                <a:off x="221615" y="1409065"/>
                <a:ext cx="10195560" cy="41306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The previous simulation is performed on the signal of antimuonium, and the main parameters obtained are: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00" dirty="0">
                    <a:latin typeface="Times New Roman" panose="02020603050405020304" charset="0"/>
                    <a:cs typeface="Times New Roman" panose="02020603050405020304" charset="0"/>
                  </a:rPr>
                  <a:t>Transmission efficiency: 65.8%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00" dirty="0">
                    <a:latin typeface="Times New Roman" panose="02020603050405020304" charset="0"/>
                    <a:cs typeface="Times New Roman" panose="02020603050405020304" charset="0"/>
                  </a:rPr>
                  <a:t>Spacial resolution: 0.088(1) mm  × 0.102(1) mm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00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Transmission offset: 0.315(1) mm × 0.003(1) mm</a:t>
                </a:r>
                <a:endParaRPr lang="en-US" altLang="zh-CN" sz="1700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In order to measure the ability of the PTS system to filtered the high-energy background, a variety of charged particles with flat energy spectra are simulated</a:t>
                </a:r>
              </a:p>
              <a:p>
                <a:pPr marL="457200" indent="0" fontAlgn="auto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2000" i="1" dirty="0">
                          <a:latin typeface="Cambria Math" panose="02040503050406030204" pitchFamily="18" charset="0"/>
                          <a:cs typeface="DejaVu Math TeX Gyre" panose="02000503000000000000" charset="0"/>
                        </a:rPr>
                        <m:t>, </m:t>
                      </m:r>
                      <m:sSup>
                        <m:sSupPr>
                          <m:ctrlP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</m:ctrlPr>
                        </m:sSupPr>
                        <m:e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2000" i="1" dirty="0">
                              <a:latin typeface="Cambria Math" panose="02040503050406030204" pitchFamily="18" charset="0"/>
                              <a:cs typeface="DejaVu Math TeX Gyre" panose="02000503000000000000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altLang="zh-CN" sz="20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6" name="内容占位符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15" y="1409065"/>
                <a:ext cx="10195560" cy="413067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 descr="中山大学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signal</a:t>
            </a:r>
            <a:b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0" name="组合 69"/>
          <p:cNvGrpSpPr/>
          <p:nvPr/>
        </p:nvGrpSpPr>
        <p:grpSpPr>
          <a:xfrm>
            <a:off x="550545" y="791210"/>
            <a:ext cx="5205730" cy="3723005"/>
            <a:chOff x="867" y="841"/>
            <a:chExt cx="8198" cy="5863"/>
          </a:xfrm>
        </p:grpSpPr>
        <p:pic>
          <p:nvPicPr>
            <p:cNvPr id="57" name="图片 56" descr="Untitled"/>
            <p:cNvPicPr>
              <a:picLocks noChangeAspect="1"/>
            </p:cNvPicPr>
            <p:nvPr/>
          </p:nvPicPr>
          <p:blipFill>
            <a:blip r:embed="rId2"/>
            <a:srcRect l="18852" t="615" r="13898"/>
            <a:stretch>
              <a:fillRect/>
            </a:stretch>
          </p:blipFill>
          <p:spPr>
            <a:xfrm>
              <a:off x="1435" y="1505"/>
              <a:ext cx="5811" cy="4019"/>
            </a:xfrm>
            <a:prstGeom prst="rect">
              <a:avLst/>
            </a:prstGeom>
          </p:spPr>
        </p:pic>
        <p:cxnSp>
          <p:nvCxnSpPr>
            <p:cNvPr id="58" name="直接箭头连接符 57"/>
            <p:cNvCxnSpPr/>
            <p:nvPr/>
          </p:nvCxnSpPr>
          <p:spPr>
            <a:xfrm>
              <a:off x="3448" y="4519"/>
              <a:ext cx="22" cy="1497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1936" y="6016"/>
              <a:ext cx="3047" cy="6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indent="0" algn="ctr" fontAlgn="auto">
                <a:lnSpc>
                  <a:spcPct val="150000"/>
                </a:lnSpc>
                <a:buNone/>
              </a:pPr>
              <a:r>
                <a:rPr lang="en-US" altLang="zh-CN" sz="150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Virtual detector 0</a:t>
              </a:r>
            </a:p>
          </p:txBody>
        </p:sp>
        <p:cxnSp>
          <p:nvCxnSpPr>
            <p:cNvPr id="60" name="直接箭头连接符 59"/>
            <p:cNvCxnSpPr/>
            <p:nvPr/>
          </p:nvCxnSpPr>
          <p:spPr>
            <a:xfrm>
              <a:off x="4812" y="4171"/>
              <a:ext cx="1207" cy="11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6019" y="3832"/>
              <a:ext cx="3047" cy="6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indent="0" algn="ctr" fontAlgn="auto">
                <a:lnSpc>
                  <a:spcPct val="150000"/>
                </a:lnSpc>
                <a:buNone/>
              </a:pPr>
              <a:r>
                <a:rPr lang="en-US" altLang="zh-CN" sz="150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Virtual detector 1</a:t>
              </a:r>
            </a:p>
          </p:txBody>
        </p:sp>
        <p:cxnSp>
          <p:nvCxnSpPr>
            <p:cNvPr id="62" name="直接箭头连接符 61"/>
            <p:cNvCxnSpPr/>
            <p:nvPr/>
          </p:nvCxnSpPr>
          <p:spPr>
            <a:xfrm flipH="1" flipV="1">
              <a:off x="3595" y="2754"/>
              <a:ext cx="1217" cy="9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/>
          </p:nvSpPr>
          <p:spPr>
            <a:xfrm>
              <a:off x="867" y="2318"/>
              <a:ext cx="3047" cy="6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indent="0" algn="ctr" fontAlgn="auto">
                <a:lnSpc>
                  <a:spcPct val="150000"/>
                </a:lnSpc>
                <a:buNone/>
              </a:pPr>
              <a:r>
                <a:rPr lang="en-US" altLang="zh-CN" sz="150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Virtual detector 2</a:t>
              </a:r>
            </a:p>
          </p:txBody>
        </p:sp>
        <p:cxnSp>
          <p:nvCxnSpPr>
            <p:cNvPr id="64" name="直接箭头连接符 63"/>
            <p:cNvCxnSpPr/>
            <p:nvPr/>
          </p:nvCxnSpPr>
          <p:spPr>
            <a:xfrm flipH="1" flipV="1">
              <a:off x="5875" y="1530"/>
              <a:ext cx="1" cy="917"/>
            </a:xfrm>
            <a:prstGeom prst="straightConnector1">
              <a:avLst/>
            </a:prstGeom>
            <a:ln w="127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文本框 64"/>
            <p:cNvSpPr txBox="1"/>
            <p:nvPr/>
          </p:nvSpPr>
          <p:spPr>
            <a:xfrm>
              <a:off x="4352" y="841"/>
              <a:ext cx="3047" cy="68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lvl="1" indent="0" algn="ctr" fontAlgn="auto">
                <a:lnSpc>
                  <a:spcPct val="150000"/>
                </a:lnSpc>
                <a:buNone/>
              </a:pPr>
              <a:r>
                <a:rPr lang="en-US" altLang="zh-CN" sz="1500" dirty="0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Virtual detector 3</a:t>
              </a:r>
            </a:p>
          </p:txBody>
        </p:sp>
      </p:grpSp>
      <p:sp>
        <p:nvSpPr>
          <p:cNvPr id="66" name="内容占位符 65"/>
          <p:cNvSpPr>
            <a:spLocks noGrp="1"/>
          </p:cNvSpPr>
          <p:nvPr>
            <p:ph idx="1"/>
          </p:nvPr>
        </p:nvSpPr>
        <p:spPr>
          <a:xfrm>
            <a:off x="0" y="4441825"/>
            <a:ext cx="7115810" cy="20891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Virtual detector 0: After the electrostatic accelerator accelerates</a:t>
            </a:r>
          </a:p>
          <a:p>
            <a:pPr fontAlgn="auto">
              <a:lnSpc>
                <a:spcPct val="150000"/>
              </a:lnSpc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Virtual detector 1: After B1</a:t>
            </a:r>
          </a:p>
          <a:p>
            <a:pPr fontAlgn="auto">
              <a:lnSpc>
                <a:spcPct val="150000"/>
              </a:lnSpc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Virtual detector 2: After collimator(Inside S2)</a:t>
            </a:r>
          </a:p>
          <a:p>
            <a:pPr fontAlgn="auto">
              <a:lnSpc>
                <a:spcPct val="150000"/>
              </a:lnSpc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Virtual detector 3: At the middle of ECal solenoid(Location of the MCP)</a:t>
            </a: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7" name="内容占位符 9"/>
          <p:cNvSpPr>
            <a:spLocks noGrp="1"/>
          </p:cNvSpPr>
          <p:nvPr/>
        </p:nvSpPr>
        <p:spPr>
          <a:xfrm>
            <a:off x="6111240" y="163830"/>
            <a:ext cx="5269865" cy="46107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Import the field file into Geant4 for simulation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A program for PTS simulation developed based on the existing MACE offline software framework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Parameter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Simulate particle distribution: Ellipsoid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Radius of distribution: </a:t>
            </a: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30 mm × 20 mm × 20 mm</a:t>
            </a: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Signal Initial Particle: Antimuonium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The total number of simulated events: 10</a:t>
            </a:r>
            <a:r>
              <a:rPr lang="en-US" altLang="zh-CN" sz="1700" baseline="30000" dirty="0">
                <a:latin typeface="Times New Roman" panose="02020603050405020304" charset="0"/>
                <a:cs typeface="Times New Roman" panose="02020603050405020304" charset="0"/>
              </a:rPr>
              <a:t>7</a:t>
            </a: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8" name="图片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9575" y="3851910"/>
            <a:ext cx="2727325" cy="2679065"/>
          </a:xfrm>
          <a:prstGeom prst="rect">
            <a:avLst/>
          </a:prstGeom>
        </p:spPr>
      </p:pic>
      <p:sp>
        <p:nvSpPr>
          <p:cNvPr id="69" name="文本框 68"/>
          <p:cNvSpPr txBox="1"/>
          <p:nvPr/>
        </p:nvSpPr>
        <p:spPr>
          <a:xfrm>
            <a:off x="6283325" y="4706620"/>
            <a:ext cx="3153410" cy="112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shape of the beam spot after passing through the electrostatic accelerator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21615" y="989965"/>
            <a:ext cx="5094605" cy="5868035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I. Experimental design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Verify design feasibility.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II. Electromagnetic field calculations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Debugging, analysis, electromagnetic fields in close proximity to reality and use simulation results to verify with previous experiments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III. Export the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field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file for calculations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Import the field file into the beam simulation software for calculation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IV. Final simulation of the physical design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Integrate the MACE framework to perform calculations using field files</a:t>
            </a:r>
          </a:p>
          <a:p>
            <a:pPr marL="285750" lvl="1" indent="-285750" fontAlgn="auto">
              <a:lnSpc>
                <a:spcPct val="150000"/>
              </a:lnSpc>
            </a:pPr>
            <a:endParaRPr lang="en-US" altLang="zh-CN" sz="1700" i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3828" y="380682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R&amp;D route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7736205" y="5366385"/>
            <a:ext cx="1692000" cy="900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Geant4-MACE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7736205" y="877570"/>
            <a:ext cx="1692000" cy="900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G4beamline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7739380" y="3868420"/>
            <a:ext cx="1692000" cy="900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G4beamline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7736205" y="2373630"/>
            <a:ext cx="1692000" cy="900000"/>
          </a:xfrm>
          <a:prstGeom prst="round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/>
              <a:t>COMSOL</a:t>
            </a:r>
          </a:p>
        </p:txBody>
      </p:sp>
      <p:cxnSp>
        <p:nvCxnSpPr>
          <p:cNvPr id="16" name="曲线连接符 15"/>
          <p:cNvCxnSpPr>
            <a:stCxn id="10" idx="1"/>
            <a:endCxn id="15" idx="1"/>
          </p:cNvCxnSpPr>
          <p:nvPr/>
        </p:nvCxnSpPr>
        <p:spPr>
          <a:xfrm rot="10800000" flipV="1">
            <a:off x="7736205" y="1327785"/>
            <a:ext cx="3175" cy="1496060"/>
          </a:xfrm>
          <a:prstGeom prst="curvedConnector3">
            <a:avLst>
              <a:gd name="adj1" fmla="val 14080000"/>
            </a:avLst>
          </a:prstGeom>
          <a:ln w="15875" cmpd="sng">
            <a:solidFill>
              <a:schemeClr val="tx1"/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7068185" y="211645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Geometry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199245" y="1891665"/>
            <a:ext cx="14084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Verify design</a:t>
            </a:r>
          </a:p>
        </p:txBody>
      </p:sp>
      <p:cxnSp>
        <p:nvCxnSpPr>
          <p:cNvPr id="21" name="曲线连接符 20"/>
          <p:cNvCxnSpPr/>
          <p:nvPr/>
        </p:nvCxnSpPr>
        <p:spPr>
          <a:xfrm rot="10800000" flipV="1">
            <a:off x="7733030" y="2823845"/>
            <a:ext cx="3175" cy="1496060"/>
          </a:xfrm>
          <a:prstGeom prst="curvedConnector3">
            <a:avLst>
              <a:gd name="adj1" fmla="val 14080000"/>
            </a:avLst>
          </a:prstGeom>
          <a:ln w="158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891655" y="3741420"/>
            <a:ext cx="1014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Field file</a:t>
            </a:r>
          </a:p>
        </p:txBody>
      </p:sp>
      <p:cxnSp>
        <p:nvCxnSpPr>
          <p:cNvPr id="24" name="曲线连接符 23"/>
          <p:cNvCxnSpPr/>
          <p:nvPr/>
        </p:nvCxnSpPr>
        <p:spPr>
          <a:xfrm flipH="1" flipV="1">
            <a:off x="9428480" y="1327785"/>
            <a:ext cx="3175" cy="2990850"/>
          </a:xfrm>
          <a:prstGeom prst="curvedConnector3">
            <a:avLst>
              <a:gd name="adj1" fmla="val -43980000"/>
            </a:avLst>
          </a:prstGeom>
          <a:ln w="158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10123805" y="2639695"/>
            <a:ext cx="1592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Verify field file</a:t>
            </a:r>
          </a:p>
        </p:txBody>
      </p:sp>
      <p:cxnSp>
        <p:nvCxnSpPr>
          <p:cNvPr id="26" name="曲线连接符 25"/>
          <p:cNvCxnSpPr/>
          <p:nvPr/>
        </p:nvCxnSpPr>
        <p:spPr>
          <a:xfrm rot="10800000" flipV="1">
            <a:off x="7739380" y="4318635"/>
            <a:ext cx="3175" cy="1496060"/>
          </a:xfrm>
          <a:prstGeom prst="curvedConnector3">
            <a:avLst>
              <a:gd name="adj1" fmla="val 14080000"/>
            </a:avLst>
          </a:prstGeom>
          <a:ln w="158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6830695" y="4658995"/>
            <a:ext cx="1014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Field file</a:t>
            </a:r>
          </a:p>
        </p:txBody>
      </p:sp>
      <p:cxnSp>
        <p:nvCxnSpPr>
          <p:cNvPr id="28" name="直接箭头连接符 27"/>
          <p:cNvCxnSpPr/>
          <p:nvPr/>
        </p:nvCxnSpPr>
        <p:spPr>
          <a:xfrm flipH="1">
            <a:off x="5932805" y="5817870"/>
            <a:ext cx="1806575" cy="698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6559550" y="5817870"/>
            <a:ext cx="817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Output</a:t>
            </a:r>
          </a:p>
        </p:txBody>
      </p:sp>
      <p:cxnSp>
        <p:nvCxnSpPr>
          <p:cNvPr id="30" name="曲线连接符 29"/>
          <p:cNvCxnSpPr/>
          <p:nvPr/>
        </p:nvCxnSpPr>
        <p:spPr>
          <a:xfrm flipV="1">
            <a:off x="9422130" y="1329055"/>
            <a:ext cx="3175" cy="4488815"/>
          </a:xfrm>
          <a:prstGeom prst="curvedConnector3">
            <a:avLst>
              <a:gd name="adj1" fmla="val 76140000"/>
            </a:avLst>
          </a:prstGeom>
          <a:ln w="158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曲线连接符 31"/>
          <p:cNvCxnSpPr>
            <a:stCxn id="9" idx="3"/>
            <a:endCxn id="14" idx="3"/>
          </p:cNvCxnSpPr>
          <p:nvPr/>
        </p:nvCxnSpPr>
        <p:spPr>
          <a:xfrm flipV="1">
            <a:off x="9428480" y="4318635"/>
            <a:ext cx="3175" cy="1497965"/>
          </a:xfrm>
          <a:prstGeom prst="curvedConnector3">
            <a:avLst>
              <a:gd name="adj1" fmla="val 7600000"/>
            </a:avLst>
          </a:prstGeom>
          <a:ln w="158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曲线连接符 32"/>
          <p:cNvCxnSpPr/>
          <p:nvPr/>
        </p:nvCxnSpPr>
        <p:spPr>
          <a:xfrm flipV="1">
            <a:off x="9428480" y="2823845"/>
            <a:ext cx="3175" cy="2992755"/>
          </a:xfrm>
          <a:prstGeom prst="curvedConnector3">
            <a:avLst>
              <a:gd name="adj1" fmla="val 28380000"/>
            </a:avLst>
          </a:prstGeom>
          <a:ln w="1587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0393045" y="5523865"/>
            <a:ext cx="754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Verify</a:t>
            </a:r>
          </a:p>
        </p:txBody>
      </p:sp>
      <p:sp>
        <p:nvSpPr>
          <p:cNvPr id="36" name="矩形 35"/>
          <p:cNvSpPr/>
          <p:nvPr/>
        </p:nvSpPr>
        <p:spPr>
          <a:xfrm>
            <a:off x="6314440" y="542290"/>
            <a:ext cx="5752465" cy="144335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6314440" y="1985645"/>
            <a:ext cx="5752465" cy="159194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6327775" y="3579495"/>
            <a:ext cx="5739130" cy="1591945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327775" y="5173345"/>
            <a:ext cx="5739130" cy="143256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本框 39"/>
          <p:cNvSpPr txBox="1"/>
          <p:nvPr/>
        </p:nvSpPr>
        <p:spPr>
          <a:xfrm>
            <a:off x="6327775" y="535940"/>
            <a:ext cx="3289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I.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6327775" y="2005330"/>
            <a:ext cx="4178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II.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6327775" y="3589655"/>
            <a:ext cx="50673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III.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6327775" y="5173980"/>
            <a:ext cx="46418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latin typeface="Times New Roman" panose="02020603050405020304" charset="0"/>
                <a:cs typeface="Times New Roman" panose="02020603050405020304" charset="0"/>
              </a:rPr>
              <a:t>IV.</a:t>
            </a:r>
          </a:p>
        </p:txBody>
      </p:sp>
      <p:cxnSp>
        <p:nvCxnSpPr>
          <p:cNvPr id="19" name="曲线连接符 18"/>
          <p:cNvCxnSpPr/>
          <p:nvPr/>
        </p:nvCxnSpPr>
        <p:spPr>
          <a:xfrm rot="10800000" flipH="1">
            <a:off x="9425305" y="1327785"/>
            <a:ext cx="3175" cy="1496060"/>
          </a:xfrm>
          <a:prstGeom prst="curvedConnector3">
            <a:avLst>
              <a:gd name="adj1" fmla="val 14080000"/>
            </a:avLst>
          </a:prstGeom>
          <a:ln w="15875">
            <a:solidFill>
              <a:srgbClr val="0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916EB-580F-D0E8-7B54-52A136881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TS_MEG_ARR(1)">
            <a:extLst>
              <a:ext uri="{FF2B5EF4-FFF2-40B4-BE49-F238E27FC236}">
                <a16:creationId xmlns:a16="http://schemas.microsoft.com/office/drawing/2014/main" id="{85C3C0FC-33B9-9E68-D29D-650EDA7C2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630" y="1761490"/>
            <a:ext cx="4604385" cy="277114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2B5A4D84-026A-80AD-B25B-00E144CB7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7409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Electromagnetic field </a:t>
            </a:r>
            <a:b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characteristics -II</a:t>
            </a:r>
          </a:p>
        </p:txBody>
      </p:sp>
      <p:sp>
        <p:nvSpPr>
          <p:cNvPr id="10" name="内容占位符 9">
            <a:extLst>
              <a:ext uri="{FF2B5EF4-FFF2-40B4-BE49-F238E27FC236}">
                <a16:creationId xmlns:a16="http://schemas.microsoft.com/office/drawing/2014/main" id="{8B9AF059-D769-F055-9CD7-EB4ACC2A2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2315" y="4723765"/>
            <a:ext cx="6118860" cy="1829435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Considering the MMS performance and sensitivity, the magnetic field of the MMS solenoid should be 0.1 T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Due to the low kinetic energy of antimuonium, the positron production region is the target region.</a:t>
            </a: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内容占位符 9">
            <a:extLst>
              <a:ext uri="{FF2B5EF4-FFF2-40B4-BE49-F238E27FC236}">
                <a16:creationId xmlns:a16="http://schemas.microsoft.com/office/drawing/2014/main" id="{C24BF7F7-49A8-C33D-28FE-B59A11E38399}"/>
              </a:ext>
            </a:extLst>
          </p:cNvPr>
          <p:cNvSpPr>
            <a:spLocks noGrp="1"/>
          </p:cNvSpPr>
          <p:nvPr/>
        </p:nvSpPr>
        <p:spPr>
          <a:xfrm>
            <a:off x="449580" y="4718685"/>
            <a:ext cx="5177155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PTS is the bridge between MMS and PDS</a:t>
            </a:r>
          </a:p>
          <a:p>
            <a:pPr marL="457200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PTS is capable of trajectory reconstruction, linking PDS and MMS</a:t>
            </a: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26B3F5-1216-9D90-C49B-9CA598D11CA0}"/>
              </a:ext>
            </a:extLst>
          </p:cNvPr>
          <p:cNvSpPr txBox="1"/>
          <p:nvPr/>
        </p:nvSpPr>
        <p:spPr>
          <a:xfrm>
            <a:off x="2946400" y="806450"/>
            <a:ext cx="5828030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Distribution of the overall magnetic field across the cross-section of the PTS simulation, with magnetic field lines also depicted.</a:t>
            </a:r>
          </a:p>
        </p:txBody>
      </p:sp>
      <p:pic>
        <p:nvPicPr>
          <p:cNvPr id="28" name="图片 27" descr="中山大学logo">
            <a:extLst>
              <a:ext uri="{FF2B5EF4-FFF2-40B4-BE49-F238E27FC236}">
                <a16:creationId xmlns:a16="http://schemas.microsoft.com/office/drawing/2014/main" id="{40E84C1B-1830-0727-287C-C62CE851B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468641D-756F-666A-C2F0-40EBC51AFF01}"/>
              </a:ext>
            </a:extLst>
          </p:cNvPr>
          <p:cNvCxnSpPr/>
          <p:nvPr/>
        </p:nvCxnSpPr>
        <p:spPr>
          <a:xfrm>
            <a:off x="1497965" y="1764030"/>
            <a:ext cx="22860" cy="277368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BD1C3235-62FB-263D-EBEB-38EEF959B6B9}"/>
              </a:ext>
            </a:extLst>
          </p:cNvPr>
          <p:cNvCxnSpPr/>
          <p:nvPr/>
        </p:nvCxnSpPr>
        <p:spPr>
          <a:xfrm>
            <a:off x="3118485" y="1764030"/>
            <a:ext cx="22860" cy="277368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141DE73A-1A25-B322-644C-6D091DE8E503}"/>
              </a:ext>
            </a:extLst>
          </p:cNvPr>
          <p:cNvCxnSpPr/>
          <p:nvPr/>
        </p:nvCxnSpPr>
        <p:spPr>
          <a:xfrm>
            <a:off x="3611245" y="1767840"/>
            <a:ext cx="22860" cy="277368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250111B4-BBF3-5BA3-F0E9-8AE28CF891EA}"/>
              </a:ext>
            </a:extLst>
          </p:cNvPr>
          <p:cNvCxnSpPr/>
          <p:nvPr/>
        </p:nvCxnSpPr>
        <p:spPr>
          <a:xfrm>
            <a:off x="4393565" y="1767840"/>
            <a:ext cx="22860" cy="2773680"/>
          </a:xfrm>
          <a:prstGeom prst="line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F091CFF2-C57A-BAB6-E2CB-46F2E9A0922D}"/>
              </a:ext>
            </a:extLst>
          </p:cNvPr>
          <p:cNvCxnSpPr/>
          <p:nvPr/>
        </p:nvCxnSpPr>
        <p:spPr>
          <a:xfrm flipV="1">
            <a:off x="3159125" y="3859530"/>
            <a:ext cx="480060" cy="762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81DF2292-3588-C122-7F84-B844933C7429}"/>
              </a:ext>
            </a:extLst>
          </p:cNvPr>
          <p:cNvCxnSpPr/>
          <p:nvPr/>
        </p:nvCxnSpPr>
        <p:spPr>
          <a:xfrm flipV="1">
            <a:off x="3118485" y="3498850"/>
            <a:ext cx="480060" cy="762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CCA12D11-264B-87EF-E18D-DEC8F9B8948F}"/>
              </a:ext>
            </a:extLst>
          </p:cNvPr>
          <p:cNvCxnSpPr/>
          <p:nvPr/>
        </p:nvCxnSpPr>
        <p:spPr>
          <a:xfrm flipV="1">
            <a:off x="3166110" y="2720975"/>
            <a:ext cx="480060" cy="762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D69D63FB-EAEA-35C9-E67A-C6ADE337F635}"/>
              </a:ext>
            </a:extLst>
          </p:cNvPr>
          <p:cNvCxnSpPr/>
          <p:nvPr/>
        </p:nvCxnSpPr>
        <p:spPr>
          <a:xfrm flipV="1">
            <a:off x="3141345" y="2385060"/>
            <a:ext cx="480060" cy="7620"/>
          </a:xfrm>
          <a:prstGeom prst="line">
            <a:avLst/>
          </a:prstGeom>
          <a:ln w="12700" cmpd="sng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DF3CD352-41D8-15FD-A3A2-B103C7BE9BC5}"/>
              </a:ext>
            </a:extLst>
          </p:cNvPr>
          <p:cNvSpPr txBox="1"/>
          <p:nvPr/>
        </p:nvSpPr>
        <p:spPr>
          <a:xfrm>
            <a:off x="1483995" y="2780030"/>
            <a:ext cx="1682115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MMS solenoid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97D4C0E-0275-0731-A86B-929DBDEE3D03}"/>
              </a:ext>
            </a:extLst>
          </p:cNvPr>
          <p:cNvSpPr txBox="1"/>
          <p:nvPr/>
        </p:nvSpPr>
        <p:spPr>
          <a:xfrm>
            <a:off x="3085783" y="3999230"/>
            <a:ext cx="73787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T1+B1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46FDBA6-3BDD-AFD7-9F7D-FDC439F86371}"/>
              </a:ext>
            </a:extLst>
          </p:cNvPr>
          <p:cNvSpPr txBox="1"/>
          <p:nvPr/>
        </p:nvSpPr>
        <p:spPr>
          <a:xfrm>
            <a:off x="3253740" y="3056890"/>
            <a:ext cx="73787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T2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EB7CFD1-D4EF-6689-551D-D52FE3E09B45}"/>
              </a:ext>
            </a:extLst>
          </p:cNvPr>
          <p:cNvSpPr txBox="1"/>
          <p:nvPr/>
        </p:nvSpPr>
        <p:spPr>
          <a:xfrm>
            <a:off x="2946400" y="1955165"/>
            <a:ext cx="737870" cy="437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B2+T3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8527B17-DEB7-2B05-8ECA-97E96C5CBBB1}"/>
              </a:ext>
            </a:extLst>
          </p:cNvPr>
          <p:cNvSpPr txBox="1"/>
          <p:nvPr/>
        </p:nvSpPr>
        <p:spPr>
          <a:xfrm>
            <a:off x="3598545" y="2830195"/>
            <a:ext cx="1233170" cy="783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0" algn="ctr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ECal solenoid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FAD9A62-1840-FB0E-C1D8-A19470D93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890" y="1590040"/>
            <a:ext cx="3979710" cy="317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82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7763D5-AE1C-4213-A686-C4FB4281AA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99165D1-8671-737E-7FE2-0C80C5DF6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2055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92445C0-E06B-2335-1FAC-525C09B6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  <p:pic>
        <p:nvPicPr>
          <p:cNvPr id="51" name="图片 50" descr="中山大学logo">
            <a:extLst>
              <a:ext uri="{FF2B5EF4-FFF2-40B4-BE49-F238E27FC236}">
                <a16:creationId xmlns:a16="http://schemas.microsoft.com/office/drawing/2014/main" id="{5D637FC0-454E-9B37-40DF-4A7D83D77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48055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PTS </a:t>
            </a:r>
            <a:r>
              <a:rPr lang="en-US" altLang="zh-CN" sz="2800" b="1" dirty="0" err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Performance for signal</a:t>
            </a:r>
            <a:b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endParaRPr lang="en-US" altLang="zh-CN" sz="2800" b="1" dirty="0" err="1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221615" y="822325"/>
            <a:ext cx="5280660" cy="5868035"/>
          </a:xfrm>
        </p:spPr>
        <p:txBody>
          <a:bodyPr>
            <a:normAutofit fontScale="90000" lnSpcReduction="10000"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Data from the last virtual detector at PDS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The diagram represents the relationship between positron coordinates after a complete transmission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 The slope of the fit for the corresponding coordinates is approximately 1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During spot transport, only translational transformations occur and there is almost no stretching.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Offset in the vertical beam direction: 0.31(2) mm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× 0.002(8) mm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This result is related to the bins, and the subsequent calculation of the signal will give more reasonable results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The correlation between non-corresponding coordinates is poor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Trajectory reconstruction only needs to take into account the offset of the corresponding coordinates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5585" y="405765"/>
            <a:ext cx="6604635" cy="328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505" y="3688715"/>
            <a:ext cx="6107430" cy="2921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74090"/>
          </a:xfrm>
        </p:spPr>
        <p:txBody>
          <a:bodyPr>
            <a:normAutofit fontScale="90000"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Electromagnetic field </a:t>
            </a:r>
            <a:b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characteristics -I</a:t>
            </a:r>
          </a:p>
        </p:txBody>
      </p:sp>
      <p:pic>
        <p:nvPicPr>
          <p:cNvPr id="5" name="图片 4" descr="PTS_E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515" y="243840"/>
            <a:ext cx="4375785" cy="29457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885" y="3235325"/>
            <a:ext cx="4653280" cy="3392170"/>
          </a:xfrm>
          <a:prstGeom prst="rect">
            <a:avLst/>
          </a:prstGeom>
        </p:spPr>
      </p:pic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221615" y="1767840"/>
            <a:ext cx="5269865" cy="4031615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The electrostatic accelerator needs to cover the entire target region.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Due to the low kinetic energy of antimuonium, the positron production region is the target region.</a:t>
            </a:r>
          </a:p>
          <a:p>
            <a:pPr marL="285750" lvl="1" indent="-285750"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Electromagnetic field parameters in the </a:t>
            </a: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region.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Target region: 60 mm × 50 mm × 50 mm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Electric field: 1473 ~1850 V/m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Potential: 450 ~554 V</a:t>
            </a:r>
          </a:p>
        </p:txBody>
      </p:sp>
      <p:sp>
        <p:nvSpPr>
          <p:cNvPr id="36" name="矩形 35"/>
          <p:cNvSpPr/>
          <p:nvPr/>
        </p:nvSpPr>
        <p:spPr>
          <a:xfrm>
            <a:off x="7216140" y="1547495"/>
            <a:ext cx="601345" cy="353060"/>
          </a:xfrm>
          <a:prstGeom prst="rect">
            <a:avLst/>
          </a:prstGeom>
          <a:noFill/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4"/>
          <p:cNvSpPr>
            <a:spLocks noGrp="1"/>
          </p:cNvSpPr>
          <p:nvPr/>
        </p:nvSpPr>
        <p:spPr>
          <a:xfrm>
            <a:off x="6650990" y="803275"/>
            <a:ext cx="1703705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Target region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585325" y="553720"/>
            <a:ext cx="2850515" cy="2168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Schematic diagram of the electric field distribution</a:t>
            </a:r>
          </a:p>
          <a:p>
            <a:pPr marL="457200" lvl="1" indent="0" algn="l" fontAlgn="auto">
              <a:lnSpc>
                <a:spcPct val="150000"/>
              </a:lnSpc>
              <a:buNone/>
            </a:pPr>
            <a:endParaRPr lang="en-US" altLang="zh-CN" sz="1500" dirty="0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 the blank is the region where the electric</a:t>
            </a:r>
          </a:p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field is reversed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585325" y="4366895"/>
            <a:ext cx="2850515" cy="1129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electric potential field distribution in the</a:t>
            </a:r>
          </a:p>
          <a:p>
            <a:pPr marL="457200" lvl="1" indent="0" algn="l" fontAlgn="auto">
              <a:lnSpc>
                <a:spcPct val="150000"/>
              </a:lnSpc>
              <a:buNone/>
            </a:pPr>
            <a:r>
              <a:rPr lang="en-US" altLang="zh-CN" sz="15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axial beam direction.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974090"/>
          </a:xfrm>
        </p:spPr>
        <p:txBody>
          <a:bodyPr>
            <a:normAutofit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Engineering achievability</a:t>
            </a:r>
          </a:p>
        </p:txBody>
      </p:sp>
      <p:pic>
        <p:nvPicPr>
          <p:cNvPr id="28" name="图片 27" descr="中山大学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  <p:sp>
        <p:nvSpPr>
          <p:cNvPr id="4" name="内容占位符 4"/>
          <p:cNvSpPr>
            <a:spLocks noGrp="1"/>
          </p:cNvSpPr>
          <p:nvPr/>
        </p:nvSpPr>
        <p:spPr>
          <a:xfrm>
            <a:off x="221615" y="1278890"/>
            <a:ext cx="10195560" cy="1158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Since the magnetic field strength is 0.1 T, the current required is small, there is no need to use a superconducting coil.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表格 15"/>
              <p:cNvGraphicFramePr/>
              <p:nvPr>
                <p:extLst>
                  <p:ext uri="{D42A27DB-BD31-4B8C-83A1-F6EECF244321}">
                    <p14:modId xmlns:p14="http://schemas.microsoft.com/office/powerpoint/2010/main" val="1093994574"/>
                  </p:ext>
                </p:extLst>
              </p:nvPr>
            </p:nvGraphicFramePr>
            <p:xfrm>
              <a:off x="587375" y="2628265"/>
              <a:ext cx="10365740" cy="2921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8082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61849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Main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+mn-ea"/>
                            </a:rPr>
                            <a:t>Component</a:t>
                          </a:r>
                          <a:endParaRPr lang="en-US" altLang="zh-CN" sz="1200" b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+mn-ea"/>
                            </a:rPr>
                            <a:t>Copper wire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200" i="1">
                                  <a:latin typeface="Cambria Math" panose="02040503050406030204" pitchFamily="18" charset="0"/>
                                  <a:cs typeface="DejaVu Math TeX Gyre" panose="02000503000000000000" charset="0"/>
                                  <a:sym typeface="+mn-ea"/>
                                </a:rPr>
                                <m:t>𝜙</m:t>
                              </m:r>
                            </m:oMath>
                          </a14:m>
                          <a:r>
                            <a:rPr lang="en-US" altLang="zh-CN" sz="1200" b="0">
                              <a:latin typeface="DejaVu Math TeX Gyre" panose="02000503000000000000" charset="0"/>
                              <a:ea typeface="宋体" charset="0"/>
                              <a:cs typeface="DejaVu Math TeX Gyre" panose="02000503000000000000" charset="0"/>
                              <a:sym typeface="+mn-ea"/>
                            </a:rPr>
                            <a:t> (mm)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Current (A)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Power (kW)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Current Density (A/mm</a:t>
                          </a:r>
                          <a:r>
                            <a:rPr lang="en-US" altLang="zh-CN" sz="1200" baseline="300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</a:t>
                          </a: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Voltage (V)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等线" panose="020F0502020204030204"/>
                            </a:rPr>
                            <a:t>MMS Solenoid</a:t>
                          </a: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  <a:lnTlToBr w="19050">
                          <a:solidFill>
                            <a:schemeClr val="tx1"/>
                          </a:solidFill>
                          <a:prstDash val="soli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15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894.5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68.7</a:t>
                          </a:r>
                          <a:endParaRPr lang="en-US" altLang="zh-CN" sz="1200" baseline="30000" dirty="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5.1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40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0375">
                    <a:tc rowSpan="3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</a:rPr>
                            <a:t>TS Solenoid</a:t>
                          </a:r>
                          <a:endParaRPr lang="zh-CN" altLang="en-US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T1/T3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64.8 (16.2 × 4)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0.96 (0.24 × 4)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6.4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14.8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101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B1/B2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224.8 (20.4 × 12)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4.58 (0.38 × 12) </a:t>
                          </a: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8.0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18.7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0375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T2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401.1(19.1 × 21)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7.01 (0.33 × 21)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17.5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等线" panose="020F0502020204030204"/>
                            </a:rPr>
                            <a:t>ECal Solenoid</a:t>
                          </a:r>
                          <a:endParaRPr lang="zh-CN" altLang="en-US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  <a:lnTlToBr w="19050">
                          <a:solidFill>
                            <a:schemeClr val="tx1"/>
                          </a:solidFill>
                          <a:prstDash val="soli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10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77.7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6.32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81.3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表格 15"/>
              <p:cNvGraphicFramePr/>
              <p:nvPr>
                <p:extLst>
                  <p:ext uri="{D42A27DB-BD31-4B8C-83A1-F6EECF244321}">
                    <p14:modId xmlns:p14="http://schemas.microsoft.com/office/powerpoint/2010/main" val="1093994574"/>
                  </p:ext>
                </p:extLst>
              </p:nvPr>
            </p:nvGraphicFramePr>
            <p:xfrm>
              <a:off x="587375" y="2628265"/>
              <a:ext cx="10365740" cy="292100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480820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480820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61849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Main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+mn-ea"/>
                            </a:rPr>
                            <a:t>Component</a:t>
                          </a:r>
                          <a:endParaRPr lang="en-US" altLang="zh-CN" sz="1200" b="0">
                            <a:latin typeface="DejaVu Math TeX Gyre" panose="02000503000000000000" charset="0"/>
                            <a:ea typeface="宋体" charset="0"/>
                            <a:cs typeface="DejaVu Math TeX Gyre" panose="02000503000000000000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  <a:blipFill>
                          <a:blip r:embed="rId3"/>
                          <a:stretch>
                            <a:fillRect l="-200000" t="-1961" r="-400823" b="-37254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Current (A)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Power (kW)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Current Density (A/mm</a:t>
                          </a:r>
                          <a:r>
                            <a:rPr lang="en-US" altLang="zh-CN" sz="1200" baseline="300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</a:t>
                          </a: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Voltage (V)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>
                          <a:solidFill>
                            <a:schemeClr val="tx1"/>
                          </a:solidFill>
                          <a:prstDash val="solid"/>
                        </a:lnT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等线" panose="020F0502020204030204"/>
                            </a:rPr>
                            <a:t>MMS Solenoid</a:t>
                          </a: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  <a:lnTlToBr w="19050">
                          <a:solidFill>
                            <a:schemeClr val="tx1"/>
                          </a:solidFill>
                          <a:prstDash val="soli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15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894.5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68.7</a:t>
                          </a:r>
                          <a:endParaRPr lang="en-US" altLang="zh-CN" sz="1200" baseline="30000" dirty="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5.1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40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905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60375">
                    <a:tc rowSpan="3"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</a:rPr>
                            <a:t>TS Solenoid</a:t>
                          </a:r>
                          <a:endParaRPr lang="zh-CN" altLang="en-US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T1/T3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64.8 (16.2 × 4)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0.96 (0.24 × 4) 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6.4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14.8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61010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B1/B2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224.8 (20.4 × 12)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4.58 (0.38 × 12) </a:t>
                          </a: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8.0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18.7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60375">
                    <a:tc vMerge="1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T2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1.8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401.1(19.1 × 21)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7.01 (0.33 × 21)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17.5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6037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sym typeface="等线" panose="020F0502020204030204"/>
                            </a:rPr>
                            <a:t>ECal Solenoid</a:t>
                          </a:r>
                          <a:endParaRPr lang="zh-CN" altLang="en-US" sz="1200">
                            <a:latin typeface="Times New Roman" panose="02020603050405020304" charset="0"/>
                            <a:cs typeface="Times New Roman" panose="02020603050405020304" charset="0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B w="1905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200">
                            <a:latin typeface="Times New Roman" panose="02020603050405020304" charset="0"/>
                            <a:cs typeface="Times New Roman" panose="02020603050405020304" charset="0"/>
                            <a:sym typeface="+mn-ea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  <a:lnTlToBr w="19050">
                          <a:solidFill>
                            <a:schemeClr val="tx1"/>
                          </a:solidFill>
                          <a:prstDash val="solid"/>
                        </a:lnTlToBr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  <a:sym typeface="+mn-ea"/>
                            </a:rPr>
                            <a:t>10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77.7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6.32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1.0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200" dirty="0">
                              <a:latin typeface="Times New Roman" panose="02020603050405020304" charset="0"/>
                              <a:cs typeface="Times New Roman" panose="02020603050405020304" charset="0"/>
                            </a:rPr>
                            <a:t>81.3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12700" cmpd="sng">
                          <a:solidFill>
                            <a:schemeClr val="tx1"/>
                          </a:solidFill>
                          <a:prstDash val="solid"/>
                        </a:lnT>
                        <a:lnB w="12700" cmpd="sng">
                          <a:solidFill>
                            <a:schemeClr val="tx1"/>
                          </a:solidFill>
                          <a:prstDash val="soli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</a:tbl>
              </a:graphicData>
            </a:graphic>
          </p:graphicFrame>
        </mc:Fallback>
      </mc:AlternateContent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3C001-43E9-3A28-809D-A713CDFBF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C7E0B5FF-187C-56AC-DDBD-E50B82E07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2055" dirty="0">
              <a:solidFill>
                <a:schemeClr val="bg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1C2CB01-3771-89B4-ACFD-0CB57FEB4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  <p:pic>
        <p:nvPicPr>
          <p:cNvPr id="51" name="图片 50" descr="中山大学logo">
            <a:extLst>
              <a:ext uri="{FF2B5EF4-FFF2-40B4-BE49-F238E27FC236}">
                <a16:creationId xmlns:a16="http://schemas.microsoft.com/office/drawing/2014/main" id="{D8092246-68FF-3EE5-DFC7-6416926E6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11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310240" y="1130845"/>
            <a:ext cx="7661275" cy="480695"/>
          </a:xfrm>
        </p:spPr>
        <p:txBody>
          <a:bodyPr>
            <a:normAutofit/>
          </a:bodyPr>
          <a:lstStyle/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Transmitting signal from </a:t>
            </a:r>
            <a:r>
              <a:rPr lang="en-US" altLang="zh-CN" sz="2000" b="1" dirty="0" err="1">
                <a:latin typeface="Times New Roman" panose="02020603050405020304" charset="0"/>
                <a:cs typeface="Times New Roman" panose="02020603050405020304" charset="0"/>
              </a:rPr>
              <a:t>cLFV</a:t>
            </a: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 Process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altLang="zh-CN" sz="20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Design goals of PTS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38" y="1778228"/>
            <a:ext cx="3896257" cy="2981111"/>
          </a:xfrm>
          <a:prstGeom prst="rect">
            <a:avLst/>
          </a:prstGeom>
        </p:spPr>
      </p:pic>
      <p:pic>
        <p:nvPicPr>
          <p:cNvPr id="11" name="图片 10" descr="antiM_decay_em_spectrum(2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437" y="354692"/>
            <a:ext cx="3361797" cy="2370331"/>
          </a:xfrm>
          <a:prstGeom prst="rect">
            <a:avLst/>
          </a:prstGeom>
        </p:spPr>
      </p:pic>
      <p:pic>
        <p:nvPicPr>
          <p:cNvPr id="12" name="图片 11" descr="antiM_decay_ep_spectru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5015" y="3242222"/>
            <a:ext cx="3505600" cy="247138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318898" y="3038360"/>
            <a:ext cx="2133600" cy="4648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内容占位符 4"/>
          <p:cNvSpPr>
            <a:spLocks noGrp="1"/>
          </p:cNvSpPr>
          <p:nvPr/>
        </p:nvSpPr>
        <p:spPr>
          <a:xfrm>
            <a:off x="378669" y="5087303"/>
            <a:ext cx="1162685" cy="381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内容占位符 4"/>
          <p:cNvSpPr>
            <a:spLocks noGrp="1"/>
          </p:cNvSpPr>
          <p:nvPr/>
        </p:nvSpPr>
        <p:spPr>
          <a:xfrm>
            <a:off x="1489284" y="5087303"/>
            <a:ext cx="2205990" cy="131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6" name="直接箭头连接符 25"/>
          <p:cNvCxnSpPr>
            <a:cxnSpLocks/>
          </p:cNvCxnSpPr>
          <p:nvPr/>
        </p:nvCxnSpPr>
        <p:spPr>
          <a:xfrm>
            <a:off x="3990437" y="6054894"/>
            <a:ext cx="2871917" cy="0"/>
          </a:xfrm>
          <a:prstGeom prst="straightConnector1">
            <a:avLst/>
          </a:prstGeom>
          <a:ln w="2222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内容占位符 4"/>
          <p:cNvSpPr>
            <a:spLocks noGrp="1"/>
          </p:cNvSpPr>
          <p:nvPr/>
        </p:nvSpPr>
        <p:spPr>
          <a:xfrm>
            <a:off x="4219816" y="5337379"/>
            <a:ext cx="2548772" cy="697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150000"/>
              </a:lnSpc>
              <a:buNone/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Electrostatic accelerator with ~500 eV</a:t>
            </a:r>
          </a:p>
        </p:txBody>
      </p:sp>
      <p:pic>
        <p:nvPicPr>
          <p:cNvPr id="28" name="图片 27" descr="中山大学log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  <p:sp>
        <p:nvSpPr>
          <p:cNvPr id="7" name="内容占位符 4">
            <a:extLst>
              <a:ext uri="{FF2B5EF4-FFF2-40B4-BE49-F238E27FC236}">
                <a16:creationId xmlns:a16="http://schemas.microsoft.com/office/drawing/2014/main" id="{EB149D68-7AB4-6B5B-9CF6-7F141CDC3379}"/>
              </a:ext>
            </a:extLst>
          </p:cNvPr>
          <p:cNvSpPr txBox="1">
            <a:spLocks/>
          </p:cNvSpPr>
          <p:nvPr/>
        </p:nvSpPr>
        <p:spPr>
          <a:xfrm>
            <a:off x="133236" y="5020497"/>
            <a:ext cx="4569393" cy="160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Momenta for Atomic positron (PTS)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Isotropic</a:t>
            </a:r>
          </a:p>
          <a:p>
            <a:pPr marL="457200" lvl="1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Mean kinetic energy of 13.5 eV</a:t>
            </a:r>
          </a:p>
        </p:txBody>
      </p:sp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520E8329-C4A8-8922-241A-38B086F6D606}"/>
              </a:ext>
            </a:extLst>
          </p:cNvPr>
          <p:cNvSpPr txBox="1">
            <a:spLocks/>
          </p:cNvSpPr>
          <p:nvPr/>
        </p:nvSpPr>
        <p:spPr>
          <a:xfrm>
            <a:off x="6929198" y="5737602"/>
            <a:ext cx="4569393" cy="160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Transmitting signals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B1831EBB-89E4-D7CF-61EE-F32E8BB2DDB4}"/>
                  </a:ext>
                </a:extLst>
              </p:cNvPr>
              <p:cNvSpPr txBox="1"/>
              <p:nvPr/>
            </p:nvSpPr>
            <p:spPr>
              <a:xfrm>
                <a:off x="547118" y="4636164"/>
                <a:ext cx="22752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fast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+ </a:t>
                </a:r>
                <a:r>
                  <a:rPr lang="en-US" altLang="zh-CN" sz="18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slow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B1831EBB-89E4-D7CF-61EE-F32E8BB2D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18" y="4636164"/>
                <a:ext cx="2275203" cy="369332"/>
              </a:xfrm>
              <a:prstGeom prst="rect">
                <a:avLst/>
              </a:prstGeom>
              <a:blipFill>
                <a:blip r:embed="rId7"/>
                <a:stretch>
                  <a:fillRect l="-2413" t="-11667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3A0AEFEE-A0D8-C539-2093-6DD23D210321}"/>
                  </a:ext>
                </a:extLst>
              </p:cNvPr>
              <p:cNvSpPr txBox="1"/>
              <p:nvPr/>
            </p:nvSpPr>
            <p:spPr>
              <a:xfrm>
                <a:off x="3683554" y="4456658"/>
                <a:ext cx="1797247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M</m:t>
                    </m:r>
                    <m:r>
                      <a:rPr lang="en-US" altLang="zh-CN" sz="1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en-US" altLang="zh-CN" sz="18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i="1" dirty="0">
                    <a:solidFill>
                      <a:srgbClr val="0000FF"/>
                    </a:solidFill>
                    <a:latin typeface="Cambria Math" panose="02040503050406030204" pitchFamily="18" charset="0"/>
                    <a:ea typeface="宋体" pitchFamily="2" charset="-122"/>
                    <a:cs typeface="Cambria Math" panose="02040503050406030204" pitchFamily="18" charset="0"/>
                  </a:rPr>
                  <a:t> </a:t>
                </a:r>
                <a:endParaRPr lang="en-US" altLang="zh-CN" sz="1800" i="1" dirty="0">
                  <a:solidFill>
                    <a:srgbClr val="000000"/>
                  </a:solidFill>
                  <a:latin typeface="Cambria Math" panose="02040503050406030204" pitchFamily="18" charset="0"/>
                  <a:ea typeface="宋体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3A0AEFEE-A0D8-C539-2093-6DD23D210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554" y="4456658"/>
                <a:ext cx="1797247" cy="391646"/>
              </a:xfrm>
              <a:prstGeom prst="rect">
                <a:avLst/>
              </a:prstGeom>
              <a:blipFill>
                <a:blip r:embed="rId8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90E70-45FA-1C70-B659-498CA9500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2DFBB2-AF1E-165B-16C1-3B92BE9C4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Design goals of PTS</a:t>
            </a:r>
          </a:p>
        </p:txBody>
      </p:sp>
      <p:sp>
        <p:nvSpPr>
          <p:cNvPr id="24" name="内容占位符 4">
            <a:extLst>
              <a:ext uri="{FF2B5EF4-FFF2-40B4-BE49-F238E27FC236}">
                <a16:creationId xmlns:a16="http://schemas.microsoft.com/office/drawing/2014/main" id="{39786CDB-8CB0-8266-3B7D-A9A9019987C6}"/>
              </a:ext>
            </a:extLst>
          </p:cNvPr>
          <p:cNvSpPr>
            <a:spLocks noGrp="1"/>
          </p:cNvSpPr>
          <p:nvPr/>
        </p:nvSpPr>
        <p:spPr>
          <a:xfrm>
            <a:off x="378669" y="5087303"/>
            <a:ext cx="1162685" cy="381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内容占位符 4">
            <a:extLst>
              <a:ext uri="{FF2B5EF4-FFF2-40B4-BE49-F238E27FC236}">
                <a16:creationId xmlns:a16="http://schemas.microsoft.com/office/drawing/2014/main" id="{6DF9CF53-B2CA-5315-6A5B-BE1E043E226E}"/>
              </a:ext>
            </a:extLst>
          </p:cNvPr>
          <p:cNvSpPr>
            <a:spLocks noGrp="1"/>
          </p:cNvSpPr>
          <p:nvPr/>
        </p:nvSpPr>
        <p:spPr>
          <a:xfrm>
            <a:off x="1489284" y="5087303"/>
            <a:ext cx="2205990" cy="131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589E008-B4D6-653F-AB26-A79AF787882F}"/>
              </a:ext>
            </a:extLst>
          </p:cNvPr>
          <p:cNvCxnSpPr>
            <a:cxnSpLocks/>
          </p:cNvCxnSpPr>
          <p:nvPr/>
        </p:nvCxnSpPr>
        <p:spPr>
          <a:xfrm>
            <a:off x="3990437" y="6054894"/>
            <a:ext cx="2871917" cy="0"/>
          </a:xfrm>
          <a:prstGeom prst="straightConnector1">
            <a:avLst/>
          </a:prstGeom>
          <a:ln w="2222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图片 27" descr="中山大学logo">
            <a:extLst>
              <a:ext uri="{FF2B5EF4-FFF2-40B4-BE49-F238E27FC236}">
                <a16:creationId xmlns:a16="http://schemas.microsoft.com/office/drawing/2014/main" id="{F7A95940-69E7-DB78-3E99-EE8803A22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  <p:sp>
        <p:nvSpPr>
          <p:cNvPr id="16" name="内容占位符 4">
            <a:extLst>
              <a:ext uri="{FF2B5EF4-FFF2-40B4-BE49-F238E27FC236}">
                <a16:creationId xmlns:a16="http://schemas.microsoft.com/office/drawing/2014/main" id="{B3C775C3-29C9-34A8-93CA-13C07E97C30F}"/>
              </a:ext>
            </a:extLst>
          </p:cNvPr>
          <p:cNvSpPr txBox="1">
            <a:spLocks/>
          </p:cNvSpPr>
          <p:nvPr/>
        </p:nvSpPr>
        <p:spPr>
          <a:xfrm>
            <a:off x="6933858" y="5177801"/>
            <a:ext cx="4569393" cy="1603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Reduce backgrounds</a:t>
            </a:r>
          </a:p>
          <a:p>
            <a:pPr lvl="1">
              <a:lnSpc>
                <a:spcPct val="150000"/>
              </a:lnSpc>
            </a:pPr>
            <a:endParaRPr lang="en-US" altLang="zh-CN" sz="16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内容占位符 4">
            <a:extLst>
              <a:ext uri="{FF2B5EF4-FFF2-40B4-BE49-F238E27FC236}">
                <a16:creationId xmlns:a16="http://schemas.microsoft.com/office/drawing/2014/main" id="{9DB59845-4B28-84D6-A89F-B16E97DD6B90}"/>
              </a:ext>
            </a:extLst>
          </p:cNvPr>
          <p:cNvSpPr txBox="1">
            <a:spLocks/>
          </p:cNvSpPr>
          <p:nvPr/>
        </p:nvSpPr>
        <p:spPr>
          <a:xfrm>
            <a:off x="221673" y="1175266"/>
            <a:ext cx="4839494" cy="480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Reduce background</a:t>
            </a:r>
            <a:r>
              <a:rPr lang="zh-CN" altLang="en-US" sz="2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from IC decay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544E67E-4F0A-05CC-F11B-F52A850AA4F0}"/>
                  </a:ext>
                </a:extLst>
              </p:cNvPr>
              <p:cNvSpPr txBox="1"/>
              <p:nvPr/>
            </p:nvSpPr>
            <p:spPr>
              <a:xfrm>
                <a:off x="-1363281" y="1606626"/>
                <a:ext cx="6096000" cy="391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80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800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800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chemeClr val="accent1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8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b>
                        <m:sSubPr>
                          <m:ctrlP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cs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i="1">
                                  <a:solidFill>
                                    <a:schemeClr val="bg1">
                                      <a:lumMod val="8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1800" i="1">
                              <a:solidFill>
                                <a:schemeClr val="bg1">
                                  <a:lumMod val="85000"/>
                                </a:schemeClr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544E67E-4F0A-05CC-F11B-F52A850AA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63281" y="1606626"/>
                <a:ext cx="6096000" cy="391646"/>
              </a:xfrm>
              <a:prstGeom prst="rect">
                <a:avLst/>
              </a:prstGeom>
              <a:blipFill>
                <a:blip r:embed="rId3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84759ACC-F82D-1CA3-F2A0-7CAFEF03797E}"/>
                  </a:ext>
                </a:extLst>
              </p:cNvPr>
              <p:cNvSpPr txBox="1"/>
              <p:nvPr/>
            </p:nvSpPr>
            <p:spPr>
              <a:xfrm>
                <a:off x="547118" y="4636164"/>
                <a:ext cx="227520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8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fast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8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1800" dirty="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+ </a:t>
                </a:r>
                <a:r>
                  <a:rPr lang="en-US" altLang="zh-CN" sz="18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slow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B1831EBB-89E4-D7CF-61EE-F32E8BB2DD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118" y="4636164"/>
                <a:ext cx="2275203" cy="369332"/>
              </a:xfrm>
              <a:prstGeom prst="rect">
                <a:avLst/>
              </a:prstGeom>
              <a:blipFill>
                <a:blip r:embed="rId7"/>
                <a:stretch>
                  <a:fillRect l="-2413" t="-11667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图片 51" descr="Figure_1">
            <a:extLst>
              <a:ext uri="{FF2B5EF4-FFF2-40B4-BE49-F238E27FC236}">
                <a16:creationId xmlns:a16="http://schemas.microsoft.com/office/drawing/2014/main" id="{63E55976-60BC-07AF-97D8-88808ADF47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9481" y="2531319"/>
            <a:ext cx="3539865" cy="26561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6156BB60-904C-40AD-9F68-AB1F49C9702F}"/>
                  </a:ext>
                </a:extLst>
              </p:cNvPr>
              <p:cNvSpPr txBox="1"/>
              <p:nvPr/>
            </p:nvSpPr>
            <p:spPr>
              <a:xfrm>
                <a:off x="9302215" y="5102832"/>
                <a:ext cx="2368021" cy="639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710" dirty="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</a:rPr>
                  <a:t> energy spectrum of</a:t>
                </a:r>
              </a:p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71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71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71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71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1710" i="1" dirty="0">
                    <a:solidFill>
                      <a:schemeClr val="tx1"/>
                    </a:solidFill>
                    <a:latin typeface="Arial" panose="020B0604020202020204" pitchFamily="34" charset="0"/>
                    <a:ea typeface="宋体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</a:p>
            </p:txBody>
          </p:sp>
        </mc:Choice>
        <mc:Fallback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6156BB60-904C-40AD-9F68-AB1F49C97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2215" y="5102832"/>
                <a:ext cx="2368021" cy="639791"/>
              </a:xfrm>
              <a:prstGeom prst="rect">
                <a:avLst/>
              </a:prstGeom>
              <a:blipFill>
                <a:blip r:embed="rId9"/>
                <a:stretch>
                  <a:fillRect t="-3810" r="-1289" b="-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图片 58">
            <a:extLst>
              <a:ext uri="{FF2B5EF4-FFF2-40B4-BE49-F238E27FC236}">
                <a16:creationId xmlns:a16="http://schemas.microsoft.com/office/drawing/2014/main" id="{1E3DA1A1-A0C4-170B-A87A-EAA6DBB0B3D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4247" y="2164977"/>
            <a:ext cx="4463395" cy="312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8C18C8ED-7CA8-41EF-028A-48FB66CD7E84}"/>
                  </a:ext>
                </a:extLst>
              </p:cNvPr>
              <p:cNvSpPr txBox="1"/>
              <p:nvPr/>
            </p:nvSpPr>
            <p:spPr>
              <a:xfrm>
                <a:off x="483360" y="5337379"/>
                <a:ext cx="3664952" cy="358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71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BR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(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𝜇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𝑒𝑒𝑒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𝜈𝜈</m:t>
                      </m:r>
                      <m:r>
                        <a:rPr lang="en-US" altLang="zh-CN" sz="171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)= 3.4×</m:t>
                      </m:r>
                      <m:sSup>
                        <m:sSupPr>
                          <m:ctrlPr>
                            <a:rPr lang="en-US" altLang="zh-CN" sz="171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171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71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  <m:t>−5</m:t>
                          </m:r>
                        </m:sup>
                      </m:sSup>
                    </m:oMath>
                  </m:oMathPara>
                </a14:m>
                <a:endParaRPr lang="zh-CN" altLang="en-US" sz="171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8C18C8ED-7CA8-41EF-028A-48FB66CD7E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360" y="5337379"/>
                <a:ext cx="3664952" cy="358431"/>
              </a:xfrm>
              <a:prstGeom prst="rect">
                <a:avLst/>
              </a:prstGeom>
              <a:blipFill>
                <a:blip r:embed="rId11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AE43043A-AC74-DC85-E6EE-617EC8188B63}"/>
                  </a:ext>
                </a:extLst>
              </p:cNvPr>
              <p:cNvSpPr txBox="1"/>
              <p:nvPr/>
            </p:nvSpPr>
            <p:spPr>
              <a:xfrm>
                <a:off x="44377" y="5682734"/>
                <a:ext cx="3874556" cy="9602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71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BR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(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𝜇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𝑒𝑒𝑒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𝜈𝜈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 | </m:t>
                      </m:r>
                      <m:sSubSup>
                        <m:sSubSupPr>
                          <m:ctrlP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71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k</m:t>
                          </m:r>
                        </m:sub>
                        <m:sup>
                          <m: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1</m:t>
                          </m:r>
                          <m:sSup>
                            <m:sSupPr>
                              <m:ctrlPr>
                                <a:rPr lang="en-US" altLang="zh-CN" sz="171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71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sz="171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p>
                      </m:sSubSup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&lt;100 </m:t>
                      </m:r>
                      <m:r>
                        <m:rPr>
                          <m:sty m:val="p"/>
                        </m:rPr>
                        <a:rPr lang="en-US" altLang="zh-CN" sz="171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eV</m:t>
                      </m:r>
                      <m:r>
                        <a:rPr lang="en-US" altLang="zh-CN" sz="171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  <a:sym typeface="+mn-ea"/>
                        </a:rPr>
                        <m:t>)= 3×</m:t>
                      </m:r>
                      <m:sSup>
                        <m:sSupPr>
                          <m:ctrlP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71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  <a:sym typeface="+mn-ea"/>
                            </a:rPr>
                            <m:t>−12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  (</m:t>
                      </m:r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LO</m:t>
                      </m:r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 </m:t>
                      </m:r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prediction</m:t>
                      </m:r>
                      <m:r>
                        <m:rPr>
                          <m:nor/>
                        </m:rPr>
                        <a:rPr lang="en-US" altLang="zh-CN" sz="171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m:t>)</m:t>
                      </m:r>
                    </m:oMath>
                  </m:oMathPara>
                </a14:m>
                <a:endParaRPr lang="en-US" altLang="zh-CN" sz="171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AE43043A-AC74-DC85-E6EE-617EC8188B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7" y="5682734"/>
                <a:ext cx="3874556" cy="96026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内容占位符 4">
            <a:extLst>
              <a:ext uri="{FF2B5EF4-FFF2-40B4-BE49-F238E27FC236}">
                <a16:creationId xmlns:a16="http://schemas.microsoft.com/office/drawing/2014/main" id="{CFD148DC-0C2F-61D3-799F-9FF548250C3E}"/>
              </a:ext>
            </a:extLst>
          </p:cNvPr>
          <p:cNvSpPr>
            <a:spLocks noGrp="1"/>
          </p:cNvSpPr>
          <p:nvPr/>
        </p:nvSpPr>
        <p:spPr>
          <a:xfrm>
            <a:off x="3766778" y="5187283"/>
            <a:ext cx="3867357" cy="1258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1700" dirty="0">
                <a:latin typeface="Times New Roman" panose="02020603050405020304" charset="0"/>
                <a:cs typeface="Times New Roman" panose="02020603050405020304" charset="0"/>
              </a:rPr>
              <a:t>A positron momentum selector design</a:t>
            </a:r>
          </a:p>
          <a:p>
            <a:pPr lvl="1">
              <a:lnSpc>
                <a:spcPct val="150000"/>
              </a:lnSpc>
            </a:pPr>
            <a:r>
              <a:rPr lang="en-US" altLang="zh-CN" sz="1300" dirty="0">
                <a:latin typeface="Times New Roman" panose="02020603050405020304" charset="0"/>
                <a:cs typeface="Times New Roman" panose="02020603050405020304" charset="0"/>
              </a:rPr>
              <a:t>TOF coincidence</a:t>
            </a:r>
          </a:p>
          <a:p>
            <a:pPr lvl="1">
              <a:lnSpc>
                <a:spcPct val="150000"/>
              </a:lnSpc>
            </a:pPr>
            <a:r>
              <a:rPr lang="en-US" altLang="zh-CN" sz="1300" dirty="0">
                <a:latin typeface="Times New Roman" panose="02020603050405020304" charset="0"/>
                <a:cs typeface="Times New Roman" panose="02020603050405020304" charset="0"/>
              </a:rPr>
              <a:t>Collimator</a:t>
            </a: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516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19CFD-4D0D-AF1E-5A7E-1BA11276A3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824B4873-8474-F33C-F85F-458911294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615" y="1108710"/>
            <a:ext cx="8491220" cy="5937250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The MACE positron transport system (PTS)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Motivations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latin typeface="Times New Roman" panose="02020603050405020304" charset="0"/>
                <a:cs typeface="Times New Roman" panose="02020603050405020304" charset="0"/>
              </a:rPr>
              <a:t>II. </a:t>
            </a:r>
            <a:r>
              <a:rPr lang="en-US" altLang="zh-CN" sz="1710" i="1" dirty="0">
                <a:latin typeface="Times New Roman" panose="02020603050405020304" charset="0"/>
                <a:cs typeface="Times New Roman" panose="02020603050405020304" charset="0"/>
              </a:rPr>
              <a:t>Solenoid system and Electrostatic acceleration module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III.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Performance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capture front-end design in </a:t>
            </a:r>
            <a:r>
              <a:rPr lang="en-US" altLang="zh-CN" sz="2055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MuST</a:t>
            </a:r>
            <a:endParaRPr lang="en-US" altLang="zh-CN" sz="2055" dirty="0">
              <a:solidFill>
                <a:schemeClr val="bg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Beamline introduction	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Radiation-resistant capture solenoid (RCS) design</a:t>
            </a:r>
          </a:p>
          <a:p>
            <a:pPr marL="0" indent="0" fontAlgn="auto">
              <a:lnSpc>
                <a:spcPct val="150000"/>
              </a:lnSpc>
              <a:buNone/>
            </a:pPr>
            <a:r>
              <a:rPr lang="en-US" altLang="zh-CN" sz="1710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       III. </a:t>
            </a:r>
            <a:r>
              <a:rPr lang="en-US" altLang="zh-CN" sz="1710" i="1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Electromagnetic, irradiation, and cooling research 	</a:t>
            </a:r>
          </a:p>
          <a:p>
            <a:pPr fontAlgn="auto">
              <a:lnSpc>
                <a:spcPct val="150000"/>
              </a:lnSpc>
            </a:pPr>
            <a:r>
              <a:rPr lang="en-US" altLang="zh-CN" sz="2055" dirty="0">
                <a:solidFill>
                  <a:schemeClr val="bg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Summary</a:t>
            </a:r>
          </a:p>
          <a:p>
            <a:pPr marL="342900" lvl="1" indent="-342900" fontAlgn="auto">
              <a:lnSpc>
                <a:spcPct val="150000"/>
              </a:lnSpc>
            </a:pPr>
            <a:endParaRPr lang="en-US" altLang="zh-CN" sz="2055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457200" lvl="1" indent="0" fontAlgn="auto">
              <a:lnSpc>
                <a:spcPct val="150000"/>
              </a:lnSpc>
              <a:buNone/>
            </a:pPr>
            <a:endParaRPr lang="en-US" altLang="zh-CN" sz="1710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fontAlgn="auto">
              <a:lnSpc>
                <a:spcPct val="150000"/>
              </a:lnSpc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22C0617-0C79-6474-48AB-2EB3E4618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Contents</a:t>
            </a:r>
          </a:p>
        </p:txBody>
      </p:sp>
      <p:pic>
        <p:nvPicPr>
          <p:cNvPr id="51" name="图片 50" descr="中山大学logo">
            <a:extLst>
              <a:ext uri="{FF2B5EF4-FFF2-40B4-BE49-F238E27FC236}">
                <a16:creationId xmlns:a16="http://schemas.microsoft.com/office/drawing/2014/main" id="{D7895392-8CCE-51E3-4AD9-1A87593BD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29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4"/>
              <p:cNvSpPr>
                <a:spLocks noGrp="1"/>
              </p:cNvSpPr>
              <p:nvPr>
                <p:ph idx="1"/>
              </p:nvPr>
            </p:nvSpPr>
            <p:spPr>
              <a:xfrm>
                <a:off x="221615" y="1108710"/>
                <a:ext cx="8491220" cy="5937250"/>
              </a:xfrm>
            </p:spPr>
            <p:txBody>
              <a:bodyPr>
                <a:normAutofit/>
              </a:bodyPr>
              <a:lstStyle/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>
                    <a:latin typeface="Times New Roman" panose="02020603050405020304" charset="0"/>
                    <a:cs typeface="Times New Roman" panose="02020603050405020304" charset="0"/>
                  </a:rPr>
                  <a:t>The design of the MACE positron transport system (PTS)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10" dirty="0">
                    <a:latin typeface="Times New Roman" panose="02020603050405020304" charset="0"/>
                    <a:cs typeface="Times New Roman" panose="02020603050405020304" charset="0"/>
                  </a:rPr>
                  <a:t>I. Electrostatic accelerator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10" dirty="0">
                    <a:latin typeface="Times New Roman" panose="02020603050405020304" charset="0"/>
                    <a:cs typeface="Times New Roman" panose="02020603050405020304" charset="0"/>
                  </a:rPr>
                  <a:t>II. Solenoid system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10" dirty="0">
                    <a:latin typeface="Times New Roman" panose="02020603050405020304" charset="0"/>
                    <a:cs typeface="Times New Roman" panose="02020603050405020304" charset="0"/>
                  </a:rPr>
                  <a:t>	1. MMS solenoid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10" dirty="0">
                    <a:latin typeface="Times New Roman" panose="02020603050405020304" charset="0"/>
                    <a:cs typeface="Times New Roman" panose="02020603050405020304" charset="0"/>
                  </a:rPr>
                  <a:t>	2. TS solenoid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sz="1710" dirty="0">
                    <a:latin typeface="Times New Roman" panose="02020603050405020304" charset="0"/>
                    <a:cs typeface="Times New Roman" panose="02020603050405020304" charset="0"/>
                  </a:rPr>
                  <a:t>	3. ECal solenoid</a:t>
                </a: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sz="2055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PTS performance</a:t>
                </a: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665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I. Transmission efficiency: 65.8%.	</a:t>
                </a: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665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II. Flight time: 322 ns.</a:t>
                </a: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665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III. Flight time FWHM: 6.9 ns. 	</a:t>
                </a: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665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IV. Spatial resolution: 0.088 mm </a:t>
                </a:r>
                <a14:m>
                  <m:oMath xmlns:m="http://schemas.openxmlformats.org/officeDocument/2006/math">
                    <m:r>
                      <a:rPr lang="en-US" altLang="zh-CN" sz="1665" i="1" dirty="0">
                        <a:latin typeface="Cambria Math" panose="02040503050406030204" pitchFamily="18" charset="0"/>
                        <a:cs typeface="DejaVu Math TeX Gyre" panose="02000503000000000000" charset="0"/>
                        <a:sym typeface="+mn-ea"/>
                      </a:rPr>
                      <m:t>×</m:t>
                    </m:r>
                  </m:oMath>
                </a14:m>
                <a:r>
                  <a:rPr lang="en-US" altLang="zh-CN" sz="1665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 0.102 mm</a:t>
                </a:r>
                <a:r>
                  <a:rPr lang="en-US" altLang="zh-CN" sz="2055" dirty="0">
                    <a:latin typeface="Times New Roman" panose="02020603050405020304" charset="0"/>
                    <a:cs typeface="Times New Roman" panose="02020603050405020304" charset="0"/>
                    <a:sym typeface="+mn-ea"/>
                  </a:rPr>
                  <a:t>	</a:t>
                </a: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endParaRPr lang="en-US" altLang="zh-CN" sz="2055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endParaRPr lang="en-US" altLang="zh-CN" sz="1710" dirty="0">
                  <a:latin typeface="Times New Roman" panose="02020603050405020304" charset="0"/>
                  <a:cs typeface="Times New Roman" panose="02020603050405020304" charset="0"/>
                </a:endParaRPr>
              </a:p>
              <a:p>
                <a:pPr marL="0" indent="0" fontAlgn="auto">
                  <a:lnSpc>
                    <a:spcPct val="150000"/>
                  </a:lnSpc>
                  <a:buNone/>
                </a:pPr>
                <a:endParaRPr lang="en-US" altLang="zh-CN" sz="2000" dirty="0"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mc:Choice>
        <mc:Fallback xmlns="">
          <p:sp>
            <p:nvSpPr>
              <p:cNvPr id="5" name="内容占位符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1615" y="1108710"/>
                <a:ext cx="8491220" cy="5937250"/>
              </a:xfrm>
              <a:blipFill>
                <a:blip r:embed="rId2"/>
                <a:stretch>
                  <a:fillRect l="-6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73" y="304908"/>
            <a:ext cx="6061364" cy="471488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Design of PTS for MACE</a:t>
            </a:r>
          </a:p>
        </p:txBody>
      </p:sp>
      <p:pic>
        <p:nvPicPr>
          <p:cNvPr id="51" name="图片 50" descr="中山大学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4605655" y="487479"/>
            <a:ext cx="8214360" cy="5172710"/>
            <a:chOff x="809" y="-987"/>
            <a:chExt cx="16955" cy="10933"/>
          </a:xfrm>
        </p:grpSpPr>
        <p:cxnSp>
          <p:nvCxnSpPr>
            <p:cNvPr id="53" name="直接箭头连接符 52"/>
            <p:cNvCxnSpPr>
              <a:endCxn id="75" idx="2"/>
            </p:cNvCxnSpPr>
            <p:nvPr/>
          </p:nvCxnSpPr>
          <p:spPr>
            <a:xfrm flipV="1">
              <a:off x="12996" y="1833"/>
              <a:ext cx="2650" cy="134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图片 53" descr="渲染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4" y="-987"/>
              <a:ext cx="14400" cy="10800"/>
            </a:xfrm>
            <a:prstGeom prst="rect">
              <a:avLst/>
            </a:prstGeom>
          </p:spPr>
        </p:pic>
        <p:cxnSp>
          <p:nvCxnSpPr>
            <p:cNvPr id="55" name="直接箭头连接符 54"/>
            <p:cNvCxnSpPr>
              <a:endCxn id="56" idx="1"/>
            </p:cNvCxnSpPr>
            <p:nvPr/>
          </p:nvCxnSpPr>
          <p:spPr>
            <a:xfrm flipV="1">
              <a:off x="6236" y="1509"/>
              <a:ext cx="2496" cy="14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55"/>
            <p:cNvSpPr txBox="1"/>
            <p:nvPr/>
          </p:nvSpPr>
          <p:spPr>
            <a:xfrm>
              <a:off x="8732" y="1184"/>
              <a:ext cx="1986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Yoke Iron</a:t>
              </a:r>
            </a:p>
          </p:txBody>
        </p:sp>
        <p:cxnSp>
          <p:nvCxnSpPr>
            <p:cNvPr id="57" name="直接箭头连接符 56"/>
            <p:cNvCxnSpPr>
              <a:endCxn id="56" idx="2"/>
            </p:cNvCxnSpPr>
            <p:nvPr/>
          </p:nvCxnSpPr>
          <p:spPr>
            <a:xfrm flipH="1" flipV="1">
              <a:off x="9726" y="1833"/>
              <a:ext cx="1853" cy="23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箭头连接符 57"/>
            <p:cNvCxnSpPr>
              <a:endCxn id="56" idx="3"/>
            </p:cNvCxnSpPr>
            <p:nvPr/>
          </p:nvCxnSpPr>
          <p:spPr>
            <a:xfrm flipH="1" flipV="1">
              <a:off x="10718" y="1509"/>
              <a:ext cx="2868" cy="47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文本框 58"/>
            <p:cNvSpPr txBox="1"/>
            <p:nvPr/>
          </p:nvSpPr>
          <p:spPr>
            <a:xfrm>
              <a:off x="3537" y="1365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Beam Pipe</a:t>
              </a:r>
            </a:p>
          </p:txBody>
        </p:sp>
        <p:cxnSp>
          <p:nvCxnSpPr>
            <p:cNvPr id="60" name="直接箭头连接符 59"/>
            <p:cNvCxnSpPr>
              <a:endCxn id="59" idx="2"/>
            </p:cNvCxnSpPr>
            <p:nvPr/>
          </p:nvCxnSpPr>
          <p:spPr>
            <a:xfrm flipH="1" flipV="1">
              <a:off x="4887" y="2013"/>
              <a:ext cx="735" cy="263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文本框 60"/>
            <p:cNvSpPr txBox="1"/>
            <p:nvPr/>
          </p:nvSpPr>
          <p:spPr>
            <a:xfrm>
              <a:off x="809" y="4538"/>
              <a:ext cx="2395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Accelerator</a:t>
              </a:r>
            </a:p>
          </p:txBody>
        </p:sp>
        <p:cxnSp>
          <p:nvCxnSpPr>
            <p:cNvPr id="62" name="直接箭头连接符 61"/>
            <p:cNvCxnSpPr>
              <a:endCxn id="61" idx="3"/>
            </p:cNvCxnSpPr>
            <p:nvPr/>
          </p:nvCxnSpPr>
          <p:spPr>
            <a:xfrm flipH="1" flipV="1">
              <a:off x="3204" y="4864"/>
              <a:ext cx="3724" cy="1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箭头连接符 62"/>
            <p:cNvCxnSpPr/>
            <p:nvPr/>
          </p:nvCxnSpPr>
          <p:spPr>
            <a:xfrm flipH="1" flipV="1">
              <a:off x="3923" y="6080"/>
              <a:ext cx="5330" cy="146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 rot="900000">
              <a:off x="4662" y="6826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MMS</a:t>
              </a:r>
            </a:p>
          </p:txBody>
        </p:sp>
        <p:cxnSp>
          <p:nvCxnSpPr>
            <p:cNvPr id="65" name="直接箭头连接符 64"/>
            <p:cNvCxnSpPr/>
            <p:nvPr/>
          </p:nvCxnSpPr>
          <p:spPr>
            <a:xfrm flipH="1" flipV="1">
              <a:off x="12644" y="5182"/>
              <a:ext cx="2926" cy="7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文本框 65"/>
            <p:cNvSpPr txBox="1"/>
            <p:nvPr/>
          </p:nvSpPr>
          <p:spPr>
            <a:xfrm rot="840000">
              <a:off x="12673" y="5589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ECal</a:t>
              </a:r>
            </a:p>
          </p:txBody>
        </p:sp>
        <p:cxnSp>
          <p:nvCxnSpPr>
            <p:cNvPr id="67" name="直接箭头连接符 66"/>
            <p:cNvCxnSpPr/>
            <p:nvPr/>
          </p:nvCxnSpPr>
          <p:spPr>
            <a:xfrm flipH="1">
              <a:off x="9426" y="5931"/>
              <a:ext cx="597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文本框 67"/>
            <p:cNvSpPr txBox="1"/>
            <p:nvPr/>
          </p:nvSpPr>
          <p:spPr>
            <a:xfrm>
              <a:off x="8019" y="8018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B1</a:t>
              </a:r>
            </a:p>
          </p:txBody>
        </p:sp>
        <p:cxnSp>
          <p:nvCxnSpPr>
            <p:cNvPr id="69" name="直接箭头连接符 68"/>
            <p:cNvCxnSpPr>
              <a:endCxn id="70" idx="0"/>
            </p:cNvCxnSpPr>
            <p:nvPr/>
          </p:nvCxnSpPr>
          <p:spPr>
            <a:xfrm>
              <a:off x="10736" y="5931"/>
              <a:ext cx="558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文本框 69"/>
            <p:cNvSpPr txBox="1"/>
            <p:nvPr/>
          </p:nvSpPr>
          <p:spPr>
            <a:xfrm>
              <a:off x="9944" y="8018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T1</a:t>
              </a:r>
            </a:p>
          </p:txBody>
        </p:sp>
        <p:cxnSp>
          <p:nvCxnSpPr>
            <p:cNvPr id="71" name="直接箭头连接符 70"/>
            <p:cNvCxnSpPr/>
            <p:nvPr/>
          </p:nvCxnSpPr>
          <p:spPr>
            <a:xfrm>
              <a:off x="11689" y="4959"/>
              <a:ext cx="558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71"/>
            <p:cNvSpPr txBox="1"/>
            <p:nvPr/>
          </p:nvSpPr>
          <p:spPr>
            <a:xfrm>
              <a:off x="10887" y="6963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B2</a:t>
              </a:r>
            </a:p>
          </p:txBody>
        </p:sp>
        <p:cxnSp>
          <p:nvCxnSpPr>
            <p:cNvPr id="73" name="直接箭头连接符 72"/>
            <p:cNvCxnSpPr/>
            <p:nvPr/>
          </p:nvCxnSpPr>
          <p:spPr>
            <a:xfrm flipH="1" flipV="1">
              <a:off x="11850" y="2518"/>
              <a:ext cx="721" cy="6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文本框 73"/>
            <p:cNvSpPr txBox="1"/>
            <p:nvPr/>
          </p:nvSpPr>
          <p:spPr>
            <a:xfrm>
              <a:off x="10270" y="2104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T2</a:t>
              </a: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14296" y="1184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T3</a:t>
              </a:r>
            </a:p>
          </p:txBody>
        </p:sp>
        <p:cxnSp>
          <p:nvCxnSpPr>
            <p:cNvPr id="76" name="直接箭头连接符 75"/>
            <p:cNvCxnSpPr/>
            <p:nvPr/>
          </p:nvCxnSpPr>
          <p:spPr>
            <a:xfrm flipH="1" flipV="1">
              <a:off x="2687" y="6895"/>
              <a:ext cx="10932" cy="302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箭头连接符 76"/>
            <p:cNvCxnSpPr/>
            <p:nvPr/>
          </p:nvCxnSpPr>
          <p:spPr>
            <a:xfrm flipV="1">
              <a:off x="13665" y="3017"/>
              <a:ext cx="2914" cy="692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文本框 77"/>
            <p:cNvSpPr txBox="1"/>
            <p:nvPr/>
          </p:nvSpPr>
          <p:spPr>
            <a:xfrm rot="900000">
              <a:off x="7216" y="8647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4.20 m</a:t>
              </a:r>
            </a:p>
          </p:txBody>
        </p:sp>
        <p:sp>
          <p:nvSpPr>
            <p:cNvPr id="79" name="文本框 78"/>
            <p:cNvSpPr txBox="1"/>
            <p:nvPr/>
          </p:nvSpPr>
          <p:spPr>
            <a:xfrm rot="17520000">
              <a:off x="14296" y="6353"/>
              <a:ext cx="2699" cy="6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3.16 m</a:t>
              </a:r>
            </a:p>
          </p:txBody>
        </p:sp>
        <p:cxnSp>
          <p:nvCxnSpPr>
            <p:cNvPr id="80" name="直接箭头连接符 79"/>
            <p:cNvCxnSpPr/>
            <p:nvPr/>
          </p:nvCxnSpPr>
          <p:spPr>
            <a:xfrm flipV="1">
              <a:off x="14538" y="5591"/>
              <a:ext cx="420" cy="286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箭头连接符 80"/>
            <p:cNvCxnSpPr/>
            <p:nvPr/>
          </p:nvCxnSpPr>
          <p:spPr>
            <a:xfrm flipV="1">
              <a:off x="2675" y="5637"/>
              <a:ext cx="1089" cy="127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箭头连接符 81"/>
            <p:cNvCxnSpPr/>
            <p:nvPr/>
          </p:nvCxnSpPr>
          <p:spPr>
            <a:xfrm flipH="1" flipV="1">
              <a:off x="9775" y="4242"/>
              <a:ext cx="5307" cy="13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箭头连接符 82"/>
            <p:cNvCxnSpPr/>
            <p:nvPr/>
          </p:nvCxnSpPr>
          <p:spPr>
            <a:xfrm flipH="1" flipV="1">
              <a:off x="9775" y="7249"/>
              <a:ext cx="4718" cy="12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文本框 83"/>
            <p:cNvSpPr txBox="1"/>
            <p:nvPr/>
          </p:nvSpPr>
          <p:spPr>
            <a:xfrm rot="240000">
              <a:off x="12707" y="6575"/>
              <a:ext cx="2699" cy="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>
                  <a:latin typeface="Times New Roman" panose="02020603050405020304" charset="0"/>
                  <a:cs typeface="Times New Roman" panose="02020603050405020304" charset="0"/>
                </a:rPr>
                <a:t>1.4 m</a:t>
              </a:r>
            </a:p>
          </p:txBody>
        </p:sp>
      </p:grpSp>
      <p:pic>
        <p:nvPicPr>
          <p:cNvPr id="6" name="图片 5" descr="PTS_accelerator">
            <a:extLst>
              <a:ext uri="{FF2B5EF4-FFF2-40B4-BE49-F238E27FC236}">
                <a16:creationId xmlns:a16="http://schemas.microsoft.com/office/drawing/2014/main" id="{07E81011-26E1-990E-BA0A-7380F92270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389" y="4510309"/>
            <a:ext cx="2717128" cy="2037941"/>
          </a:xfrm>
          <a:prstGeom prst="rect">
            <a:avLst/>
          </a:prstGeom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E1F26463-3634-C4D3-A393-0A751AEF20CA}"/>
              </a:ext>
            </a:extLst>
          </p:cNvPr>
          <p:cNvCxnSpPr>
            <a:cxnSpLocks/>
          </p:cNvCxnSpPr>
          <p:nvPr/>
        </p:nvCxnSpPr>
        <p:spPr>
          <a:xfrm flipH="1">
            <a:off x="6759411" y="3370905"/>
            <a:ext cx="606386" cy="1818688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/>
          <p:cNvGrpSpPr/>
          <p:nvPr/>
        </p:nvGrpSpPr>
        <p:grpSpPr>
          <a:xfrm>
            <a:off x="5302250" y="-695325"/>
            <a:ext cx="7225030" cy="4350385"/>
            <a:chOff x="809" y="-987"/>
            <a:chExt cx="16955" cy="10933"/>
          </a:xfrm>
        </p:grpSpPr>
        <p:cxnSp>
          <p:nvCxnSpPr>
            <p:cNvPr id="35" name="直接箭头连接符 34"/>
            <p:cNvCxnSpPr>
              <a:endCxn id="54" idx="2"/>
            </p:cNvCxnSpPr>
            <p:nvPr/>
          </p:nvCxnSpPr>
          <p:spPr>
            <a:xfrm flipV="1">
              <a:off x="12996" y="1875"/>
              <a:ext cx="2650" cy="134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28" descr="渲染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4" y="-987"/>
              <a:ext cx="14400" cy="10800"/>
            </a:xfrm>
            <a:prstGeom prst="rect">
              <a:avLst/>
            </a:prstGeom>
          </p:spPr>
        </p:pic>
        <p:cxnSp>
          <p:nvCxnSpPr>
            <p:cNvPr id="30" name="直接箭头连接符 29"/>
            <p:cNvCxnSpPr>
              <a:endCxn id="31" idx="1"/>
            </p:cNvCxnSpPr>
            <p:nvPr/>
          </p:nvCxnSpPr>
          <p:spPr>
            <a:xfrm flipV="1">
              <a:off x="6236" y="1529"/>
              <a:ext cx="2496" cy="141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/>
          </p:nvSpPr>
          <p:spPr>
            <a:xfrm>
              <a:off x="8732" y="1184"/>
              <a:ext cx="1986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Yoke Iron</a:t>
              </a:r>
            </a:p>
          </p:txBody>
        </p:sp>
        <p:cxnSp>
          <p:nvCxnSpPr>
            <p:cNvPr id="32" name="直接箭头连接符 31"/>
            <p:cNvCxnSpPr>
              <a:endCxn id="31" idx="2"/>
            </p:cNvCxnSpPr>
            <p:nvPr/>
          </p:nvCxnSpPr>
          <p:spPr>
            <a:xfrm flipH="1" flipV="1">
              <a:off x="9726" y="1875"/>
              <a:ext cx="1853" cy="237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>
              <a:endCxn id="31" idx="3"/>
            </p:cNvCxnSpPr>
            <p:nvPr/>
          </p:nvCxnSpPr>
          <p:spPr>
            <a:xfrm flipH="1" flipV="1">
              <a:off x="10718" y="1529"/>
              <a:ext cx="2868" cy="47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33"/>
            <p:cNvSpPr txBox="1"/>
            <p:nvPr/>
          </p:nvSpPr>
          <p:spPr>
            <a:xfrm>
              <a:off x="3537" y="1365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Beam Pipe</a:t>
              </a:r>
            </a:p>
          </p:txBody>
        </p:sp>
        <p:cxnSp>
          <p:nvCxnSpPr>
            <p:cNvPr id="37" name="直接箭头连接符 36"/>
            <p:cNvCxnSpPr>
              <a:endCxn id="34" idx="2"/>
            </p:cNvCxnSpPr>
            <p:nvPr/>
          </p:nvCxnSpPr>
          <p:spPr>
            <a:xfrm flipH="1" flipV="1">
              <a:off x="4887" y="2057"/>
              <a:ext cx="735" cy="2632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文本框 37"/>
            <p:cNvSpPr txBox="1"/>
            <p:nvPr/>
          </p:nvSpPr>
          <p:spPr>
            <a:xfrm>
              <a:off x="809" y="4538"/>
              <a:ext cx="2395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Accelerator</a:t>
              </a:r>
            </a:p>
          </p:txBody>
        </p:sp>
        <p:cxnSp>
          <p:nvCxnSpPr>
            <p:cNvPr id="39" name="直接箭头连接符 38"/>
            <p:cNvCxnSpPr>
              <a:endCxn id="38" idx="3"/>
            </p:cNvCxnSpPr>
            <p:nvPr/>
          </p:nvCxnSpPr>
          <p:spPr>
            <a:xfrm flipH="1" flipV="1">
              <a:off x="3204" y="4884"/>
              <a:ext cx="3724" cy="131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/>
            <p:cNvCxnSpPr/>
            <p:nvPr/>
          </p:nvCxnSpPr>
          <p:spPr>
            <a:xfrm flipH="1" flipV="1">
              <a:off x="3923" y="6080"/>
              <a:ext cx="5330" cy="1463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本框 40"/>
            <p:cNvSpPr txBox="1"/>
            <p:nvPr/>
          </p:nvSpPr>
          <p:spPr>
            <a:xfrm rot="900000">
              <a:off x="4662" y="6826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MMS</a:t>
              </a:r>
            </a:p>
          </p:txBody>
        </p:sp>
        <p:cxnSp>
          <p:nvCxnSpPr>
            <p:cNvPr id="42" name="直接箭头连接符 41"/>
            <p:cNvCxnSpPr/>
            <p:nvPr/>
          </p:nvCxnSpPr>
          <p:spPr>
            <a:xfrm flipH="1" flipV="1">
              <a:off x="12644" y="5182"/>
              <a:ext cx="2926" cy="749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文本框 42"/>
            <p:cNvSpPr txBox="1"/>
            <p:nvPr/>
          </p:nvSpPr>
          <p:spPr>
            <a:xfrm rot="840000">
              <a:off x="12673" y="5589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ECal</a:t>
              </a:r>
            </a:p>
          </p:txBody>
        </p:sp>
        <p:cxnSp>
          <p:nvCxnSpPr>
            <p:cNvPr id="44" name="直接箭头连接符 43"/>
            <p:cNvCxnSpPr/>
            <p:nvPr/>
          </p:nvCxnSpPr>
          <p:spPr>
            <a:xfrm flipH="1">
              <a:off x="9426" y="5931"/>
              <a:ext cx="597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/>
          </p:nvSpPr>
          <p:spPr>
            <a:xfrm>
              <a:off x="8019" y="8018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B1</a:t>
              </a:r>
            </a:p>
          </p:txBody>
        </p:sp>
        <p:cxnSp>
          <p:nvCxnSpPr>
            <p:cNvPr id="47" name="直接箭头连接符 46"/>
            <p:cNvCxnSpPr>
              <a:endCxn id="48" idx="0"/>
            </p:cNvCxnSpPr>
            <p:nvPr/>
          </p:nvCxnSpPr>
          <p:spPr>
            <a:xfrm>
              <a:off x="10736" y="5931"/>
              <a:ext cx="558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文本框 47"/>
            <p:cNvSpPr txBox="1"/>
            <p:nvPr/>
          </p:nvSpPr>
          <p:spPr>
            <a:xfrm>
              <a:off x="9944" y="8018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T1</a:t>
              </a:r>
            </a:p>
          </p:txBody>
        </p:sp>
        <p:cxnSp>
          <p:nvCxnSpPr>
            <p:cNvPr id="50" name="直接箭头连接符 49"/>
            <p:cNvCxnSpPr/>
            <p:nvPr/>
          </p:nvCxnSpPr>
          <p:spPr>
            <a:xfrm>
              <a:off x="11689" y="4959"/>
              <a:ext cx="558" cy="2087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/>
            <p:cNvSpPr txBox="1"/>
            <p:nvPr/>
          </p:nvSpPr>
          <p:spPr>
            <a:xfrm>
              <a:off x="10887" y="6963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B2</a:t>
              </a:r>
            </a:p>
          </p:txBody>
        </p:sp>
        <p:cxnSp>
          <p:nvCxnSpPr>
            <p:cNvPr id="52" name="直接箭头连接符 51"/>
            <p:cNvCxnSpPr/>
            <p:nvPr/>
          </p:nvCxnSpPr>
          <p:spPr>
            <a:xfrm flipH="1" flipV="1">
              <a:off x="11850" y="2518"/>
              <a:ext cx="721" cy="66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/>
            <p:cNvSpPr txBox="1"/>
            <p:nvPr/>
          </p:nvSpPr>
          <p:spPr>
            <a:xfrm>
              <a:off x="10270" y="2104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T2</a:t>
              </a: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4296" y="1184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T3</a:t>
              </a:r>
            </a:p>
          </p:txBody>
        </p:sp>
        <p:cxnSp>
          <p:nvCxnSpPr>
            <p:cNvPr id="55" name="直接箭头连接符 54"/>
            <p:cNvCxnSpPr/>
            <p:nvPr/>
          </p:nvCxnSpPr>
          <p:spPr>
            <a:xfrm flipH="1" flipV="1">
              <a:off x="2687" y="6895"/>
              <a:ext cx="10932" cy="302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/>
            <p:cNvCxnSpPr/>
            <p:nvPr/>
          </p:nvCxnSpPr>
          <p:spPr>
            <a:xfrm flipV="1">
              <a:off x="13665" y="3017"/>
              <a:ext cx="2914" cy="692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 rot="900000">
              <a:off x="7216" y="8647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4.20 m</a:t>
              </a:r>
            </a:p>
          </p:txBody>
        </p:sp>
        <p:sp>
          <p:nvSpPr>
            <p:cNvPr id="58" name="文本框 57"/>
            <p:cNvSpPr txBox="1"/>
            <p:nvPr/>
          </p:nvSpPr>
          <p:spPr>
            <a:xfrm rot="17520000">
              <a:off x="14296" y="6352"/>
              <a:ext cx="2699" cy="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3.16 m</a:t>
              </a:r>
            </a:p>
          </p:txBody>
        </p:sp>
        <p:cxnSp>
          <p:nvCxnSpPr>
            <p:cNvPr id="59" name="直接箭头连接符 58"/>
            <p:cNvCxnSpPr/>
            <p:nvPr/>
          </p:nvCxnSpPr>
          <p:spPr>
            <a:xfrm flipV="1">
              <a:off x="14538" y="5591"/>
              <a:ext cx="420" cy="286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箭头连接符 59"/>
            <p:cNvCxnSpPr/>
            <p:nvPr/>
          </p:nvCxnSpPr>
          <p:spPr>
            <a:xfrm flipV="1">
              <a:off x="2675" y="5637"/>
              <a:ext cx="1089" cy="127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箭头连接符 60"/>
            <p:cNvCxnSpPr/>
            <p:nvPr/>
          </p:nvCxnSpPr>
          <p:spPr>
            <a:xfrm flipH="1" flipV="1">
              <a:off x="9775" y="4242"/>
              <a:ext cx="5307" cy="134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/>
          </p:nvCxnSpPr>
          <p:spPr>
            <a:xfrm flipH="1" flipV="1">
              <a:off x="9775" y="7249"/>
              <a:ext cx="4718" cy="12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/>
            <p:cNvSpPr txBox="1"/>
            <p:nvPr/>
          </p:nvSpPr>
          <p:spPr>
            <a:xfrm rot="240000">
              <a:off x="12707" y="6575"/>
              <a:ext cx="2699" cy="6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>
                  <a:latin typeface="Times New Roman" panose="02020603050405020304" charset="0"/>
                  <a:cs typeface="Times New Roman" panose="02020603050405020304" charset="0"/>
                </a:rPr>
                <a:t>1.4 m</a:t>
              </a: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1615" y="304800"/>
            <a:ext cx="8926195" cy="471805"/>
          </a:xfrm>
        </p:spPr>
        <p:txBody>
          <a:bodyPr>
            <a:normAutofit fontScale="90000"/>
          </a:bodyPr>
          <a:lstStyle/>
          <a:p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Schematic of PTS geometry</a:t>
            </a:r>
          </a:p>
        </p:txBody>
      </p:sp>
      <p:pic>
        <p:nvPicPr>
          <p:cNvPr id="4" name="图片 3" descr="PTS_accelerato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326" y="3715941"/>
            <a:ext cx="3410640" cy="2558100"/>
          </a:xfrm>
          <a:prstGeom prst="rect">
            <a:avLst/>
          </a:prstGeom>
          <a:effectLst>
            <a:outerShdw blurRad="101600" dist="63500" dir="2700000" sx="101000" sy="101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" name="直接箭头连接符 5"/>
          <p:cNvCxnSpPr>
            <a:cxnSpLocks/>
          </p:cNvCxnSpPr>
          <p:nvPr/>
        </p:nvCxnSpPr>
        <p:spPr>
          <a:xfrm>
            <a:off x="8088244" y="1759402"/>
            <a:ext cx="21125" cy="2964598"/>
          </a:xfrm>
          <a:prstGeom prst="straightConnector1">
            <a:avLst/>
          </a:prstGeom>
          <a:ln w="222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表格 15"/>
          <p:cNvGraphicFramePr/>
          <p:nvPr/>
        </p:nvGraphicFramePr>
        <p:xfrm>
          <a:off x="221615" y="2102485"/>
          <a:ext cx="5844540" cy="4384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40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40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Main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sym typeface="+mn-ea"/>
                        </a:rPr>
                        <a:t>Component</a:t>
                      </a:r>
                      <a:endParaRPr lang="en-US" altLang="zh-CN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Length/ Radius (mm)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Inner Radius (mm)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Thickness (mm)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Quantity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36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sym typeface="等线" panose="020F0502020204030204"/>
                        </a:rPr>
                        <a:t>MMS Solenoid</a:t>
                      </a:r>
                      <a:endParaRPr lang="en-US" altLang="zh-CN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Solenoid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2200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905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Yoke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2400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Windows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lnTlToBr w="12700">
                      <a:solidFill>
                        <a:schemeClr val="tx1"/>
                      </a:solidFill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360">
                <a:tc rowSpan="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</a:rPr>
                        <a:t>TS Solenoid</a:t>
                      </a:r>
                      <a:endParaRPr lang="zh-CN" altLang="en-US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TS coils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37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T1/T3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B1/B2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T2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1314.6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Yoke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3185.35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360">
                <a:tc row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sym typeface="等线" panose="020F0502020204030204"/>
                        </a:rPr>
                        <a:t>ECal Solenoid</a:t>
                      </a:r>
                      <a:endParaRPr lang="zh-CN" altLang="en-US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  <a:sym typeface="+mn-ea"/>
                        </a:rPr>
                        <a:t>Solenoid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1000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Yoke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1200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600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360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Windows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120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  <a:lnTlToBr w="12700">
                      <a:solidFill>
                        <a:schemeClr val="tx1"/>
                      </a:solidFill>
                      <a:prstDash val="soli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>
                          <a:latin typeface="Times New Roman" panose="02020603050405020304" charset="0"/>
                          <a:cs typeface="Times New Roman" panose="02020603050405020304" charset="0"/>
                        </a:rPr>
                        <a:t>130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>
                          <a:latin typeface="Times New Roman" panose="02020603050405020304" charset="0"/>
                          <a:cs typeface="Times New Roman" panose="02020603050405020304" charset="0"/>
                        </a:rPr>
                        <a:t>2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905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2" name="内容占位符 21"/>
          <p:cNvSpPr>
            <a:spLocks noGrp="1"/>
          </p:cNvSpPr>
          <p:nvPr>
            <p:ph idx="1"/>
          </p:nvPr>
        </p:nvSpPr>
        <p:spPr>
          <a:xfrm>
            <a:off x="335915" y="1637665"/>
            <a:ext cx="5337175" cy="48069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000" b="1" dirty="0">
                <a:latin typeface="Times New Roman" panose="02020603050405020304" charset="0"/>
                <a:cs typeface="Times New Roman" panose="02020603050405020304" charset="0"/>
              </a:rPr>
              <a:t>Values for solenoid system</a:t>
            </a:r>
          </a:p>
          <a:p>
            <a:pPr marL="0" indent="0">
              <a:buNone/>
            </a:pP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9539" y="-27367"/>
            <a:ext cx="8926195" cy="974090"/>
          </a:xfrm>
        </p:spPr>
        <p:txBody>
          <a:bodyPr>
            <a:normAutofit/>
          </a:bodyPr>
          <a:lstStyle/>
          <a:p>
            <a:pPr fontAlgn="auto">
              <a:lnSpc>
                <a:spcPct val="140000"/>
              </a:lnSpc>
            </a:pPr>
            <a:r>
              <a:rPr lang="en-US" altLang="zh-CN" sz="25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Electromagnetic field characteristics</a:t>
            </a:r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>
          <a:xfrm>
            <a:off x="5822315" y="4723765"/>
            <a:ext cx="6118860" cy="1829435"/>
          </a:xfrm>
        </p:spPr>
        <p:txBody>
          <a:bodyPr>
            <a:norm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Considering the MMS performance and sensitivity, the magnetic field of the MMS solenoid should be 0.1 T</a:t>
            </a:r>
          </a:p>
          <a:p>
            <a:pPr marL="457200" lvl="1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Due to the low kinetic energy of antimuonium, the positron production region is the target region.</a:t>
            </a:r>
            <a:endParaRPr lang="en-US" altLang="zh-CN" sz="17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内容占位符 9"/>
          <p:cNvSpPr>
            <a:spLocks noGrp="1"/>
          </p:cNvSpPr>
          <p:nvPr/>
        </p:nvSpPr>
        <p:spPr>
          <a:xfrm>
            <a:off x="99539" y="4764281"/>
            <a:ext cx="6257563" cy="1650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</a:rPr>
              <a:t>Schematic diagram of the electric field distribution</a:t>
            </a:r>
          </a:p>
          <a:p>
            <a:pPr marL="457200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The blank is the region where the electric field is reversed</a:t>
            </a:r>
          </a:p>
          <a:p>
            <a:pPr marL="457200" indent="0" fontAlgn="auto">
              <a:lnSpc>
                <a:spcPct val="150000"/>
              </a:lnSpc>
              <a:buNone/>
            </a:pPr>
            <a:r>
              <a:rPr lang="en-US" altLang="zh-CN" sz="1700" i="1" dirty="0">
                <a:latin typeface="Times New Roman" panose="02020603050405020304" charset="0"/>
                <a:cs typeface="Times New Roman" panose="02020603050405020304" charset="0"/>
              </a:rPr>
              <a:t>Provides signal energy of ~500 eV</a:t>
            </a:r>
          </a:p>
        </p:txBody>
      </p:sp>
      <p:pic>
        <p:nvPicPr>
          <p:cNvPr id="28" name="图片 27" descr="中山大学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635" y="187960"/>
            <a:ext cx="920750" cy="9207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15DD4A6-0BFE-214A-1B37-D877F9BAD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890" y="1590040"/>
            <a:ext cx="3979710" cy="3174241"/>
          </a:xfrm>
          <a:prstGeom prst="rect">
            <a:avLst/>
          </a:prstGeom>
        </p:spPr>
      </p:pic>
      <p:pic>
        <p:nvPicPr>
          <p:cNvPr id="9" name="图片 8" descr="PTS_ELE">
            <a:extLst>
              <a:ext uri="{FF2B5EF4-FFF2-40B4-BE49-F238E27FC236}">
                <a16:creationId xmlns:a16="http://schemas.microsoft.com/office/drawing/2014/main" id="{2CEAADF4-6C17-08FF-57E2-61130CD84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264" y="1681480"/>
            <a:ext cx="4375785" cy="294576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FB656D2-B15E-64E7-6FAA-F96D229197EA}"/>
              </a:ext>
            </a:extLst>
          </p:cNvPr>
          <p:cNvSpPr/>
          <p:nvPr/>
        </p:nvSpPr>
        <p:spPr>
          <a:xfrm>
            <a:off x="2678001" y="3000630"/>
            <a:ext cx="550319" cy="353060"/>
          </a:xfrm>
          <a:prstGeom prst="rect">
            <a:avLst/>
          </a:prstGeom>
          <a:noFill/>
          <a:ln w="25400" cmpd="sng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内容占位符 4">
            <a:extLst>
              <a:ext uri="{FF2B5EF4-FFF2-40B4-BE49-F238E27FC236}">
                <a16:creationId xmlns:a16="http://schemas.microsoft.com/office/drawing/2014/main" id="{771D6549-CDA6-274A-AC08-6823A2590F92}"/>
              </a:ext>
            </a:extLst>
          </p:cNvPr>
          <p:cNvSpPr>
            <a:spLocks noGrp="1"/>
          </p:cNvSpPr>
          <p:nvPr/>
        </p:nvSpPr>
        <p:spPr>
          <a:xfrm>
            <a:off x="2186303" y="2418335"/>
            <a:ext cx="1703705" cy="3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0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Target region</a:t>
            </a:r>
            <a:endParaRPr lang="en-US" altLang="zh-CN" sz="20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FABF09E-DAC9-679A-F9D8-6C0C30AA3036}"/>
              </a:ext>
            </a:extLst>
          </p:cNvPr>
          <p:cNvSpPr txBox="1"/>
          <p:nvPr/>
        </p:nvSpPr>
        <p:spPr>
          <a:xfrm>
            <a:off x="332713" y="993156"/>
            <a:ext cx="10538887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altLang="zh-CN" sz="1800" dirty="0">
                <a:latin typeface="Times New Roman" panose="02020603050405020304" charset="0"/>
                <a:cs typeface="Times New Roman" panose="02020603050405020304" charset="0"/>
              </a:rPr>
              <a:t>esign were performed in g4beamline, and electromagnetic field simulation was performed using COMSOL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</TotalTime>
  <Words>1736</Words>
  <Application>Microsoft Office PowerPoint</Application>
  <PresentationFormat>宽屏</PresentationFormat>
  <Paragraphs>361</Paragraphs>
  <Slides>22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Adobe Heiti Std R</vt:lpstr>
      <vt:lpstr>DejaVu Math TeX Gyre</vt:lpstr>
      <vt:lpstr>等线</vt:lpstr>
      <vt:lpstr>微软雅黑</vt:lpstr>
      <vt:lpstr>Arial</vt:lpstr>
      <vt:lpstr>Calibri</vt:lpstr>
      <vt:lpstr>Calibri Light</vt:lpstr>
      <vt:lpstr>Cambria Math</vt:lpstr>
      <vt:lpstr>Times</vt:lpstr>
      <vt:lpstr>Times New Roman</vt:lpstr>
      <vt:lpstr>Ubuntu Mono</vt:lpstr>
      <vt:lpstr>1_Office 主题​​</vt:lpstr>
      <vt:lpstr>2_Office 主题​​</vt:lpstr>
      <vt:lpstr>Design of electromagnetic components at MACE and Muon beamline MuST</vt:lpstr>
      <vt:lpstr>Contents</vt:lpstr>
      <vt:lpstr>Contents</vt:lpstr>
      <vt:lpstr>Design goals of PTS</vt:lpstr>
      <vt:lpstr>Design goals of PTS</vt:lpstr>
      <vt:lpstr>Contents</vt:lpstr>
      <vt:lpstr>Design of PTS for MACE</vt:lpstr>
      <vt:lpstr>Schematic of PTS geometry</vt:lpstr>
      <vt:lpstr>Electromagnetic field characteristics</vt:lpstr>
      <vt:lpstr>Contents</vt:lpstr>
      <vt:lpstr>PTS Performance for signal transmission </vt:lpstr>
      <vt:lpstr>PowerPoint 演示文稿</vt:lpstr>
      <vt:lpstr>PTS in the next </vt:lpstr>
      <vt:lpstr>Contents</vt:lpstr>
      <vt:lpstr>Thanks</vt:lpstr>
      <vt:lpstr>PTS Performance for charged particles </vt:lpstr>
      <vt:lpstr>PTS Performance for signal </vt:lpstr>
      <vt:lpstr>R&amp;D route</vt:lpstr>
      <vt:lpstr>Electromagnetic field  characteristics -II</vt:lpstr>
      <vt:lpstr>PTS Performance for signal </vt:lpstr>
      <vt:lpstr>Electromagnetic field  characteristics -I</vt:lpstr>
      <vt:lpstr>Engineering achievability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陈思远</dc:creator>
  <cp:lastModifiedBy>桂昊 鲁</cp:lastModifiedBy>
  <cp:revision>114</cp:revision>
  <dcterms:created xsi:type="dcterms:W3CDTF">2024-08-26T05:25:58Z</dcterms:created>
  <dcterms:modified xsi:type="dcterms:W3CDTF">2025-05-14T12:36:06Z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2052-11.1.0.11720</vt:lpwstr>
  </property>
</Properties>
</file>