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E5F8E-54B5-4DC8-94E7-1267F7DFB4C6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2BDC9-E246-4F87-87CD-5EBBF78B7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数字化耗时统计</a:t>
            </a:r>
            <a:endParaRPr lang="en-US" altLang="zh-CN" dirty="0"/>
          </a:p>
          <a:p>
            <a:r>
              <a:rPr lang="zh-CN" altLang="en-US" dirty="0"/>
              <a:t>有磁场、无磁场 参考</a:t>
            </a:r>
            <a:r>
              <a:rPr lang="en-US" altLang="zh-CN" dirty="0" err="1"/>
              <a:t>McHit</a:t>
            </a:r>
            <a:r>
              <a:rPr lang="zh-CN" altLang="en-US" dirty="0"/>
              <a:t>的残差及效率</a:t>
            </a:r>
            <a:endParaRPr lang="en-US" altLang="zh-CN" dirty="0"/>
          </a:p>
          <a:p>
            <a:r>
              <a:rPr lang="zh-CN" altLang="en-US" dirty="0"/>
              <a:t>在有磁场角度下的</a:t>
            </a:r>
            <a:r>
              <a:rPr lang="en-US" altLang="zh-CN" dirty="0"/>
              <a:t>Grids</a:t>
            </a:r>
            <a:r>
              <a:rPr lang="zh-CN" altLang="en-US" dirty="0"/>
              <a:t>效应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2BDC9-E246-4F87-87CD-5EBBF78B72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21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96E72-57C5-412E-85E2-B1564425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3083D5-6369-4DF0-AF54-D1E4E2254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E423A-78E2-4925-9651-229B0A70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630EC-0CEF-49B9-A997-16CFC1AB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1F6B0A-1223-45F0-90B1-9F9AB7C0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4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2D310-430A-427D-8E66-3FEBAAFA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85A7B8-9A6B-49DB-B86C-779805141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56CD4-00F4-483F-9D72-FDB56B71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30A97-4BE4-4503-B39F-57FFB671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93F88-5EF7-482C-AB4B-4E95D6DD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3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93D9D7-CC29-413A-8C49-560FDFF9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269A93-5851-4237-9272-3CFF0AAB9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FF914-27C0-48BE-9F80-571311A7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959774-B49D-43B7-ABD3-259576FC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D74F66-8C7B-4C0A-8B8D-978258C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1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1DF6A-624E-48D3-8A15-9D62AC5C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27BF6-B497-4079-86E9-02434B8E5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7021C5-2615-4454-9752-8B549FB0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97FC6F-AAC9-498E-BF40-7C13BBE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0211B4-0DCB-45CD-A9AC-48342731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0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D4E8B-3817-4284-8CB7-F0670948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DD5190-ED00-48F7-87BC-D3FDCD99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0CCF1-CCDB-44A9-9D7E-7137625C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E3DB06-093B-43AE-8AE9-E7273E85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A0652F-F212-426B-982E-7129AAEF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BFF98-19BB-40C9-BD93-0CA726F3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EF721F-8CBC-427A-B1F1-9D2C194E9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B9B94D-41F2-464B-9BDA-16FE6186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0097DD-7CF9-49AC-A1D5-A99E7203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232034-7CD0-45AE-B423-CFC40FFD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A2C5BC-7C54-499C-830E-3F9810B8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5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297B6-428C-47DA-9E43-BAE84851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8B5E4C-DBE2-437B-97C0-8856851F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DCF230-5925-4178-9FDB-D355DF38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9D875-D287-48AA-9EBF-D46769E27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B574FF-C788-472E-AA38-D6362DE61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782F8D-4C60-47ED-A7F1-36426E67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E5CBBE-DA78-45A5-AD5B-DC28E38C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553FC7-70AE-4244-8EBF-3BC47DC3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2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E5B28-86D9-4518-8E15-4FB7DF7B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54FB21-1B84-45A4-8C6C-BD75D92A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A15D49-DA56-4A34-A1B5-0494C8DC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0215C7-49C7-49CA-9BA1-2AC9F632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5722C4-82CF-4B45-908C-A5AA36A8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06922D-B243-4781-B797-6F6F68BC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F97D9C-6CA1-4BD6-9778-78AAE790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F23A7-FB08-42B2-91C2-5FC3649D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A70412-D928-4799-9983-89F509FE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C18E28-17B5-4640-8803-71D74B99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58BB17-C232-4016-B585-4A7BE6A0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FF807-7236-4172-930D-725B4A76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C6566-6BF5-4DEA-9B1D-BFDCFCB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98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F283A-31E8-4540-9E5D-3BB129D2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983FD-B902-4CF9-88CF-0FAFF87F5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FCED57-DF82-4426-96B0-F7A04F54B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956A7F-5388-4A1B-9B35-761181B2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87DC29-091E-47DB-B4EF-A6F5244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01427F-8730-4D17-AF78-6E0B8D1D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9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D18E9D-5094-4C98-B3A5-1DAA6108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D627D-636B-45CB-AE4E-119E2A81C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4D1C3-48CD-46C7-9274-AC86BE3BB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DB12D-E0F7-4A3F-BB23-0C17A7C1BCF8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2C6573-D157-4895-B2C4-C1E467E6D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C07660-5D87-491B-902C-50BDE4767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C189-01B8-4F54-BF07-6A7EA42F5B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93777A-4544-4325-8F37-65ADE35CFE1A}"/>
              </a:ext>
            </a:extLst>
          </p:cNvPr>
          <p:cNvSpPr txBox="1"/>
          <p:nvPr/>
        </p:nvSpPr>
        <p:spPr>
          <a:xfrm>
            <a:off x="598043" y="2259189"/>
            <a:ext cx="1126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on cosmic-ray without magnetic field in March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5AC9DF-067D-47DF-BC8C-B8835157824F}"/>
              </a:ext>
            </a:extLst>
          </p:cNvPr>
          <p:cNvSpPr txBox="1"/>
          <p:nvPr/>
        </p:nvSpPr>
        <p:spPr>
          <a:xfrm>
            <a:off x="3861281" y="3252752"/>
            <a:ext cx="416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Run: 84713, 84714, 84716</a:t>
            </a:r>
          </a:p>
          <a:p>
            <a:pPr algn="just"/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Previous Alignment</a:t>
            </a:r>
          </a:p>
        </p:txBody>
      </p:sp>
    </p:spTree>
    <p:extLst>
      <p:ext uri="{BB962C8B-B14F-4D97-AF65-F5344CB8AC3E}">
        <p14:creationId xmlns:p14="http://schemas.microsoft.com/office/powerpoint/2010/main" val="345696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DC6065-C069-47CB-9BF4-79E2994E5B50}"/>
              </a:ext>
            </a:extLst>
          </p:cNvPr>
          <p:cNvSpPr txBox="1"/>
          <p:nvPr/>
        </p:nvSpPr>
        <p:spPr>
          <a:xfrm>
            <a:off x="-1" y="0"/>
            <a:ext cx="786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for 1D clusters of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E57B18-B8FC-4E7A-9C67-977208261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6" y="1466214"/>
            <a:ext cx="5171613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03BE5A-5DF3-4DE1-A3D2-A8C6769D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88" y="1466214"/>
            <a:ext cx="523145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B7F94C6-13E8-4CA8-B2EF-656CF3C9EE48}"/>
              </a:ext>
            </a:extLst>
          </p:cNvPr>
          <p:cNvSpPr txBox="1"/>
          <p:nvPr/>
        </p:nvSpPr>
        <p:spPr>
          <a:xfrm>
            <a:off x="0" y="0"/>
            <a:ext cx="223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D6B886C-ADA8-45F9-94A1-1EBA872D35D8}"/>
              </a:ext>
            </a:extLst>
          </p:cNvPr>
          <p:cNvSpPr txBox="1"/>
          <p:nvPr/>
        </p:nvSpPr>
        <p:spPr>
          <a:xfrm>
            <a:off x="355359" y="1031409"/>
            <a:ext cx="2236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5B1DE2-4A0F-4DCC-AD60-66978A2E78CF}"/>
              </a:ext>
            </a:extLst>
          </p:cNvPr>
          <p:cNvSpPr txBox="1"/>
          <p:nvPr/>
        </p:nvSpPr>
        <p:spPr>
          <a:xfrm>
            <a:off x="355359" y="3118159"/>
            <a:ext cx="20010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X(-3,3)mm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V(-5,5)mm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Z(-5,5)mm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A0FF5F-69E2-434E-8040-4AA19BD89FDA}"/>
                  </a:ext>
                </a:extLst>
              </p:cNvPr>
              <p:cNvSpPr txBox="1"/>
              <p:nvPr/>
            </p:nvSpPr>
            <p:spPr>
              <a:xfrm>
                <a:off x="3426832" y="3118159"/>
                <a:ext cx="800858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Efficiency: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Window: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±10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Layer1: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altLang="zh-CN" sz="2000" b="0" i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hits in the outermost two layers </a:t>
                </a:r>
                <a:r>
                  <a:rPr lang="en-US" altLang="zh-CN" sz="20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track selection criterion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Layer2&amp;Layer3: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altLang="zh-CN" sz="2000" b="0" i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hits in the outermost two layers </a:t>
                </a:r>
                <a:r>
                  <a:rPr lang="en-US" altLang="zh-CN" sz="20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track selection criterion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A0FF5F-69E2-434E-8040-4AA19BD89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32" y="3118159"/>
                <a:ext cx="8008584" cy="1754326"/>
              </a:xfrm>
              <a:prstGeom prst="rect">
                <a:avLst/>
              </a:prstGeom>
              <a:blipFill>
                <a:blip r:embed="rId2"/>
                <a:stretch>
                  <a:fillRect l="-1522" t="-3833" r="-837" b="-5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3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B37775C-04A8-47A9-8339-75A9C985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931467"/>
            <a:ext cx="3790792" cy="25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86F539-BB6C-46E8-95E0-AF84AF57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" y="4101688"/>
            <a:ext cx="3754667" cy="252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675A5A-4DD0-4CB0-B3B5-E0D3B842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990" y="3917022"/>
            <a:ext cx="3749268" cy="252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E180CE1-5605-4B5D-AD71-07BB12670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123" y="3917022"/>
            <a:ext cx="3794855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F7254C-94A5-491A-BE17-0BBA0FF0E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123" y="931467"/>
            <a:ext cx="3746807" cy="25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21E449-EB92-42D2-A25E-4DBC8FC36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808" y="931467"/>
            <a:ext cx="3776009" cy="252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831B9D9-B1AA-4443-9982-DAACF8ECF487}"/>
              </a:ext>
            </a:extLst>
          </p:cNvPr>
          <p:cNvSpPr txBox="1"/>
          <p:nvPr/>
        </p:nvSpPr>
        <p:spPr>
          <a:xfrm>
            <a:off x="0" y="0"/>
            <a:ext cx="224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Residual: X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4C3D05-1CAF-4B0A-B403-089AD4579C9B}"/>
              </a:ext>
            </a:extLst>
          </p:cNvPr>
          <p:cNvSpPr txBox="1"/>
          <p:nvPr/>
        </p:nvSpPr>
        <p:spPr>
          <a:xfrm>
            <a:off x="4992376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7A996E-6B41-4DF7-845E-8BBE07676B8A}"/>
              </a:ext>
            </a:extLst>
          </p:cNvPr>
          <p:cNvSpPr txBox="1"/>
          <p:nvPr/>
        </p:nvSpPr>
        <p:spPr>
          <a:xfrm>
            <a:off x="9418441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A4181A-413F-4CA5-8A04-95D7002CFE01}"/>
              </a:ext>
            </a:extLst>
          </p:cNvPr>
          <p:cNvSpPr txBox="1"/>
          <p:nvPr/>
        </p:nvSpPr>
        <p:spPr>
          <a:xfrm>
            <a:off x="4992376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04D056-B0F3-4BB3-AD5F-71E65791C16B}"/>
              </a:ext>
            </a:extLst>
          </p:cNvPr>
          <p:cNvSpPr txBox="1"/>
          <p:nvPr/>
        </p:nvSpPr>
        <p:spPr>
          <a:xfrm>
            <a:off x="9418441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94B745-DAA5-43EE-B0B6-BE4E7F69F166}"/>
              </a:ext>
            </a:extLst>
          </p:cNvPr>
          <p:cNvSpPr txBox="1"/>
          <p:nvPr/>
        </p:nvSpPr>
        <p:spPr>
          <a:xfrm>
            <a:off x="1216358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FE2E908-C915-4000-8FFB-AA751AA49295}"/>
              </a:ext>
            </a:extLst>
          </p:cNvPr>
          <p:cNvSpPr txBox="1"/>
          <p:nvPr/>
        </p:nvSpPr>
        <p:spPr>
          <a:xfrm>
            <a:off x="1216358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4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F1939C2-EE2C-45E9-A547-3780732A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7" y="852356"/>
            <a:ext cx="3769207" cy="25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1A231D0-A66A-47BC-9BC9-50650443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" y="3979083"/>
            <a:ext cx="3758553" cy="252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FB2E00B-949A-40EC-9E72-0B8399006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577" y="3979083"/>
            <a:ext cx="3741658" cy="252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E23B61B-5077-423F-8417-9BDDD17B6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761" y="3872901"/>
            <a:ext cx="3727217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CCDD3F-33FF-404D-BC7F-FE84713D7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533" y="852356"/>
            <a:ext cx="3746667" cy="25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4767AF-476C-4EFA-82E6-9031F167B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917" y="852356"/>
            <a:ext cx="3720252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8093B0-3608-4FF0-B9CC-0BE77389F4CD}"/>
              </a:ext>
            </a:extLst>
          </p:cNvPr>
          <p:cNvSpPr txBox="1"/>
          <p:nvPr/>
        </p:nvSpPr>
        <p:spPr>
          <a:xfrm>
            <a:off x="0" y="0"/>
            <a:ext cx="224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Residual: V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F8CD61-7C7B-4E45-8B7B-E8B6EC2F77BE}"/>
              </a:ext>
            </a:extLst>
          </p:cNvPr>
          <p:cNvSpPr txBox="1"/>
          <p:nvPr/>
        </p:nvSpPr>
        <p:spPr>
          <a:xfrm>
            <a:off x="5876439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FA994-8F81-40AA-BF58-F01C46BF3174}"/>
              </a:ext>
            </a:extLst>
          </p:cNvPr>
          <p:cNvSpPr txBox="1"/>
          <p:nvPr/>
        </p:nvSpPr>
        <p:spPr>
          <a:xfrm>
            <a:off x="10025145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711D7B-2524-4AAE-B415-858B5A129522}"/>
              </a:ext>
            </a:extLst>
          </p:cNvPr>
          <p:cNvSpPr txBox="1"/>
          <p:nvPr/>
        </p:nvSpPr>
        <p:spPr>
          <a:xfrm>
            <a:off x="5876439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33C482B-4ED2-4FC3-8F47-7D4A955006B2}"/>
              </a:ext>
            </a:extLst>
          </p:cNvPr>
          <p:cNvSpPr txBox="1"/>
          <p:nvPr/>
        </p:nvSpPr>
        <p:spPr>
          <a:xfrm>
            <a:off x="10025145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2CEA4C-F984-4E0C-A6F7-44A1C0D4C6E4}"/>
              </a:ext>
            </a:extLst>
          </p:cNvPr>
          <p:cNvSpPr txBox="1"/>
          <p:nvPr/>
        </p:nvSpPr>
        <p:spPr>
          <a:xfrm>
            <a:off x="1216358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D12663-9D26-4D21-AF4A-6D3E5DB14AFF}"/>
              </a:ext>
            </a:extLst>
          </p:cNvPr>
          <p:cNvSpPr txBox="1"/>
          <p:nvPr/>
        </p:nvSpPr>
        <p:spPr>
          <a:xfrm>
            <a:off x="1216358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7E94109-C697-434F-8B2E-C92D5BFF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" y="973390"/>
            <a:ext cx="3725563" cy="252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6F40CA2-68F4-4EF6-8A19-16ADFBB20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07" y="3978000"/>
            <a:ext cx="3762740" cy="252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B7D2A5-9178-496B-8FC0-FEEBF8A58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32" y="3909438"/>
            <a:ext cx="3746667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47083A-265C-46AF-976D-450922F7E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452" y="885256"/>
            <a:ext cx="3811062" cy="25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7950C2-3FAF-43DB-AAE7-B857567A0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804" y="885256"/>
            <a:ext cx="3847181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D38B846-61A7-4CE1-B4F5-27EF37467A93}"/>
              </a:ext>
            </a:extLst>
          </p:cNvPr>
          <p:cNvSpPr txBox="1"/>
          <p:nvPr/>
        </p:nvSpPr>
        <p:spPr>
          <a:xfrm>
            <a:off x="0" y="0"/>
            <a:ext cx="224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Residual: Z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F52E06-97C9-492B-8BAC-6494824D4558}"/>
              </a:ext>
            </a:extLst>
          </p:cNvPr>
          <p:cNvSpPr txBox="1"/>
          <p:nvPr/>
        </p:nvSpPr>
        <p:spPr>
          <a:xfrm>
            <a:off x="5980439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1C0771E-7A9C-4E0A-B485-2BBB6ABCE69E}"/>
              </a:ext>
            </a:extLst>
          </p:cNvPr>
          <p:cNvSpPr txBox="1"/>
          <p:nvPr/>
        </p:nvSpPr>
        <p:spPr>
          <a:xfrm>
            <a:off x="10033810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5AA07E-CFE6-46C3-8A9F-49502CC3CD1E}"/>
              </a:ext>
            </a:extLst>
          </p:cNvPr>
          <p:cNvSpPr txBox="1"/>
          <p:nvPr/>
        </p:nvSpPr>
        <p:spPr>
          <a:xfrm>
            <a:off x="5980439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E45E37-C353-4439-B138-665B7FEC6F71}"/>
              </a:ext>
            </a:extLst>
          </p:cNvPr>
          <p:cNvSpPr txBox="1"/>
          <p:nvPr/>
        </p:nvSpPr>
        <p:spPr>
          <a:xfrm>
            <a:off x="10033810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952B80-327A-4C4C-95A2-E80B53F08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1" y="3978000"/>
            <a:ext cx="3770627" cy="252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B285944-8F9A-4560-958F-63CDE6D4A235}"/>
              </a:ext>
            </a:extLst>
          </p:cNvPr>
          <p:cNvSpPr txBox="1"/>
          <p:nvPr/>
        </p:nvSpPr>
        <p:spPr>
          <a:xfrm>
            <a:off x="1216358" y="788724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AE8023-5BCA-4D43-B06C-E5C2FAE01A88}"/>
              </a:ext>
            </a:extLst>
          </p:cNvPr>
          <p:cNvSpPr txBox="1"/>
          <p:nvPr/>
        </p:nvSpPr>
        <p:spPr>
          <a:xfrm>
            <a:off x="1216358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196F81-7C5E-4637-9553-0DA772B7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705"/>
            <a:ext cx="4100700" cy="25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DA85AA-38BD-4FB3-BE7F-A87FA07F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315"/>
            <a:ext cx="4096156" cy="252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C34BB3-C189-450E-8EE4-E53724CAC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888" y="3937315"/>
            <a:ext cx="4009773" cy="252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BF15E88-07EC-40DA-99CD-D8A845FC5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485" y="3937315"/>
            <a:ext cx="4127853" cy="252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831B9D9-B1AA-4443-9982-DAACF8ECF487}"/>
              </a:ext>
            </a:extLst>
          </p:cNvPr>
          <p:cNvSpPr txBox="1"/>
          <p:nvPr/>
        </p:nvSpPr>
        <p:spPr>
          <a:xfrm>
            <a:off x="1" y="0"/>
            <a:ext cx="485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cluster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 X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9A326D-CEE3-479C-B431-9B66337B4697}"/>
              </a:ext>
            </a:extLst>
          </p:cNvPr>
          <p:cNvSpPr txBox="1"/>
          <p:nvPr/>
        </p:nvSpPr>
        <p:spPr>
          <a:xfrm>
            <a:off x="5561452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BE3C6A9-E2CA-4A15-B7EF-8E05F8EF54AB}"/>
              </a:ext>
            </a:extLst>
          </p:cNvPr>
          <p:cNvSpPr txBox="1"/>
          <p:nvPr/>
        </p:nvSpPr>
        <p:spPr>
          <a:xfrm>
            <a:off x="9869143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98FC27-B154-498F-9944-DFBBB427B3D8}"/>
              </a:ext>
            </a:extLst>
          </p:cNvPr>
          <p:cNvSpPr txBox="1"/>
          <p:nvPr/>
        </p:nvSpPr>
        <p:spPr>
          <a:xfrm>
            <a:off x="5561452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FB2D01-7B9E-4D92-A52D-668F3153807B}"/>
              </a:ext>
            </a:extLst>
          </p:cNvPr>
          <p:cNvSpPr txBox="1"/>
          <p:nvPr/>
        </p:nvSpPr>
        <p:spPr>
          <a:xfrm>
            <a:off x="9869143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CC822BE-D6AB-41E8-AF10-4D7070300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197" y="932705"/>
            <a:ext cx="4159075" cy="252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C2732B6-FD6C-48E0-B493-7C7E56CFCA72}"/>
              </a:ext>
            </a:extLst>
          </p:cNvPr>
          <p:cNvSpPr txBox="1"/>
          <p:nvPr/>
        </p:nvSpPr>
        <p:spPr>
          <a:xfrm>
            <a:off x="1484210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45DDB64-4468-4CA6-8D7B-57606E3756C1}"/>
              </a:ext>
            </a:extLst>
          </p:cNvPr>
          <p:cNvSpPr txBox="1"/>
          <p:nvPr/>
        </p:nvSpPr>
        <p:spPr>
          <a:xfrm>
            <a:off x="1484210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DF1078-D330-47D8-8E90-B42755447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769" y="932705"/>
            <a:ext cx="416923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A9CA0850-32BC-4CE9-B9CE-F36D922C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645" y="4038672"/>
            <a:ext cx="4019355" cy="252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499A9CD-4464-449C-8205-6CEB03EF0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521" y="4038672"/>
            <a:ext cx="4015585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578264D-6A7D-456D-85C8-2733B2DB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44" y="993377"/>
            <a:ext cx="3977204" cy="252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C649781-0184-4DA6-8EA9-ADD76B5ECB77}"/>
              </a:ext>
            </a:extLst>
          </p:cNvPr>
          <p:cNvSpPr txBox="1"/>
          <p:nvPr/>
        </p:nvSpPr>
        <p:spPr>
          <a:xfrm>
            <a:off x="5551428" y="3669340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B96202-0436-48E4-A2C9-51774A634297}"/>
              </a:ext>
            </a:extLst>
          </p:cNvPr>
          <p:cNvSpPr txBox="1"/>
          <p:nvPr/>
        </p:nvSpPr>
        <p:spPr>
          <a:xfrm>
            <a:off x="9687129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439EFAF-BADB-450F-8D73-28D5785544CE}"/>
              </a:ext>
            </a:extLst>
          </p:cNvPr>
          <p:cNvSpPr txBox="1"/>
          <p:nvPr/>
        </p:nvSpPr>
        <p:spPr>
          <a:xfrm>
            <a:off x="5551428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050858-AE57-4404-B11D-22885C0CC47E}"/>
              </a:ext>
            </a:extLst>
          </p:cNvPr>
          <p:cNvSpPr txBox="1"/>
          <p:nvPr/>
        </p:nvSpPr>
        <p:spPr>
          <a:xfrm>
            <a:off x="9687129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8D704E-9715-4D5D-98AB-7CD3C349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521" y="993377"/>
            <a:ext cx="4074957" cy="252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6546DB2-0278-4053-A295-BC54466BB20F}"/>
              </a:ext>
            </a:extLst>
          </p:cNvPr>
          <p:cNvSpPr txBox="1"/>
          <p:nvPr/>
        </p:nvSpPr>
        <p:spPr>
          <a:xfrm>
            <a:off x="1172332" y="3669340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04D3AC6-5E8C-4821-AEEC-C94AC9BC9D22}"/>
              </a:ext>
            </a:extLst>
          </p:cNvPr>
          <p:cNvSpPr txBox="1"/>
          <p:nvPr/>
        </p:nvSpPr>
        <p:spPr>
          <a:xfrm>
            <a:off x="1172332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584C37-5DB1-4310-AD56-844E0F0C3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14312"/>
            <a:ext cx="4093841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D2AC0D-F8B0-4D4D-B5C2-C3EB59BBD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21" y="1010022"/>
            <a:ext cx="4025376" cy="252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618480A-4AC7-4F58-A68E-165C3712FBFF}"/>
              </a:ext>
            </a:extLst>
          </p:cNvPr>
          <p:cNvSpPr txBox="1"/>
          <p:nvPr/>
        </p:nvSpPr>
        <p:spPr>
          <a:xfrm>
            <a:off x="1" y="0"/>
            <a:ext cx="455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cluster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 V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6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9327B4-D108-458F-88CF-51ACA87E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" y="852356"/>
            <a:ext cx="4044783" cy="252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4273F6A-98CC-4533-9F9E-6AA420E5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13" y="3960359"/>
            <a:ext cx="4045816" cy="252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510DC6-A1F0-4733-90B5-886062859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64" y="3960359"/>
            <a:ext cx="4062857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38DB06-AAC0-472A-9ECD-0589C2AD7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613" y="852356"/>
            <a:ext cx="4103824" cy="252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CEB971F-61B0-49B0-A57C-A7FE26372802}"/>
              </a:ext>
            </a:extLst>
          </p:cNvPr>
          <p:cNvSpPr txBox="1"/>
          <p:nvPr/>
        </p:nvSpPr>
        <p:spPr>
          <a:xfrm>
            <a:off x="5768087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3D09B1-8FC1-43B1-952C-CAAD94D3D8A8}"/>
              </a:ext>
            </a:extLst>
          </p:cNvPr>
          <p:cNvSpPr txBox="1"/>
          <p:nvPr/>
        </p:nvSpPr>
        <p:spPr>
          <a:xfrm>
            <a:off x="9947139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703162-C554-41E2-8988-1070DA872B07}"/>
              </a:ext>
            </a:extLst>
          </p:cNvPr>
          <p:cNvSpPr txBox="1"/>
          <p:nvPr/>
        </p:nvSpPr>
        <p:spPr>
          <a:xfrm>
            <a:off x="5768087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Layer2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DC52C00-02A0-4FCD-A899-07E48984B461}"/>
              </a:ext>
            </a:extLst>
          </p:cNvPr>
          <p:cNvSpPr txBox="1"/>
          <p:nvPr/>
        </p:nvSpPr>
        <p:spPr>
          <a:xfrm>
            <a:off x="9947139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Layer3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9948B5-51D0-43D0-90E2-9B16C2A9A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950" y="852356"/>
            <a:ext cx="3921621" cy="252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FC5C16-132E-4234-BCCE-483E87B0D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8000"/>
            <a:ext cx="4070302" cy="252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E097EEA-DBD3-4A7D-ABA8-81E7647FA1D5}"/>
              </a:ext>
            </a:extLst>
          </p:cNvPr>
          <p:cNvSpPr txBox="1"/>
          <p:nvPr/>
        </p:nvSpPr>
        <p:spPr>
          <a:xfrm>
            <a:off x="1371470" y="3732356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Bot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634230-5E60-45EC-B266-8277F701BF49}"/>
              </a:ext>
            </a:extLst>
          </p:cNvPr>
          <p:cNvSpPr txBox="1"/>
          <p:nvPr/>
        </p:nvSpPr>
        <p:spPr>
          <a:xfrm>
            <a:off x="1371470" y="563373"/>
            <a:ext cx="13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 Top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874407-4C60-4A1F-BFA3-88A1E9FDEC93}"/>
              </a:ext>
            </a:extLst>
          </p:cNvPr>
          <p:cNvSpPr txBox="1"/>
          <p:nvPr/>
        </p:nvSpPr>
        <p:spPr>
          <a:xfrm>
            <a:off x="1" y="0"/>
            <a:ext cx="458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cluster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 Z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6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DC6065-C069-47CB-9BF4-79E2994E5B50}"/>
              </a:ext>
            </a:extLst>
          </p:cNvPr>
          <p:cNvSpPr txBox="1"/>
          <p:nvPr/>
        </p:nvSpPr>
        <p:spPr>
          <a:xfrm>
            <a:off x="-1" y="0"/>
            <a:ext cx="786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for 1D clusters of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2EF6FB-D8F5-4728-B7A2-5F126B4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6" y="1523410"/>
            <a:ext cx="5278127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125DDF-22B7-474A-8449-DEF0FF64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42" y="1523410"/>
            <a:ext cx="521320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208</Words>
  <Application>Microsoft Office PowerPoint</Application>
  <PresentationFormat>宽屏</PresentationFormat>
  <Paragraphs>62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新南</dc:creator>
  <cp:lastModifiedBy>wulh</cp:lastModifiedBy>
  <cp:revision>125</cp:revision>
  <dcterms:created xsi:type="dcterms:W3CDTF">2024-07-11T01:33:22Z</dcterms:created>
  <dcterms:modified xsi:type="dcterms:W3CDTF">2025-05-29T08:13:25Z</dcterms:modified>
</cp:coreProperties>
</file>