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5" r:id="rId2"/>
    <p:sldId id="289" r:id="rId3"/>
    <p:sldId id="290" r:id="rId4"/>
    <p:sldId id="291" r:id="rId5"/>
    <p:sldId id="292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2" autoAdjust="0"/>
    <p:restoredTop sz="96884" autoAdjust="0"/>
  </p:normalViewPr>
  <p:slideViewPr>
    <p:cSldViewPr snapToGrid="0">
      <p:cViewPr varScale="1">
        <p:scale>
          <a:sx n="90" d="100"/>
          <a:sy n="90" d="100"/>
        </p:scale>
        <p:origin x="134" y="10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A48D-2352-4BFB-8FC3-A88BC9BD4E44}" type="datetime1">
              <a:rPr lang="zh-CN" altLang="en-US" smtClean="0"/>
              <a:t>2025/5/19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F6EC-9C62-4F24-A85B-212F76F307A3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5848-BB1C-4B1E-8BD0-191C1561C0CB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D391-17B4-485D-B3FD-B7F17D1C3527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278B-7701-474C-8DB8-79B12CD5C5E3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FF4F-12AC-4B9D-B653-FDEEC86D8516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5CDA-1EF2-44F2-A75F-724537987B5C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7B97-5BEE-4D61-968A-E467342CB3FD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B6D-7AEF-4E4D-B9D7-0A52F2FD453A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7AD-383A-4539-88FA-A15B8E11F812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35B2-4614-4CDB-9E1A-A9B5B6B16E89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A3BD-89FB-497F-8951-C97B904606BB}" type="datetime1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mpt2321_read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 fontScale="90000"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cs typeface="Times New Roman" panose="02020603050405020304"/>
              </a:rPr>
              <a:t> </a:t>
            </a:r>
            <a:r>
              <a:rPr lang="en-US" altLang="zh-CN" spc="-5" dirty="0">
                <a:solidFill>
                  <a:schemeClr val="bg1"/>
                </a:solidFill>
                <a:cs typeface="Times New Roman" panose="02020603050405020304"/>
              </a:rPr>
              <a:t>readout electronics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2025.5.19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cs typeface="Times New Roman" panose="02020603050405020304"/>
              </a:rPr>
              <a:t>CEPC muon detector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26D17C-376A-4F3E-CEC2-9BB6AC9CA406}"/>
              </a:ext>
            </a:extLst>
          </p:cNvPr>
          <p:cNvSpPr txBox="1"/>
          <p:nvPr/>
        </p:nvSpPr>
        <p:spPr>
          <a:xfrm>
            <a:off x="8419605" y="6068710"/>
            <a:ext cx="3722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50" dirty="0">
                <a:hlinkClick r:id="rId3"/>
              </a:rPr>
              <a:t>yuanmk@mail2.sysu.edu.cn / MPT2321_readout · GitLab</a:t>
            </a:r>
            <a:endParaRPr lang="zh-CN" altLang="en-US" sz="1050" dirty="0"/>
          </a:p>
        </p:txBody>
      </p:sp>
      <p:sp>
        <p:nvSpPr>
          <p:cNvPr id="14" name="日期占位符 13">
            <a:extLst>
              <a:ext uri="{FF2B5EF4-FFF2-40B4-BE49-F238E27FC236}">
                <a16:creationId xmlns:a16="http://schemas.microsoft.com/office/drawing/2014/main" id="{AAB2314D-D67F-A2B8-4668-DFB25D6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BC52CFF5-BE0C-4FC6-BFC3-F07EBB6D96B8}" type="datetime1">
              <a:rPr lang="zh-CN" altLang="en-US" smtClean="0">
                <a:solidFill>
                  <a:schemeClr val="bg1"/>
                </a:solidFill>
              </a:rPr>
              <a:t>2025/5/19</a:t>
            </a:fld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页脚占位符 14">
            <a:extLst>
              <a:ext uri="{FF2B5EF4-FFF2-40B4-BE49-F238E27FC236}">
                <a16:creationId xmlns:a16="http://schemas.microsoft.com/office/drawing/2014/main" id="{E2E41191-627C-CE50-5973-C829C8B7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89988"/>
            <a:ext cx="6697681" cy="365125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mkyuan23@m.fudan.edu.cn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E9219BEC-5B8A-E613-AED8-2BED02A7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989"/>
            <a:ext cx="2743200" cy="365125"/>
          </a:xfr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6A959264-E1FE-471A-9D55-0D7B691EEC1D}" type="slidenum">
              <a:rPr lang="zh-CN" altLang="en-US" smtClean="0">
                <a:solidFill>
                  <a:schemeClr val="bg1"/>
                </a:solidFill>
              </a:rPr>
              <a:t>1</a:t>
            </a:fld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B599D-FA5A-CAFF-223F-563FBDDC2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0ACB0F-9B0E-41D6-3C12-C406577F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development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A6E31D4-4B84-6EB0-8FEC-2097C0223567}"/>
              </a:ext>
            </a:extLst>
          </p:cNvPr>
          <p:cNvSpPr txBox="1"/>
          <p:nvPr/>
        </p:nvSpPr>
        <p:spPr>
          <a:xfrm>
            <a:off x="193184" y="724430"/>
            <a:ext cx="428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Optimization of configure parameter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674A81B-591A-5281-82E5-7B66C9CDF603}"/>
              </a:ext>
            </a:extLst>
          </p:cNvPr>
          <p:cNvSpPr txBox="1"/>
          <p:nvPr/>
        </p:nvSpPr>
        <p:spPr>
          <a:xfrm>
            <a:off x="1118015" y="1198154"/>
            <a:ext cx="4210046" cy="545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基线调整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调节</a:t>
            </a:r>
            <a:r>
              <a:rPr lang="en-US" altLang="zh-CN" dirty="0"/>
              <a:t>SH_ped</a:t>
            </a:r>
            <a:r>
              <a:rPr lang="zh-CN" altLang="en-US" dirty="0"/>
              <a:t>，高增益整形输出基线为</a:t>
            </a:r>
            <a:r>
              <a:rPr lang="en-US" altLang="zh-CN" dirty="0"/>
              <a:t>300mV</a:t>
            </a:r>
            <a:r>
              <a:rPr lang="zh-CN" altLang="en-US" dirty="0"/>
              <a:t>左右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调节</a:t>
            </a:r>
            <a:r>
              <a:rPr lang="en-US" altLang="zh-CN" dirty="0" err="1"/>
              <a:t>DIFF_ped</a:t>
            </a:r>
            <a:r>
              <a:rPr lang="zh-CN" altLang="en-US" dirty="0"/>
              <a:t>，选择后</a:t>
            </a:r>
            <a:r>
              <a:rPr lang="en-US" altLang="zh-CN" dirty="0"/>
              <a:t>N</a:t>
            </a:r>
            <a:r>
              <a:rPr lang="zh-CN" altLang="en-US" dirty="0"/>
              <a:t>输出基线为</a:t>
            </a:r>
            <a:r>
              <a:rPr lang="en-US" altLang="zh-CN" dirty="0"/>
              <a:t>1.7V</a:t>
            </a:r>
            <a:r>
              <a:rPr lang="zh-CN" altLang="en-US" dirty="0"/>
              <a:t>左右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调节</a:t>
            </a:r>
            <a:r>
              <a:rPr lang="en-US" altLang="zh-CN" dirty="0" err="1"/>
              <a:t>CM_ped</a:t>
            </a:r>
            <a:r>
              <a:rPr lang="zh-CN" altLang="en-US" dirty="0"/>
              <a:t>，选择后</a:t>
            </a:r>
            <a:r>
              <a:rPr lang="en-US" altLang="zh-CN" dirty="0"/>
              <a:t>P</a:t>
            </a:r>
            <a:r>
              <a:rPr lang="zh-CN" altLang="en-US" dirty="0"/>
              <a:t>输出基线为</a:t>
            </a:r>
            <a:r>
              <a:rPr lang="en-US" altLang="zh-CN" dirty="0"/>
              <a:t>300mV</a:t>
            </a:r>
            <a:r>
              <a:rPr lang="zh-CN" altLang="en-US" dirty="0"/>
              <a:t>左右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扫描最优低阈值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扫描</a:t>
            </a:r>
            <a:r>
              <a:rPr lang="en-US" altLang="zh-CN" dirty="0"/>
              <a:t>hold delay</a:t>
            </a:r>
            <a:r>
              <a:rPr lang="zh-CN" altLang="en-US" dirty="0"/>
              <a:t>参数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自动化脚本进行扫描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A36E74D-C335-86AD-493B-2A3099610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16224"/>
            <a:ext cx="4685296" cy="354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F94C1-8E92-765B-069C-D1AD7C087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A8E07B-0CC0-0466-1ACA-84B78D4E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development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6A8284E-616E-233A-B6E5-663068044DD4}"/>
              </a:ext>
            </a:extLst>
          </p:cNvPr>
          <p:cNvSpPr txBox="1"/>
          <p:nvPr/>
        </p:nvSpPr>
        <p:spPr>
          <a:xfrm>
            <a:off x="193184" y="724430"/>
            <a:ext cx="428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Optimization of configure parameter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788C3B6-7CDF-8AC0-78B1-E5792F0C8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894" y="1949360"/>
            <a:ext cx="3695187" cy="277139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E3C840E-CD7F-766F-D9F0-1750B7948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327" y="647186"/>
            <a:ext cx="3927567" cy="294567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4706F74-2013-D368-4FE2-FC30CBC6E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2327" y="3620009"/>
            <a:ext cx="3927567" cy="294567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17E598E-A5D7-77AF-2781-E6B91C330D0D}"/>
              </a:ext>
            </a:extLst>
          </p:cNvPr>
          <p:cNvSpPr txBox="1"/>
          <p:nvPr/>
        </p:nvSpPr>
        <p:spPr>
          <a:xfrm>
            <a:off x="432147" y="1528175"/>
            <a:ext cx="4351800" cy="503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/>
              <a:t>低阈值扫描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通过电荷注入板注入信号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逐个通道设置一个阈值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其他通道阈值设为最大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每次采集数据时间固定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注入频率</a:t>
            </a:r>
            <a:r>
              <a:rPr lang="en-US" altLang="zh-CN" dirty="0"/>
              <a:t>2kHz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采集</a:t>
            </a:r>
            <a:r>
              <a:rPr lang="en-US" altLang="zh-CN" dirty="0"/>
              <a:t>2s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Python</a:t>
            </a:r>
            <a:r>
              <a:rPr lang="zh-CN" altLang="en-US" dirty="0"/>
              <a:t>脚本中数据解析丢包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采集数据跳变处为基线对应阈值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2871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FB84E-C681-C8B6-89AF-05E675012D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FFD245-5E24-861F-43D2-9079D445D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development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ACFA698-5794-CB08-BD34-12DF6980F443}"/>
              </a:ext>
            </a:extLst>
          </p:cNvPr>
          <p:cNvSpPr txBox="1"/>
          <p:nvPr/>
        </p:nvSpPr>
        <p:spPr>
          <a:xfrm>
            <a:off x="193184" y="724430"/>
            <a:ext cx="428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Optimization of configure parameter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3564DF9-9B4B-DDBF-44EE-9D219B9A770F}"/>
              </a:ext>
            </a:extLst>
          </p:cNvPr>
          <p:cNvSpPr txBox="1"/>
          <p:nvPr/>
        </p:nvSpPr>
        <p:spPr>
          <a:xfrm>
            <a:off x="230406" y="1558453"/>
            <a:ext cx="4091408" cy="3370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Hold delay</a:t>
            </a:r>
            <a:r>
              <a:rPr lang="zh-CN" altLang="en-US" dirty="0"/>
              <a:t>扫描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通过电荷注入板注入信号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逐个打开每个通道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低阈值设定为基线</a:t>
            </a:r>
            <a:r>
              <a:rPr lang="en-US" altLang="zh-CN" dirty="0"/>
              <a:t>+5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计算每次采集数据的</a:t>
            </a:r>
            <a:r>
              <a:rPr lang="en-US" altLang="zh-CN" dirty="0"/>
              <a:t>ADC</a:t>
            </a:r>
            <a:r>
              <a:rPr lang="zh-CN" altLang="en-US" dirty="0"/>
              <a:t>均值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1853336-A0AF-395B-A5DC-4C2EF4F4A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616" y="3703451"/>
            <a:ext cx="3850998" cy="288824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3ED766C-2129-3D73-FAB0-64F66920C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035" y="724430"/>
            <a:ext cx="3850998" cy="288824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B39D43C-12EF-FA2A-AA29-BF851BF50D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2614" y="3703450"/>
            <a:ext cx="3850999" cy="288824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BFBAC9B-C75B-CC4D-4A5E-9D589CC37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9567" y="909096"/>
            <a:ext cx="3152463" cy="238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9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104B3-6F9F-AF7F-E0FA-B11B1D28F5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6D1F36-FBBB-A9DB-F47D-8CA72A43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0" y="133393"/>
            <a:ext cx="7598079" cy="48664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MPT2321 readout development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0E9D5DA-232B-C14F-A781-B15F2CFBB1A3}"/>
              </a:ext>
            </a:extLst>
          </p:cNvPr>
          <p:cNvSpPr txBox="1"/>
          <p:nvPr/>
        </p:nvSpPr>
        <p:spPr>
          <a:xfrm>
            <a:off x="193184" y="724430"/>
            <a:ext cx="428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Optimization of configure parameter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4DF77C0-4607-43C2-E627-9FA315AED135}"/>
              </a:ext>
            </a:extLst>
          </p:cNvPr>
          <p:cNvSpPr txBox="1"/>
          <p:nvPr/>
        </p:nvSpPr>
        <p:spPr>
          <a:xfrm>
            <a:off x="241629" y="1152726"/>
            <a:ext cx="4091408" cy="877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Hold delay</a:t>
            </a:r>
            <a:r>
              <a:rPr lang="zh-CN" altLang="en-US" dirty="0"/>
              <a:t>扫描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CE8FDF9-1993-E691-3CF6-F24A323DB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1620000"/>
            <a:ext cx="2880001" cy="216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EC19DF8-FDA5-981B-A1CF-C7866C679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000" y="1620000"/>
            <a:ext cx="2880000" cy="216000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60F5ECC3-6A71-7CC1-164B-E92A7D5AE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000" y="1620000"/>
            <a:ext cx="2880000" cy="216000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993862D9-5F0D-D47C-4AA7-A9D5A966C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0000" y="1620000"/>
            <a:ext cx="2880001" cy="21600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DA733D3A-543A-5884-AF08-F9A4A93FDE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000" y="4140000"/>
            <a:ext cx="2880001" cy="216000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86478215-FD44-5BF4-D48D-1AE4C73DBF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0000" y="4140000"/>
            <a:ext cx="2880001" cy="216000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9D1556B4-D357-D2BD-9C9E-038BFBA014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00000" y="4140000"/>
            <a:ext cx="2880000" cy="216000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C461D81D-2FB9-E93F-760D-2D0AAFD808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0000" y="4140000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7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omic Sans MS"/>
        <a:ea typeface="华文楷体"/>
        <a:cs typeface=""/>
      </a:majorFont>
      <a:minorFont>
        <a:latin typeface="Comic Sans MS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44813</TotalTime>
  <Words>197</Words>
  <Application>Microsoft Office PowerPoint</Application>
  <PresentationFormat>宽屏</PresentationFormat>
  <Paragraphs>49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Arial</vt:lpstr>
      <vt:lpstr>Comic Sans MS</vt:lpstr>
      <vt:lpstr>Times New Roman</vt:lpstr>
      <vt:lpstr>Wingdings</vt:lpstr>
      <vt:lpstr>Office 主题​​</vt:lpstr>
      <vt:lpstr>MPT2321 readout electronics</vt:lpstr>
      <vt:lpstr>MPT2321 readout development</vt:lpstr>
      <vt:lpstr>MPT2321 readout development</vt:lpstr>
      <vt:lpstr>MPT2321 readout development</vt:lpstr>
      <vt:lpstr>MPT2321 readout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1266</cp:revision>
  <dcterms:created xsi:type="dcterms:W3CDTF">2021-11-11T02:50:15Z</dcterms:created>
  <dcterms:modified xsi:type="dcterms:W3CDTF">2025-05-19T01:36:22Z</dcterms:modified>
</cp:coreProperties>
</file>