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18" r:id="rId2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2025/5/19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641890-FB62-4D0E-95F7-0140EF8B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of the vertex detector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E2C5BC-D81E-415E-B1D0-0B6D01E3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88" y="962891"/>
            <a:ext cx="11414044" cy="5765800"/>
          </a:xfrm>
        </p:spPr>
        <p:txBody>
          <a:bodyPr/>
          <a:lstStyle/>
          <a:p>
            <a:r>
              <a:rPr lang="en-US" altLang="zh-CN" dirty="0"/>
              <a:t>Ref-TDR modification finalized</a:t>
            </a:r>
          </a:p>
          <a:p>
            <a:r>
              <a:rPr lang="en-US" altLang="zh-CN" dirty="0"/>
              <a:t>R&amp;D Progress</a:t>
            </a:r>
          </a:p>
          <a:p>
            <a:pPr lvl="1"/>
            <a:r>
              <a:rPr lang="en-US" altLang="zh-CN" dirty="0"/>
              <a:t>Design of the </a:t>
            </a:r>
            <a:r>
              <a:rPr lang="en-US" altLang="zh-CN" dirty="0" err="1"/>
              <a:t>Taichu</a:t>
            </a:r>
            <a:r>
              <a:rPr lang="en-US" altLang="zh-CN" dirty="0"/>
              <a:t>-Stitching sensor started</a:t>
            </a:r>
          </a:p>
          <a:p>
            <a:pPr lvl="2"/>
            <a:r>
              <a:rPr lang="en-US" altLang="zh-CN" dirty="0"/>
              <a:t>Rules of stitching on TJ180 understood </a:t>
            </a:r>
          </a:p>
          <a:p>
            <a:pPr lvl="2"/>
            <a:r>
              <a:rPr lang="en-US" altLang="zh-CN" dirty="0"/>
              <a:t>A set of possible dimensions of the chip and pixel matrix were preliminarily given</a:t>
            </a:r>
          </a:p>
          <a:p>
            <a:pPr lvl="2"/>
            <a:r>
              <a:rPr lang="en-US" altLang="zh-CN" dirty="0"/>
              <a:t>Two main design branches (parallel data for sub-matrix vs. aggregated data for sub-matrix) will be decided soon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To discuss the TJ180-stitching </a:t>
            </a:r>
            <a:r>
              <a:rPr lang="en-US" altLang="zh-CN" dirty="0" err="1"/>
              <a:t>tapeout</a:t>
            </a:r>
            <a:r>
              <a:rPr lang="en-US" altLang="zh-CN" dirty="0"/>
              <a:t> issues (more on commercial) with the TJ company and agent on Wednesday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B3BD29-810A-4365-810B-42B81B313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6CE7FED-1314-4B57-8A2A-73BCBDD63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427" y="3212976"/>
            <a:ext cx="7313750" cy="223224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500B13C1-749A-43AA-8B91-271056585CB4}"/>
              </a:ext>
            </a:extLst>
          </p:cNvPr>
          <p:cNvSpPr txBox="1"/>
          <p:nvPr/>
        </p:nvSpPr>
        <p:spPr>
          <a:xfrm rot="20497708">
            <a:off x="6823352" y="4005935"/>
            <a:ext cx="2950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FF00"/>
                </a:solidFill>
              </a:rPr>
              <a:t>Preliminary </a:t>
            </a:r>
            <a:endParaRPr lang="zh-CN" altLang="en-US" sz="3600" dirty="0">
              <a:solidFill>
                <a:srgbClr val="FFFF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B012A6A-EC34-446F-AEF0-1EEF866BB15E}"/>
              </a:ext>
            </a:extLst>
          </p:cNvPr>
          <p:cNvSpPr txBox="1"/>
          <p:nvPr/>
        </p:nvSpPr>
        <p:spPr>
          <a:xfrm>
            <a:off x="10488488" y="5445224"/>
            <a:ext cx="1332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/>
              <a:t>by Zhang Ying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04058235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30789</TotalTime>
  <Words>82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内容</vt:lpstr>
      <vt:lpstr>Progress of the vertex detector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6829</cp:revision>
  <dcterms:created xsi:type="dcterms:W3CDTF">2010-05-11T03:26:31Z</dcterms:created>
  <dcterms:modified xsi:type="dcterms:W3CDTF">2025-05-19T14:29:51Z</dcterms:modified>
</cp:coreProperties>
</file>