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018" r:id="rId2"/>
  </p:sldIdLst>
  <p:sldSz cx="12192000" cy="6858000"/>
  <p:notesSz cx="7099300" cy="1023461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800" kern="1200">
        <a:solidFill>
          <a:schemeClr val="accent2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C6600"/>
    <a:srgbClr val="FFFFCC"/>
    <a:srgbClr val="FF5050"/>
    <a:srgbClr val="CCCCFF"/>
    <a:srgbClr val="66FF99"/>
    <a:srgbClr val="CC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94784" autoAdjust="0"/>
  </p:normalViewPr>
  <p:slideViewPr>
    <p:cSldViewPr>
      <p:cViewPr varScale="1">
        <p:scale>
          <a:sx n="73" d="100"/>
          <a:sy n="73" d="100"/>
        </p:scale>
        <p:origin x="496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940"/>
    </p:cViewPr>
  </p:sorterViewPr>
  <p:notesViewPr>
    <p:cSldViewPr>
      <p:cViewPr varScale="1">
        <p:scale>
          <a:sx n="64" d="100"/>
          <a:sy n="64" d="100"/>
        </p:scale>
        <p:origin x="-3414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B378F378-AF00-407A-95C7-8CFEF7E7466A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632A30-5EBF-431E-8A75-2CC0568819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15937835-E1C7-410B-8B82-D46CE4FBF11C}" type="datetimeFigureOut">
              <a:rPr lang="zh-CN" altLang="en-US"/>
              <a:pPr>
                <a:defRPr/>
              </a:pPr>
              <a:t>2025/5/19</a:t>
            </a:fld>
            <a:endParaRPr lang="en-US" altLang="zh-CN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93F01D5-A372-4B46-9607-83225C47A8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6C8C1EC-AB25-48B7-9A5D-C133CDD794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/>
            </a:lvl1pPr>
          </a:lstStyle>
          <a:p>
            <a:pPr>
              <a:defRPr/>
            </a:pPr>
            <a:fld id="{DF5D6917-FFB2-4A8F-9C2E-5A6D412493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4F520AB4-99DE-4925-A805-18E9AAF5D1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96FC0F0D-1E5C-46A5-A806-37E74B9724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81895D8A-C5AF-41CA-BA7C-2076811AFA5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8113" y="766763"/>
            <a:ext cx="6823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D4AD8BB8-0E2A-404B-884E-4B919169A3B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638F4784-44EF-4C45-913E-4A21C70545F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defTabSz="981075" eaLnBrk="1" hangingPunct="1">
              <a:defRPr sz="13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D304EBFB-E2DC-4F4C-BB3E-C9B6A89390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115" tIns="49058" rIns="98115" bIns="49058" numCol="1" anchor="b" anchorCtr="0" compatLnSpc="1">
            <a:prstTxWarp prst="textNoShape">
              <a:avLst/>
            </a:prstTxWarp>
          </a:bodyPr>
          <a:lstStyle>
            <a:lvl1pPr algn="r" defTabSz="981075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AA214C-220A-4609-822B-E305D9187B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1AFA53-57AC-46AE-97B5-BBE551BD2B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270114-6E6C-4DB8-816A-A016D0694A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81E1BE-0F8F-4025-858C-436FDEF483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 anchor="t"/>
          <a:lstStyle>
            <a:lvl1pPr>
              <a:defRPr b="0"/>
            </a:lvl1pPr>
          </a:lstStyle>
          <a:p>
            <a:pPr>
              <a:defRPr/>
            </a:pPr>
            <a:fld id="{6DF362DE-1F0B-4D1D-8345-4B61397AD4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8336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5AA5B07-E16F-4C9B-BCAA-8A42BCEC9BE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337ED-838D-4934-B893-58A6AEAB562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080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61991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61991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5EC5B5-B4E3-444B-9592-B3CB102A73C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09CAD-CB82-4B59-9F7C-385069BBCE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97096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0801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1E23A00-8409-4061-AB2D-E14EF24A9C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4DE33-5BCF-4ADC-9231-91D04B92CC7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77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88640"/>
            <a:ext cx="10972800" cy="608012"/>
          </a:xfrm>
        </p:spPr>
        <p:txBody>
          <a:bodyPr/>
          <a:lstStyle>
            <a:lvl1pPr>
              <a:defRPr sz="32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1pPr>
            <a:lvl2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2pPr>
            <a:lvl3pPr hangingPunct="1">
              <a:buFont typeface="Wingdings" pitchFamily="2" charset="2"/>
              <a:buChar char="Ø"/>
              <a:defRPr sz="1800"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3pPr>
            <a:lvl4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4pPr>
            <a:lvl5pPr hangingPunct="1">
              <a:defRPr>
                <a:latin typeface="Times New Roman" pitchFamily="18" charset="0"/>
                <a:ea typeface="黑体" pitchFamily="49" charset="-122"/>
                <a:cs typeface="Times New Roman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87FF90D-1F41-47D4-94F8-EE02B382848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B328D-4FA9-4DE4-BAB4-37B5912FCBB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0116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D9BF61-0CAD-4BB7-8EF4-CCA649284FE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D79F91-8E46-4883-ABB9-F71D489F2B5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5385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989013"/>
            <a:ext cx="5384800" cy="54848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32BDBB6-A493-4689-B16B-BE03E18369B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4A127-0ACD-4B2B-8425-CC5530E96AE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1863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4E60C1-727F-4F1A-98C2-D86C5C071C4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3B5FC-8DF7-4A98-902D-1C8786F584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9093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29EB1E0-54C0-4137-B80A-EE2039C7B3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5A718-76C9-4CA6-AE36-1CB8185C11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300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D676AE22-2AF2-462C-9D33-ACB54EF16C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C1A49-B869-47D6-98FB-547D0180FA3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3468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9494F6-D916-4093-93EF-B2A2BC9206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B27AE-F18F-4E63-8DFF-70828D8FBE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558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B04A91-9280-4B49-8546-507B4F48F39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A0AB9-6784-4AE9-8C3F-30A607F5D0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992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164B40-EE22-4956-8883-A1BF81CA1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F1B84E-AD86-47F5-80C0-2D3189AAB7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89013"/>
            <a:ext cx="10972800" cy="548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F60528-FCDC-416B-9318-20BF40706E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26233" y="6524625"/>
            <a:ext cx="12192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B63913E-DD88-42DD-A3D8-ACBD2E3768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29" name="Line 7">
            <a:extLst>
              <a:ext uri="{FF2B5EF4-FFF2-40B4-BE49-F238E27FC236}">
                <a16:creationId xmlns:a16="http://schemas.microsoft.com/office/drawing/2014/main" id="{2CC379EF-52A0-474F-8E77-2B482914BB3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22300" y="876300"/>
            <a:ext cx="11074400" cy="0"/>
          </a:xfrm>
          <a:prstGeom prst="line">
            <a:avLst/>
          </a:prstGeom>
          <a:noFill/>
          <a:ln w="3810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CN" altLang="en-US" sz="2800"/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340D5B8A-5D32-40E8-A6CB-8D19DED3FB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40000"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351" y="260350"/>
            <a:ext cx="1090083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211" r:id="rId1"/>
    <p:sldLayoutId id="2147486200" r:id="rId2"/>
    <p:sldLayoutId id="2147486201" r:id="rId3"/>
    <p:sldLayoutId id="2147486202" r:id="rId4"/>
    <p:sldLayoutId id="2147486203" r:id="rId5"/>
    <p:sldLayoutId id="2147486204" r:id="rId6"/>
    <p:sldLayoutId id="2147486205" r:id="rId7"/>
    <p:sldLayoutId id="2147486206" r:id="rId8"/>
    <p:sldLayoutId id="2147486207" r:id="rId9"/>
    <p:sldLayoutId id="2147486208" r:id="rId10"/>
    <p:sldLayoutId id="2147486209" r:id="rId11"/>
    <p:sldLayoutId id="214748621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641890-FB62-4D0E-95F7-0140EF8BA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Progress of the vertex detector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E2C5BC-D81E-415E-B1D0-0B6D01E31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588" y="962891"/>
            <a:ext cx="11414044" cy="5765800"/>
          </a:xfrm>
        </p:spPr>
        <p:txBody>
          <a:bodyPr/>
          <a:lstStyle/>
          <a:p>
            <a:r>
              <a:rPr lang="en-US" altLang="zh-CN" dirty="0"/>
              <a:t>Ref-TDR modification finalized</a:t>
            </a:r>
          </a:p>
          <a:p>
            <a:r>
              <a:rPr lang="en-US" altLang="zh-CN" dirty="0"/>
              <a:t>R&amp;D Progress</a:t>
            </a:r>
          </a:p>
          <a:p>
            <a:pPr lvl="1"/>
            <a:r>
              <a:rPr lang="en-US" altLang="zh-CN" dirty="0"/>
              <a:t>Design of the </a:t>
            </a:r>
            <a:r>
              <a:rPr lang="en-US" altLang="zh-CN" dirty="0" err="1"/>
              <a:t>Taichu</a:t>
            </a:r>
            <a:r>
              <a:rPr lang="en-US" altLang="zh-CN" dirty="0"/>
              <a:t>-Stitching sensor started</a:t>
            </a:r>
          </a:p>
          <a:p>
            <a:pPr lvl="2"/>
            <a:r>
              <a:rPr lang="en-US" altLang="zh-CN" dirty="0"/>
              <a:t>Rules of stitching on TJ180 understood </a:t>
            </a:r>
          </a:p>
          <a:p>
            <a:pPr lvl="2"/>
            <a:r>
              <a:rPr lang="en-US" altLang="zh-CN" dirty="0"/>
              <a:t>A set of possible dimensions of the chip and pixel matrix were preliminarily given</a:t>
            </a:r>
          </a:p>
          <a:p>
            <a:pPr lvl="2"/>
            <a:r>
              <a:rPr lang="en-US" altLang="zh-CN" dirty="0"/>
              <a:t>Two main design branches (parallel data for sub-matrix vs. aggregated data for sub-matrix) will be decided soon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To discuss the TJ180-stitching </a:t>
            </a:r>
            <a:r>
              <a:rPr lang="en-US" altLang="zh-CN" dirty="0" err="1"/>
              <a:t>tapeout</a:t>
            </a:r>
            <a:r>
              <a:rPr lang="en-US" altLang="zh-CN" dirty="0"/>
              <a:t> issues (more on commercial) with the TJ company and agent on Wednesday 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5B3BD29-810A-4365-810B-42B81B3130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CB328D-4FA9-4DE4-BAB4-37B5912FCBB0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6CE7FED-1314-4B57-8A2A-73BCBDD637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427" y="3212976"/>
            <a:ext cx="7313750" cy="2232248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500B13C1-749A-43AA-8B91-271056585CB4}"/>
              </a:ext>
            </a:extLst>
          </p:cNvPr>
          <p:cNvSpPr txBox="1"/>
          <p:nvPr/>
        </p:nvSpPr>
        <p:spPr>
          <a:xfrm rot="20497708">
            <a:off x="6823352" y="4005935"/>
            <a:ext cx="29501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rgbClr val="FFFF00"/>
                </a:solidFill>
              </a:rPr>
              <a:t>Preliminary </a:t>
            </a:r>
            <a:endParaRPr lang="zh-CN" altLang="en-US" sz="3600" dirty="0">
              <a:solidFill>
                <a:srgbClr val="FFFF00"/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B012A6A-EC34-446F-AEF0-1EEF866BB15E}"/>
              </a:ext>
            </a:extLst>
          </p:cNvPr>
          <p:cNvSpPr txBox="1"/>
          <p:nvPr/>
        </p:nvSpPr>
        <p:spPr>
          <a:xfrm>
            <a:off x="10488488" y="5445224"/>
            <a:ext cx="1332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dirty="0"/>
              <a:t>by Zhang Ying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04058235"/>
      </p:ext>
    </p:extLst>
  </p:cSld>
  <p:clrMapOvr>
    <a:masterClrMapping/>
  </p:clrMapOvr>
</p:sld>
</file>

<file path=ppt/theme/theme1.xml><?xml version="1.0" encoding="utf-8"?>
<a:theme xmlns:a="http://schemas.openxmlformats.org/drawingml/2006/main" name="内容">
  <a:themeElements>
    <a:clrScheme name="内容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内容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>
          <a:solidFill>
            <a:srgbClr val="0000FF"/>
          </a:solidFill>
          <a:miter lim="800000"/>
          <a:headEnd/>
          <a:tailEnd/>
        </a:ln>
      </a:spPr>
      <a:bodyPr wrap="square" rtlCol="0" anchor="ctr">
        <a:spAutoFit/>
      </a:bodyPr>
      <a:lstStyle>
        <a:defPPr algn="ctr">
          <a:defRPr sz="1600" b="1" dirty="0">
            <a:solidFill>
              <a:srgbClr val="0000FF"/>
            </a:solidFill>
            <a:latin typeface="Times New Roman" pitchFamily="18" charset="0"/>
            <a:cs typeface="Times New Roman" pitchFamily="18" charset="0"/>
          </a:defRPr>
        </a:defPPr>
      </a:lstStyle>
    </a:spDef>
    <a:lnDef>
      <a:spPr>
        <a:ln w="25400" cmpd="sng">
          <a:solidFill>
            <a:srgbClr val="C00000"/>
          </a:solidFill>
          <a:tailEnd type="triangle"/>
        </a:ln>
        <a:effectLst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内容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内容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内容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30789</TotalTime>
  <Words>82</Words>
  <Application>Microsoft Office PowerPoint</Application>
  <PresentationFormat>宽屏</PresentationFormat>
  <Paragraphs>17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内容</vt:lpstr>
      <vt:lpstr>Progress of the vertex detector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IHEP</dc:title>
  <dc:creator>li</dc:creator>
  <cp:lastModifiedBy>anuwei</cp:lastModifiedBy>
  <cp:revision>6829</cp:revision>
  <dcterms:created xsi:type="dcterms:W3CDTF">2010-05-11T03:26:31Z</dcterms:created>
  <dcterms:modified xsi:type="dcterms:W3CDTF">2025-05-19T14:29:51Z</dcterms:modified>
</cp:coreProperties>
</file>