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2" r:id="rId2"/>
    <p:sldId id="293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2F2F2F"/>
    <a:srgbClr val="00FB92"/>
    <a:srgbClr val="005493"/>
    <a:srgbClr val="76D6FF"/>
    <a:srgbClr val="0091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86"/>
  </p:normalViewPr>
  <p:slideViewPr>
    <p:cSldViewPr snapToObjects="1">
      <p:cViewPr varScale="1">
        <p:scale>
          <a:sx n="73" d="100"/>
          <a:sy n="73" d="100"/>
        </p:scale>
        <p:origin x="60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4/25/2025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BA950E-4249-4DF3-B4B9-E319FAE434C0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537C4D-7CDD-4D83-949F-9974954C209D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1C4BED-0005-4291-B073-C9C298E2110F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0AE-89DE-0A2A-B23D-DEBDBAA6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2929545"/>
            <a:ext cx="7128727" cy="652835"/>
          </a:xfrm>
        </p:spPr>
        <p:txBody>
          <a:bodyPr/>
          <a:lstStyle/>
          <a:p>
            <a:r>
              <a:rPr lang="en-US" altLang="zh-CN" dirty="0"/>
              <a:t>4.22_micropulse_scan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8108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5844C9-0559-4719-8627-37741870B07B}"/>
              </a:ext>
            </a:extLst>
          </p:cNvPr>
          <p:cNvSpPr txBox="1"/>
          <p:nvPr/>
        </p:nvSpPr>
        <p:spPr>
          <a:xfrm>
            <a:off x="2918220" y="6015771"/>
            <a:ext cx="57708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改变激光延时，可扫描微脉冲与宏脉冲束团内的精细结构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5A27095-755C-4F67-859C-E2323061ECE7}"/>
              </a:ext>
            </a:extLst>
          </p:cNvPr>
          <p:cNvSpPr txBox="1"/>
          <p:nvPr/>
        </p:nvSpPr>
        <p:spPr>
          <a:xfrm>
            <a:off x="7104112" y="5147834"/>
            <a:ext cx="36532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Beam Center: 	-0.903±0.163 mm</a:t>
            </a:r>
          </a:p>
          <a:p>
            <a:pPr algn="l"/>
            <a:r>
              <a:rPr lang="en-US" altLang="zh-CN" dirty="0"/>
              <a:t>Beam Size:	1.604±0.047 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63EA455-7D54-4250-B31E-70CE0E663A6B}"/>
              </a:ext>
            </a:extLst>
          </p:cNvPr>
          <p:cNvSpPr txBox="1"/>
          <p:nvPr/>
        </p:nvSpPr>
        <p:spPr>
          <a:xfrm>
            <a:off x="4079776" y="967165"/>
            <a:ext cx="3244478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实验条件：</a:t>
            </a:r>
            <a:endParaRPr lang="en-US" altLang="zh-CN" dirty="0"/>
          </a:p>
          <a:p>
            <a:pPr algn="l"/>
            <a:r>
              <a:rPr lang="zh-CN" altLang="en-US" dirty="0"/>
              <a:t>束流流强：</a:t>
            </a:r>
            <a:r>
              <a:rPr lang="en-US" altLang="zh-CN" dirty="0"/>
              <a:t>	8mA</a:t>
            </a:r>
            <a:r>
              <a:rPr lang="zh-CN" altLang="en-US" dirty="0"/>
              <a:t>（切束）</a:t>
            </a:r>
            <a:endParaRPr lang="en-US" altLang="zh-CN" dirty="0"/>
          </a:p>
          <a:p>
            <a:pPr algn="l"/>
            <a:r>
              <a:rPr lang="zh-CN" altLang="en-US" dirty="0"/>
              <a:t>激光能量：</a:t>
            </a:r>
            <a:r>
              <a:rPr lang="en-US" altLang="zh-CN" dirty="0"/>
              <a:t>	330mJ</a:t>
            </a:r>
          </a:p>
          <a:p>
            <a:pPr algn="l"/>
            <a:r>
              <a:rPr lang="zh-CN" altLang="en-US" dirty="0"/>
              <a:t>磁铁电流：</a:t>
            </a:r>
            <a:r>
              <a:rPr lang="en-US" altLang="zh-CN" dirty="0"/>
              <a:t>	6.82A</a:t>
            </a:r>
          </a:p>
          <a:p>
            <a:pPr algn="l"/>
            <a:r>
              <a:rPr lang="zh-CN" altLang="en-US" dirty="0"/>
              <a:t>聚焦镜位置：</a:t>
            </a:r>
            <a:r>
              <a:rPr lang="en-US" altLang="zh-CN" dirty="0"/>
              <a:t>	-1mm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C66B9E-8EDB-4707-8E5C-CE30B9BAE539}"/>
              </a:ext>
            </a:extLst>
          </p:cNvPr>
          <p:cNvSpPr txBox="1"/>
          <p:nvPr/>
        </p:nvSpPr>
        <p:spPr>
          <a:xfrm>
            <a:off x="1001813" y="5147834"/>
            <a:ext cx="370454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/>
              <a:t>Beam Center: 	-1.102±0.039 mm</a:t>
            </a:r>
          </a:p>
          <a:p>
            <a:pPr algn="l"/>
            <a:r>
              <a:rPr lang="en-US" altLang="zh-CN" dirty="0"/>
              <a:t>Beam Size:	1.706±0.027 mm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9E16B7-6BF4-4466-811A-E3FBCF16E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55" y="962954"/>
            <a:ext cx="1920000" cy="14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2B94C3-0A58-4813-9B7F-02864334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962954"/>
            <a:ext cx="1957555" cy="14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AC7250-4B7F-486C-BF7B-D6AD3A08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1424" y="2538984"/>
            <a:ext cx="3311655" cy="2483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02DF33-0AA2-4980-AA58-D197F41A4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76120" y="2533524"/>
            <a:ext cx="3311654" cy="24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8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陈车明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5844C9-0559-4719-8627-37741870B07B}"/>
              </a:ext>
            </a:extLst>
          </p:cNvPr>
          <p:cNvSpPr txBox="1"/>
          <p:nvPr/>
        </p:nvSpPr>
        <p:spPr>
          <a:xfrm>
            <a:off x="7752365" y="5770316"/>
            <a:ext cx="34442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由于白天激光运行了一段时间，实验过程中激光指点稳定性较好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20CB9F-5614-4C74-96C5-D8FC85FC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323" y="3472919"/>
            <a:ext cx="3240001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E40C7C7-7167-4696-BA23-73B86D17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931" y="1238539"/>
            <a:ext cx="3240001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3EEB94-FFC6-4DFF-B8EF-8A69F6905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5" y="1504700"/>
            <a:ext cx="5904656" cy="393643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0D47093-CFF2-4977-863A-9F3EAFFA7028}"/>
              </a:ext>
            </a:extLst>
          </p:cNvPr>
          <p:cNvSpPr txBox="1"/>
          <p:nvPr/>
        </p:nvSpPr>
        <p:spPr>
          <a:xfrm>
            <a:off x="1256573" y="5727064"/>
            <a:ext cx="4493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开关水箱会导致激光位置发生几微米的偏移</a:t>
            </a:r>
          </a:p>
        </p:txBody>
      </p:sp>
    </p:spTree>
    <p:extLst>
      <p:ext uri="{BB962C8B-B14F-4D97-AF65-F5344CB8AC3E}">
        <p14:creationId xmlns:p14="http://schemas.microsoft.com/office/powerpoint/2010/main" val="115414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54317</TotalTime>
  <Words>115</Words>
  <Application>Microsoft Office PowerPoint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仿宋</vt:lpstr>
      <vt:lpstr>Arial</vt:lpstr>
      <vt:lpstr>Times New Roman</vt:lpstr>
      <vt:lpstr>Office Theme</vt:lpstr>
      <vt:lpstr>4.22_micropulse_scan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彪 张</cp:lastModifiedBy>
  <cp:revision>597</cp:revision>
  <cp:lastPrinted>2020-01-30T13:49:18Z</cp:lastPrinted>
  <dcterms:created xsi:type="dcterms:W3CDTF">2023-03-09T01:05:47Z</dcterms:created>
  <dcterms:modified xsi:type="dcterms:W3CDTF">2025-04-27T03:15:51Z</dcterms:modified>
</cp:coreProperties>
</file>