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8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E3DF00-AB40-A978-1A18-E81049E63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CF62A27-80DB-1E1D-2968-3303A7D4C2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89B3BB-A1BE-574D-51D3-5CD84670B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BAFE11-2F6B-3BD5-0054-2183CEE5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61C732-149E-9629-4E89-CFA7CF8C2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28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A96845-FC1C-A708-C3CF-67D71582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AD59163-4579-12A3-6C4E-D786BE8BE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069374-0E24-EFFB-FBA6-848315324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B4E9B0-F2DD-45AF-D971-3D98C48F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77B5D3-32CB-59EF-282A-E104D40EA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03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30B0B97-1FE9-D4AD-5E5E-171214D382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339B077-2E83-B8E0-91B8-187240750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37E67E-A17B-E965-125A-D553941C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A8A259-7F54-16F3-62C6-762EAA020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98AE39-23DE-E742-7A23-30CCA946E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985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838D4C-4CD4-ADC3-E998-CB314491B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47D83B-FE87-BFF3-D303-70E22DFA8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527E52-04FE-2F47-B0BA-F63DF0E70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C16A72-E759-4285-7C6D-C90C8BC8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C3AA4F-1B1E-9DCB-2F4A-568E41648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264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96B04D-F5CF-BDF6-2149-91A8F3847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986152-A907-E07A-6C6E-828508B26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033D07-09B9-322B-A6E5-1D606AF27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BC697B-390B-1302-DB39-73E4F4E09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72AA06-93FC-7E3E-D3D4-53755719F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43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164838-FFAA-D3B6-F0FA-08C03C53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0FE302-1BFF-C63E-C554-1ADA3DF4FB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10FE9C3-2BB4-885F-C1C3-996EC11BA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F25100-C1A7-9A52-34A7-8D7A41B9F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A3861B-9A06-72F1-4A45-5F4A4F5D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2D7A9A-0FF9-8D48-716F-28BAC39E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81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53D74A-D6C8-2204-72AA-35581B9F1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05D46E-5B93-9B91-C79F-8D3ED54B3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2B69921-B967-E69D-7925-12206C9A0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41D87C7-4649-BECF-6AAC-30B70E6A8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32A2B26-90E7-5784-8E8F-BC995AC8AB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AFBD141-E318-1EF3-6E3B-2FB1A6AEC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F93F209-D498-A383-28B1-193A95BD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91FD58B-B626-35B4-3F36-A8B73695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92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9CE3B6-9B0A-9BCE-67FB-263B26F3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5FC5957-AD59-5ECE-4C6A-1A04A3225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FF8668F-DBE4-FE30-E44D-FC311F45D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A55565E-84B6-F545-C926-34A1CEBD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846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3378D11-34D0-57EC-5EB6-D1153676C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D0B6620-9C55-F110-0E05-D8758E3A3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F6D293F-1B1D-D382-956C-BC6B6BF3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835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64D330-8B45-ED39-8B7C-C84D8B7E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5BAD70-77BF-2429-66E3-7E9E95D70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191D41E-9E11-EB71-5526-83FFD2146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6EE6F5-A133-FDF6-10C3-5E2F78B0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493328-B107-79B8-92C1-7F11B218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CFE7FB-D491-D526-0C36-5F5046BDB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47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38C248-3C15-CFDE-E318-9698EF4A9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494C434-7DBD-C9B2-1E32-FBDE2917D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C72B59B-FBC3-01C4-2534-5E6084E81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00AFE7-0FF1-E5DE-621E-ED6043C9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736A74F-308A-E1CD-A335-DFC70EE7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E0E1802-81DE-88C0-5B38-E9E17E7B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71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971AC93-41CA-2403-2248-2181A24A8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3C98880-6235-8D62-27F1-FCB660B75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E37572-1C4F-8516-B660-6F0C3BE07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96C7E5-BFCD-4054-8FAC-921CAB597462}" type="datetimeFigureOut">
              <a:rPr lang="zh-CN" altLang="en-US" smtClean="0"/>
              <a:t>2025/5/20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B7EF0A-E65D-A6C3-0BCD-680A5303A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838077-3DA0-C9CD-D53A-6735C4279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25A4BC-96C1-4038-96D0-552BE595F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19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AB8CBA-2C1D-1A50-2739-6488FE9919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Situation on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PHD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02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F78756-B616-570E-1E46-F26D1F55F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New beginning: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Optic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F1DF576-4D61-976D-C6AC-1C5D374B433C}"/>
              </a:ext>
            </a:extLst>
          </p:cNvPr>
          <p:cNvSpPr txBox="1"/>
          <p:nvPr/>
        </p:nvSpPr>
        <p:spPr>
          <a:xfrm>
            <a:off x="4100099" y="2754477"/>
            <a:ext cx="23268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Solid state physics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2709EE6-8F2B-70A3-6249-4ECC97572B1C}"/>
              </a:ext>
            </a:extLst>
          </p:cNvPr>
          <p:cNvSpPr txBox="1"/>
          <p:nvPr/>
        </p:nvSpPr>
        <p:spPr>
          <a:xfrm>
            <a:off x="1489160" y="3688472"/>
            <a:ext cx="1574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Professor Xin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2744300-77B2-D03F-1F01-838B9C1B51FC}"/>
              </a:ext>
            </a:extLst>
          </p:cNvPr>
          <p:cNvSpPr txBox="1"/>
          <p:nvPr/>
        </p:nvSpPr>
        <p:spPr>
          <a:xfrm>
            <a:off x="4100098" y="4513608"/>
            <a:ext cx="23268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</a:rPr>
              <a:t>Non-liner optic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0A126EF-6694-2B73-0E91-630307BC59EE}"/>
              </a:ext>
            </a:extLst>
          </p:cNvPr>
          <p:cNvSpPr txBox="1"/>
          <p:nvPr/>
        </p:nvSpPr>
        <p:spPr>
          <a:xfrm>
            <a:off x="7580808" y="2754477"/>
            <a:ext cx="30392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</a:rPr>
              <a:t>KLTN(a kind of Material)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829B8B3-2305-63A3-0FA9-63CF0D8FD74F}"/>
              </a:ext>
            </a:extLst>
          </p:cNvPr>
          <p:cNvSpPr txBox="1"/>
          <p:nvPr/>
        </p:nvSpPr>
        <p:spPr>
          <a:xfrm>
            <a:off x="7580808" y="4513608"/>
            <a:ext cx="17128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oliton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DA010300-EB5E-41D2-F96F-C7D453D8A499}"/>
              </a:ext>
            </a:extLst>
          </p:cNvPr>
          <p:cNvCxnSpPr>
            <a:stCxn id="6" idx="3"/>
            <a:endCxn id="5" idx="1"/>
          </p:cNvCxnSpPr>
          <p:nvPr/>
        </p:nvCxnSpPr>
        <p:spPr>
          <a:xfrm flipV="1">
            <a:off x="3063234" y="2954532"/>
            <a:ext cx="1036865" cy="9186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6B69A669-27EE-AB21-392A-B483063469D8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063234" y="3873138"/>
            <a:ext cx="1036864" cy="8405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B5404E74-B3AA-6411-1B02-7D6D7DA328DD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>
            <a:off x="6426919" y="4713663"/>
            <a:ext cx="1153889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74DE8CE1-6C86-4F50-35CF-BE012BB3248B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6426920" y="2954532"/>
            <a:ext cx="115388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04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E32B5F-BBD1-B420-BCA4-364E993B3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Next plan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249F49-258F-72B1-7E5E-47E99194C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323" y="2328545"/>
            <a:ext cx="8005354" cy="3177449"/>
          </a:xfrm>
        </p:spPr>
        <p:txBody>
          <a:bodyPr>
            <a:normAutofit/>
          </a:bodyPr>
          <a:lstStyle/>
          <a:p>
            <a:pPr>
              <a:spcBef>
                <a:spcPts val="3600"/>
              </a:spcBef>
            </a:pP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Reading </a:t>
            </a:r>
            <a:r>
              <a:rPr lang="en-US" altLang="zh-CN" b="0" i="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doctoral thesis of professor Xin(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Ongoing</a:t>
            </a:r>
            <a:r>
              <a:rPr lang="en-US" altLang="zh-CN" b="0" i="0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altLang="zh-CN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3600"/>
              </a:spcBef>
            </a:pP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Reading the publication of professor Xin(Ongoing)</a:t>
            </a:r>
          </a:p>
          <a:p>
            <a:pPr>
              <a:spcBef>
                <a:spcPts val="3600"/>
              </a:spcBef>
            </a:pP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Knowledge of </a:t>
            </a:r>
            <a:r>
              <a:rPr lang="en-US" altLang="zh-CN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Non-liner optic(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Ongoing</a:t>
            </a:r>
            <a:r>
              <a:rPr lang="en-US" altLang="zh-CN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zh-CN" altLang="en-US" sz="2800" dirty="0">
              <a:latin typeface="Cambria Math" panose="02040503050406030204" pitchFamily="18" charset="0"/>
            </a:endParaRPr>
          </a:p>
          <a:p>
            <a:pPr>
              <a:spcBef>
                <a:spcPts val="3600"/>
              </a:spcBef>
            </a:pP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Know about background of </a:t>
            </a:r>
            <a:r>
              <a:rPr lang="en-US" altLang="zh-CN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KLTN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03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</Words>
  <Application>Microsoft Office PowerPoint</Application>
  <PresentationFormat>宽屏</PresentationFormat>
  <Paragraphs>12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Cambria Math</vt:lpstr>
      <vt:lpstr>Office 主题​​</vt:lpstr>
      <vt:lpstr>Situation on PHD</vt:lpstr>
      <vt:lpstr>New beginning: Optic</vt:lpstr>
      <vt:lpstr>Next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江红 王</dc:creator>
  <cp:lastModifiedBy>江红 王</cp:lastModifiedBy>
  <cp:revision>11</cp:revision>
  <dcterms:created xsi:type="dcterms:W3CDTF">2025-05-20T08:47:52Z</dcterms:created>
  <dcterms:modified xsi:type="dcterms:W3CDTF">2025-05-20T09:10:37Z</dcterms:modified>
</cp:coreProperties>
</file>