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2" autoAdjust="0"/>
  </p:normalViewPr>
  <p:slideViewPr>
    <p:cSldViewPr snapToGrid="0">
      <p:cViewPr varScale="1">
        <p:scale>
          <a:sx n="113" d="100"/>
          <a:sy n="113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4FC861-544A-43BD-AC44-EDCD58231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6CFD826-11F4-4C16-B541-4B3CF273E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94CB96-115B-489F-95F9-FE0F8606E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304FF2-05F6-471A-AF20-AAE1EDBC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A460D5-EC9E-49B7-9275-9C5B47CC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34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7C3087-E335-4CEF-88BF-9FEC875C7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A68697-060F-48D5-B99B-2E2C3C834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6FE98D-0F36-4368-B931-26091DE5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CCBF02-9C56-46E4-A78C-79998B79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783537-B652-4B5D-B69C-461714888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65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EDCF422-2431-42D8-93F2-43A4A165C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913B57-20B9-46E8-80F4-B46090915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6300AC-61DD-4D1C-8039-04F7AEC6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109E0C-EC22-401B-9B03-84E2A4D4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F8D0A1-DC9A-490E-9AC8-C7AE3D55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47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5AF2F3-9804-419F-AD99-A260D3CB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440201-F849-45A1-A939-EEF401CF4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B5A0CE-664D-469C-8A89-736C7CA38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99501C-1F2C-4902-970C-25122ED0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B44C77-0BD7-4615-A87A-00BCD5BF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25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71D13E-87B2-4BF3-8F0D-D20D1CBA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03ADDF-7A7A-4975-B7A5-D2AC03035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AF8A09-3748-4677-A59F-2C11AC17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E35CDD-06E5-4622-B43B-1DBF8237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3AF3A0-8CEA-47FD-BC0B-9E88465A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72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6B446C-4ECA-43D2-882D-D9779D748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4AC38B-2123-4C03-939D-40B79FB09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B73B9D0-ED7F-4787-BAC1-F7086EE02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39F23C0-3790-41C5-8890-EDD184BB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AACFE5-1E45-4D2E-A029-3D8B78AA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6CF3C5-2DB5-436A-8773-A5F173C95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0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0F129E-C037-473D-86AC-98B4E297B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6DF434-D682-4671-AEEF-C1AB36CFC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45DBA9D-1E7A-49C9-9909-1BC9AEDBB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4232B2A-0135-4D33-9490-F7FD839EE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C8DC8AD-C40E-499C-B8CF-678CEA38C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B35D735-09EE-4CA4-A0AF-2DE83323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5BFFF9D-8C83-4D2E-BA58-62DE6676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96875F7-171B-4F35-9FED-E8CCDFAB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11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3C2645-F3DD-43B9-A9B6-7EEF3236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08F2774-5C7D-4F22-A04F-6B7C2381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FA443E3-9458-4B3B-9773-D3660D03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E31A0BE-4B98-420F-81AA-FF254D83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16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015524E-467B-438F-8AE5-52424400B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1198E5F-DC79-4F78-8BF0-2FE7E8A6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B54977-4F3E-4AA9-9179-C05D7CAF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2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169934-0867-4068-9A87-FFB8C938D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519EBA-5589-4B51-AAC9-3E2FA9949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52949CD-5F77-4799-9B3C-AE793A44B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78B42B-0FE7-44FE-8D1B-6C35FFF6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6F12BCE-118D-4FF5-A34E-C4F0CF68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91BFA0-38FB-4CC6-A834-93AB2EDE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17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F4BE16-674B-4287-A39C-D796BE372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744DC70-3236-4F88-BA26-33BAF5D7C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120170-50E8-45EE-BB48-8739FE93A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A944E1B-EF96-4A3E-9FD6-7C29264C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232509-EC30-40D0-B98A-ECCCDF37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FFF0BC-7FDF-49AC-93D5-A0DE81CC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84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9E15E97-9AA3-45E8-A627-9C0F9F6AC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802070-49BB-4F20-ABEC-2A12ADB29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0E6774-06FA-4126-9E9B-DB61F805C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99BEE-634E-4A57-9E46-39662E1FFB96}" type="datetimeFigureOut">
              <a:rPr lang="zh-CN" altLang="en-US" smtClean="0"/>
              <a:t>2025/5/26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3AD8AE-4281-4A19-96B8-EFCF6447B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DEE279-EEDE-4E02-84A9-A9A239C02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40268-4EDA-4CFF-A477-0F79991B9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11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B2B01FCE-048D-4215-B70F-C960B34C931F}"/>
              </a:ext>
            </a:extLst>
          </p:cNvPr>
          <p:cNvSpPr/>
          <p:nvPr/>
        </p:nvSpPr>
        <p:spPr>
          <a:xfrm>
            <a:off x="939800" y="397933"/>
            <a:ext cx="10439400" cy="2842804"/>
          </a:xfrm>
          <a:prstGeom prst="rect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0AD36B7-7C89-4034-97C0-F2FD31DE3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617" y="532712"/>
            <a:ext cx="4777583" cy="257084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A1CE569-444C-4DA8-A523-C2596987B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55" y="3617264"/>
            <a:ext cx="3344126" cy="71125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FF8A903-15AD-49AA-BBD3-F7344CF080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225" y="589240"/>
            <a:ext cx="4058216" cy="245779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19BF819-3848-4AD9-8FB5-F8A0BBACE8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016" y="3429000"/>
            <a:ext cx="4324730" cy="3190623"/>
          </a:xfrm>
          <a:prstGeom prst="rect">
            <a:avLst/>
          </a:prstGeom>
        </p:spPr>
      </p:pic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5BE324DA-1EE5-40CB-BF5C-14246704E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439759"/>
              </p:ext>
            </p:extLst>
          </p:nvPr>
        </p:nvGraphicFramePr>
        <p:xfrm>
          <a:off x="762160" y="4705042"/>
          <a:ext cx="3132668" cy="1483360"/>
        </p:xfrm>
        <a:graphic>
          <a:graphicData uri="http://schemas.openxmlformats.org/drawingml/2006/table">
            <a:tbl>
              <a:tblPr firstRow="1" bandRow="1"/>
              <a:tblGrid>
                <a:gridCol w="1566334">
                  <a:extLst>
                    <a:ext uri="{9D8B030D-6E8A-4147-A177-3AD203B41FA5}">
                      <a16:colId xmlns:a16="http://schemas.microsoft.com/office/drawing/2014/main" val="2618597274"/>
                    </a:ext>
                  </a:extLst>
                </a:gridCol>
                <a:gridCol w="1566334">
                  <a:extLst>
                    <a:ext uri="{9D8B030D-6E8A-4147-A177-3AD203B41FA5}">
                      <a16:colId xmlns:a16="http://schemas.microsoft.com/office/drawing/2014/main" val="53075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296 pC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6897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50 </a:t>
                      </a:r>
                      <a:r>
                        <a:rPr lang="el-GR" altLang="zh-CN" dirty="0"/>
                        <a:t>Ω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770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 mm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116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220 mm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275342"/>
                  </a:ext>
                </a:extLst>
              </a:tr>
            </a:tbl>
          </a:graphicData>
        </a:graphic>
      </p:graphicFrame>
      <p:sp>
        <p:nvSpPr>
          <p:cNvPr id="11" name="箭头: 右 10">
            <a:extLst>
              <a:ext uri="{FF2B5EF4-FFF2-40B4-BE49-F238E27FC236}">
                <a16:creationId xmlns:a16="http://schemas.microsoft.com/office/drawing/2014/main" id="{1F63776A-DA62-4D01-B62D-D47B3058D1BC}"/>
              </a:ext>
            </a:extLst>
          </p:cNvPr>
          <p:cNvSpPr/>
          <p:nvPr/>
        </p:nvSpPr>
        <p:spPr>
          <a:xfrm>
            <a:off x="5446854" y="1610701"/>
            <a:ext cx="954350" cy="41486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5E1537C-45F2-4E50-90F1-CAD8DE87F4A3}"/>
              </a:ext>
            </a:extLst>
          </p:cNvPr>
          <p:cNvSpPr txBox="1"/>
          <p:nvPr/>
        </p:nvSpPr>
        <p:spPr>
          <a:xfrm>
            <a:off x="5373441" y="1241369"/>
            <a:ext cx="135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Simplified</a:t>
            </a:r>
            <a:endParaRPr lang="zh-CN" altLang="en-US" dirty="0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4B490BA5-B490-427E-B644-E232ED473FC6}"/>
              </a:ext>
            </a:extLst>
          </p:cNvPr>
          <p:cNvGrpSpPr/>
          <p:nvPr/>
        </p:nvGrpSpPr>
        <p:grpSpPr>
          <a:xfrm>
            <a:off x="9157600" y="3998289"/>
            <a:ext cx="1854171" cy="1268926"/>
            <a:chOff x="151290" y="3815228"/>
            <a:chExt cx="1854171" cy="1268926"/>
          </a:xfrm>
        </p:grpSpPr>
        <p:sp>
          <p:nvSpPr>
            <p:cNvPr id="17" name="TextBox 5">
              <a:extLst>
                <a:ext uri="{FF2B5EF4-FFF2-40B4-BE49-F238E27FC236}">
                  <a16:creationId xmlns:a16="http://schemas.microsoft.com/office/drawing/2014/main" id="{A1C81831-3E2B-4CE4-884B-C7530F8968B5}"/>
                </a:ext>
              </a:extLst>
            </p:cNvPr>
            <p:cNvSpPr txBox="1"/>
            <p:nvPr/>
          </p:nvSpPr>
          <p:spPr>
            <a:xfrm>
              <a:off x="465667" y="3984506"/>
              <a:ext cx="124883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C11 C12 C13 C14</a:t>
              </a:r>
            </a:p>
            <a:p>
              <a:r>
                <a:rPr lang="en-US" sz="1100" dirty="0"/>
                <a:t>C21 C22 C23 C24</a:t>
              </a:r>
            </a:p>
            <a:p>
              <a:r>
                <a:rPr lang="en-US" sz="1100" dirty="0"/>
                <a:t>C31 C32 C33 C34</a:t>
              </a:r>
            </a:p>
            <a:p>
              <a:r>
                <a:rPr lang="en-US" sz="1100" dirty="0"/>
                <a:t>C41 C42 C43 C44</a:t>
              </a:r>
            </a:p>
          </p:txBody>
        </p:sp>
        <p:sp>
          <p:nvSpPr>
            <p:cNvPr id="18" name="TextBox 6">
              <a:extLst>
                <a:ext uri="{FF2B5EF4-FFF2-40B4-BE49-F238E27FC236}">
                  <a16:creationId xmlns:a16="http://schemas.microsoft.com/office/drawing/2014/main" id="{845FFBAC-76B2-460D-8716-7396F9F8D95B}"/>
                </a:ext>
              </a:extLst>
            </p:cNvPr>
            <p:cNvSpPr txBox="1"/>
            <p:nvPr/>
          </p:nvSpPr>
          <p:spPr>
            <a:xfrm>
              <a:off x="151290" y="3815228"/>
              <a:ext cx="44114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600" dirty="0"/>
                <a:t>(</a:t>
              </a:r>
              <a:endParaRPr lang="en-US" dirty="0"/>
            </a:p>
          </p:txBody>
        </p:sp>
        <p:sp>
          <p:nvSpPr>
            <p:cNvPr id="19" name="TextBox 7">
              <a:extLst>
                <a:ext uri="{FF2B5EF4-FFF2-40B4-BE49-F238E27FC236}">
                  <a16:creationId xmlns:a16="http://schemas.microsoft.com/office/drawing/2014/main" id="{48603CF8-4FE6-443A-9C52-C900139D4930}"/>
                </a:ext>
              </a:extLst>
            </p:cNvPr>
            <p:cNvSpPr txBox="1"/>
            <p:nvPr/>
          </p:nvSpPr>
          <p:spPr>
            <a:xfrm rot="10800000">
              <a:off x="1564315" y="3976158"/>
              <a:ext cx="44114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600" dirty="0"/>
                <a:t>(</a:t>
              </a:r>
              <a:endParaRPr lang="en-US" dirty="0"/>
            </a:p>
          </p:txBody>
        </p:sp>
      </p:grpSp>
      <p:sp>
        <p:nvSpPr>
          <p:cNvPr id="14" name="TextBox 8">
            <a:extLst>
              <a:ext uri="{FF2B5EF4-FFF2-40B4-BE49-F238E27FC236}">
                <a16:creationId xmlns:a16="http://schemas.microsoft.com/office/drawing/2014/main" id="{0546B459-3188-44FD-8439-5C6D2680FE44}"/>
              </a:ext>
            </a:extLst>
          </p:cNvPr>
          <p:cNvSpPr txBox="1"/>
          <p:nvPr/>
        </p:nvSpPr>
        <p:spPr>
          <a:xfrm rot="5400000">
            <a:off x="10016023" y="499486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=</a:t>
            </a: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53B0E400-0792-40B4-AD7F-73DAEC0180B9}"/>
              </a:ext>
            </a:extLst>
          </p:cNvPr>
          <p:cNvSpPr txBox="1"/>
          <p:nvPr/>
        </p:nvSpPr>
        <p:spPr>
          <a:xfrm>
            <a:off x="8533934" y="5452826"/>
            <a:ext cx="29338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solidFill>
                  <a:srgbClr val="FF0000"/>
                </a:solidFill>
              </a:rPr>
              <a:t>296.62 pF  </a:t>
            </a:r>
            <a:r>
              <a:rPr lang="en-US" sz="1100" b="1" dirty="0"/>
              <a:t>   -8.56 pF      -3.07  pF     -1.40  pF </a:t>
            </a:r>
          </a:p>
          <a:p>
            <a:r>
              <a:rPr lang="en-US" sz="1100" b="1" dirty="0"/>
              <a:t>-8.56    pF     </a:t>
            </a:r>
            <a:r>
              <a:rPr lang="en-US" sz="1100" b="1" dirty="0">
                <a:solidFill>
                  <a:srgbClr val="FF0000"/>
                </a:solidFill>
              </a:rPr>
              <a:t>300.1 </a:t>
            </a:r>
            <a:r>
              <a:rPr lang="en-US" sz="1100" b="1" dirty="0"/>
              <a:t>pF      -7.50 pF      -3.07 pF</a:t>
            </a:r>
          </a:p>
          <a:p>
            <a:r>
              <a:rPr lang="en-US" sz="1100" b="1" dirty="0"/>
              <a:t>-3.07    pF     -7.50  pF       </a:t>
            </a:r>
            <a:r>
              <a:rPr lang="en-US" sz="1100" b="1" dirty="0">
                <a:solidFill>
                  <a:srgbClr val="FF0000"/>
                </a:solidFill>
              </a:rPr>
              <a:t>300.44 pF</a:t>
            </a:r>
            <a:r>
              <a:rPr lang="en-US" sz="1100" b="1" dirty="0"/>
              <a:t>   -8.54 pF </a:t>
            </a:r>
          </a:p>
          <a:p>
            <a:r>
              <a:rPr lang="en-US" sz="1100" b="1" dirty="0"/>
              <a:t>-1.40    pF     -3.07  pF       -8.54 pF       </a:t>
            </a:r>
            <a:r>
              <a:rPr lang="en-US" sz="1100" b="1" dirty="0">
                <a:solidFill>
                  <a:srgbClr val="FF0000"/>
                </a:solidFill>
              </a:rPr>
              <a:t>296.60 pF</a:t>
            </a:r>
            <a:r>
              <a:rPr lang="en-US" sz="1100" b="1" dirty="0"/>
              <a:t> 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C10CB91-D0DF-431D-8E89-0B30A9C6D9A0}"/>
              </a:ext>
            </a:extLst>
          </p:cNvPr>
          <p:cNvSpPr txBox="1"/>
          <p:nvPr/>
        </p:nvSpPr>
        <p:spPr>
          <a:xfrm>
            <a:off x="8583870" y="3556238"/>
            <a:ext cx="2647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Capacitance Matrix</a:t>
            </a:r>
          </a:p>
        </p:txBody>
      </p:sp>
    </p:spTree>
    <p:extLst>
      <p:ext uri="{BB962C8B-B14F-4D97-AF65-F5344CB8AC3E}">
        <p14:creationId xmlns:p14="http://schemas.microsoft.com/office/powerpoint/2010/main" val="121099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宽屏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CWW</dc:creator>
  <cp:lastModifiedBy>CWW</cp:lastModifiedBy>
  <cp:revision>1</cp:revision>
  <dcterms:created xsi:type="dcterms:W3CDTF">2025-05-26T02:32:42Z</dcterms:created>
  <dcterms:modified xsi:type="dcterms:W3CDTF">2025-05-26T02:41:32Z</dcterms:modified>
</cp:coreProperties>
</file>