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9" r:id="rId9"/>
    <p:sldId id="270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>
        <p:scale>
          <a:sx n="62" d="100"/>
          <a:sy n="62" d="100"/>
        </p:scale>
        <p:origin x="117" y="-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1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6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5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05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9EA9-D72C-437E-8CAA-B4DAE411D55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3B63-514B-44C5-94ED-B3D625AB9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4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7" y="500798"/>
            <a:ext cx="5099458" cy="1497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39" y="2219240"/>
            <a:ext cx="4248551" cy="1051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06" y="3449077"/>
            <a:ext cx="1093950" cy="273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87" y="5572685"/>
            <a:ext cx="5195397" cy="4552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830106" y="2789887"/>
            <a:ext cx="466538" cy="43980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1013" y="500798"/>
            <a:ext cx="5447489" cy="5792998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149" y="570677"/>
            <a:ext cx="4664759" cy="56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86" y="677569"/>
            <a:ext cx="3808994" cy="55918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74" y="418937"/>
            <a:ext cx="5624554" cy="62336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311972" y="6362379"/>
            <a:ext cx="599355" cy="2902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7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1" y="586537"/>
            <a:ext cx="6737089" cy="29470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86" y="3757303"/>
            <a:ext cx="7480688" cy="27548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763692" y="1767672"/>
            <a:ext cx="277870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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The message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5201" y="4596099"/>
            <a:ext cx="29595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Thanking team,</a:t>
            </a:r>
          </a:p>
          <a:p>
            <a:r>
              <a:rPr lang="en-US" altLang="zh-CN" sz="3200" b="1" dirty="0" smtClean="0">
                <a:solidFill>
                  <a:srgbClr val="00B050"/>
                </a:solidFill>
              </a:rPr>
              <a:t>organizations </a:t>
            </a:r>
            <a:r>
              <a:rPr lang="en-US" altLang="zh-CN" sz="32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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8" y="434147"/>
            <a:ext cx="6543092" cy="105589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72451" y="2889541"/>
            <a:ext cx="465665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 Acknowledging </a:t>
            </a:r>
          </a:p>
          <a:p>
            <a:r>
              <a:rPr lang="en-US" altLang="zh-CN" sz="3200" b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zh-CN" sz="32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    leadership and advisers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48" y="907848"/>
            <a:ext cx="8156717" cy="6320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46018" y="323073"/>
            <a:ext cx="62235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The intellectual norms are followed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06" y="1492623"/>
            <a:ext cx="7207200" cy="53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07490" y="599699"/>
            <a:ext cx="54101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The participants at three levels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7" y="1380274"/>
            <a:ext cx="9202810" cy="49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3" y="909587"/>
            <a:ext cx="7496775" cy="4547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67" y="1756472"/>
            <a:ext cx="7448513" cy="6895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967" y="2292129"/>
            <a:ext cx="7255463" cy="5823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254" y="909587"/>
            <a:ext cx="968188" cy="21228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35419" y="1756471"/>
            <a:ext cx="3190154" cy="34126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13410" y="2352903"/>
            <a:ext cx="3977770" cy="28049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46018" y="455866"/>
            <a:ext cx="66365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The endorsement and more messages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68962" y="177077"/>
            <a:ext cx="65809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The contents broad; detectors limited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04" y="914400"/>
            <a:ext cx="4571004" cy="5505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92" y="852928"/>
            <a:ext cx="4000976" cy="59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07490" y="276969"/>
            <a:ext cx="65809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The contents broad; detectors limited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28" y="915532"/>
            <a:ext cx="3935275" cy="5805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152" y="915532"/>
            <a:ext cx="3977974" cy="59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07490" y="276969"/>
            <a:ext cx="65809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The contents broad; detectors limited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5" y="861744"/>
            <a:ext cx="6789149" cy="59581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23206" y="6377748"/>
            <a:ext cx="799140" cy="3611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52975" y="2550045"/>
            <a:ext cx="3857385" cy="18158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The real money is on the 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</a:rPr>
              <a:t>accelerator, the site, tunneling and the infrastructure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62</Words>
  <Application>Microsoft Office PowerPoint</Application>
  <PresentationFormat>宽屏</PresentationFormat>
  <Paragraphs>13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Symbol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9</cp:revision>
  <dcterms:created xsi:type="dcterms:W3CDTF">2025-05-26T00:47:52Z</dcterms:created>
  <dcterms:modified xsi:type="dcterms:W3CDTF">2025-05-27T00:57:41Z</dcterms:modified>
</cp:coreProperties>
</file>