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30B48-6D85-1668-2007-8BB1B7D60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1FBCC7-F517-9E23-9E90-8F46D23F9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1ACA-62C1-9DAE-1195-AE3F8F9C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F13C7C-D7F8-FC5D-521E-68DA824F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1683C2-C14C-8F2B-0DC6-48D68525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5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B9964-218F-308C-48B9-047A659F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3DED35-C192-C8CF-CA86-1FAE00BCA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0A7724-FBE0-3ADE-F1F6-F5B25649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ADA55-D69E-A443-6833-A7CF0F61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8AC782-48ED-0960-61AC-DD7D5081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5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374EB3-7D73-AA43-DBE2-626892F81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99F8F3-EE77-C912-CB57-2848D5E2D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E8460-ADC6-999C-100D-9C48B5E7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89B58A-F3C3-1BC7-1F93-19D3F8B7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A1BA2F-6865-5C95-F086-C86C049C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22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D6D00-5C64-55CD-55FA-6EB497AC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36A3F9-4146-16FE-7E99-2E8B1BB4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F45E47-4000-5F44-97C5-D115DDF9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9FCEF-D26A-C756-3CC6-A82E7CE2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36E0-D47F-2669-5230-6BDA53AD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5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0D0F7-B694-AB79-CE40-6372E0CF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BE41ED-8D9E-1526-DD0F-9FDBB1479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4CD4E9-7F84-915F-8B89-D66160FC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A80657-D870-4180-1A38-04961617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59A0F3-F7E7-F795-B2EF-78490ABE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74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F5E63F-AD4F-52D4-76FA-57C7F381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D3FEAB-2AAE-B1B9-6C46-82EFE5F38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4FFD18-9A09-6C04-FD55-563DACA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FF3F6-CD58-C2B7-33F4-DA81BD82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C868F2-D210-E763-6805-FDECF5AB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7A48BE-212A-BCB2-D773-337B29E9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02660-97E0-F5EF-E6A8-3786E31D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69DA04-3E13-3110-8C78-CEED0267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3FCFFD-CFF7-BB44-AC6B-CB0B1358D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80678C-BF94-871E-64CE-1DB2E92C3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AEDD32-7701-15D7-1512-119F84132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9F39BC-FE53-658F-0B82-0421EFBC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C8CA63-EFE1-8B3B-423B-62C4F008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9FFF88-BCAC-2FE1-F84B-E6FD7C17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68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27D3D2-FF6D-6427-DE15-A43198C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2C698A-6ACE-86F2-6E0E-EF7680A7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F4D28A-3818-3568-7DEC-72C5620B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3C2D8F-CFEA-6158-1A18-8B2C30D5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3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E316BB4-39E0-1685-88C0-390BAF17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A48F76-1B5C-1E16-47FB-60B0CC45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507244-DA36-1351-B47A-EE72010C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68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E3DB4-2502-CE56-32A8-D5C5AFB6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F91934-E2DB-8A26-E414-F12BC572E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D8D022-61A3-F61F-6DFE-1DE99A2B4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6BBE51-17A5-786F-F590-03BD0479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8192F7-F843-EC1B-3315-C543921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5188BE-D871-D44D-7948-1FFE7CE0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BC235-25B6-28CB-7C71-08F28ED8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CD2432-4775-C587-AE2A-BDC71B26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B49DCA-7CAF-14F9-D01F-465CEE8E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C18D1-CE59-8EA3-8784-DDAD451A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D1A853-B4CC-11C9-87B6-AF5236A0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72C5D4-1282-2EC5-55A9-2B30DD4E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89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2B8CC2-07A2-90E7-1ECE-D8436B93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DC81E2-7D44-4979-A5C5-02D206E0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7943A-8C1B-91EB-27A1-2AFF295BB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5C5A05-45B3-491F-8327-805CC773C3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27B25-B27B-89F9-26A5-A6D05220D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13B-E9FB-5519-0070-23E0BFCAC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8810C-C07B-4BBD-B682-505D266187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0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89A1C-BA92-0271-8F67-4AC48F749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Week’s Situation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8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7E977-674A-7D6C-C6D2-C1B7457C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Summary of last week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904E72-0564-7F86-66F3-5A2D31F1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165" y="2137772"/>
            <a:ext cx="6927669" cy="32754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Participating in the graduation defense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Reading non-line optics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Learning usage of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MatLab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Reading non-line optics literature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5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4498B-098F-5F11-013C-804B64AA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Plan on optical books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E3A1169-1CFE-A360-3F3C-3C0B000D3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r="12344"/>
          <a:stretch/>
        </p:blipFill>
        <p:spPr>
          <a:xfrm>
            <a:off x="659673" y="1736405"/>
            <a:ext cx="2723606" cy="3658552"/>
          </a:xfrm>
          <a:prstGeom prst="rect">
            <a:avLst/>
          </a:prstGeom>
        </p:spPr>
      </p:pic>
      <p:pic>
        <p:nvPicPr>
          <p:cNvPr id="7" name="图片 6" descr="图形用户界面&#10;&#10;AI 生成的内容可能不正确。">
            <a:extLst>
              <a:ext uri="{FF2B5EF4-FFF2-40B4-BE49-F238E27FC236}">
                <a16:creationId xmlns:a16="http://schemas.microsoft.com/office/drawing/2014/main" id="{430BA236-90C0-923A-21B9-5266B0373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1689"/>
          <a:stretch/>
        </p:blipFill>
        <p:spPr>
          <a:xfrm>
            <a:off x="3383279" y="1736405"/>
            <a:ext cx="2782390" cy="3658552"/>
          </a:xfrm>
          <a:prstGeom prst="rect">
            <a:avLst/>
          </a:prstGeom>
        </p:spPr>
      </p:pic>
      <p:pic>
        <p:nvPicPr>
          <p:cNvPr id="9" name="图片 8" descr="图片包含 文本&#10;&#10;AI 生成的内容可能不正确。">
            <a:extLst>
              <a:ext uri="{FF2B5EF4-FFF2-40B4-BE49-F238E27FC236}">
                <a16:creationId xmlns:a16="http://schemas.microsoft.com/office/drawing/2014/main" id="{BA2ED23E-75BF-49B5-20D9-F5EF392D9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1736405"/>
            <a:ext cx="2501535" cy="3658552"/>
          </a:xfrm>
          <a:prstGeom prst="rect">
            <a:avLst/>
          </a:prstGeom>
        </p:spPr>
      </p:pic>
      <p:pic>
        <p:nvPicPr>
          <p:cNvPr id="11" name="图片 10" descr="图形用户界面&#10;&#10;AI 生成的内容可能不正确。">
            <a:extLst>
              <a:ext uri="{FF2B5EF4-FFF2-40B4-BE49-F238E27FC236}">
                <a16:creationId xmlns:a16="http://schemas.microsoft.com/office/drawing/2014/main" id="{3404508A-29B2-02B2-2909-38ECBE5B1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14495"/>
          <a:stretch/>
        </p:blipFill>
        <p:spPr>
          <a:xfrm>
            <a:off x="8667204" y="1736405"/>
            <a:ext cx="2600708" cy="36585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AD24539-CD19-7456-33E3-CCFE66DCD61D}"/>
              </a:ext>
            </a:extLst>
          </p:cNvPr>
          <p:cNvSpPr txBox="1"/>
          <p:nvPr/>
        </p:nvSpPr>
        <p:spPr>
          <a:xfrm>
            <a:off x="1428877" y="3244332"/>
            <a:ext cx="137850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Ongoing</a:t>
            </a:r>
          </a:p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(20/453)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528AF0-1DD5-C86C-4CB7-9D3F8F8A5CB0}"/>
              </a:ext>
            </a:extLst>
          </p:cNvPr>
          <p:cNvSpPr txBox="1"/>
          <p:nvPr/>
        </p:nvSpPr>
        <p:spPr>
          <a:xfrm>
            <a:off x="4535068" y="3428999"/>
            <a:ext cx="9845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Next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4AB608-F1F1-FFBB-351E-DF2B0C69709E}"/>
              </a:ext>
            </a:extLst>
          </p:cNvPr>
          <p:cNvSpPr txBox="1"/>
          <p:nvPr/>
        </p:nvSpPr>
        <p:spPr>
          <a:xfrm>
            <a:off x="2084116" y="5734561"/>
            <a:ext cx="802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reading non-line optics is the first thing(expected to end by the end of June)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Solid state physics will help me to understand crystal(optical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Others book will be read if it is necessary.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D9E0B9-2D73-B465-946F-56C639CE081B}"/>
              </a:ext>
            </a:extLst>
          </p:cNvPr>
          <p:cNvSpPr txBox="1"/>
          <p:nvPr/>
        </p:nvSpPr>
        <p:spPr>
          <a:xfrm>
            <a:off x="8168371" y="3428999"/>
            <a:ext cx="1258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Future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A02D2-36F3-9F70-14DC-85B6D88D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Plan on non-line optics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75C8C0-4454-2437-23A4-ED43926B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27" y="2998160"/>
            <a:ext cx="5709245" cy="1417535"/>
          </a:xfrm>
          <a:prstGeom prst="rect">
            <a:avLst/>
          </a:prstGeom>
        </p:spPr>
      </p:pic>
      <p:pic>
        <p:nvPicPr>
          <p:cNvPr id="9" name="图片 8" descr="文本, Word&#10;&#10;AI 生成的内容可能不正确。">
            <a:extLst>
              <a:ext uri="{FF2B5EF4-FFF2-40B4-BE49-F238E27FC236}">
                <a16:creationId xmlns:a16="http://schemas.microsoft.com/office/drawing/2014/main" id="{9E6D7CAA-092E-05CB-F910-44E466CC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61" y="1690688"/>
            <a:ext cx="2870666" cy="43141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609DB4D-29A0-ACC4-3F5D-EFD38ADB2D81}"/>
              </a:ext>
            </a:extLst>
          </p:cNvPr>
          <p:cNvSpPr txBox="1"/>
          <p:nvPr/>
        </p:nvSpPr>
        <p:spPr>
          <a:xfrm>
            <a:off x="7289163" y="3706927"/>
            <a:ext cx="13587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</a:t>
            </a:r>
            <a:endParaRPr lang="zh-CN" altLang="en-US" sz="24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7BD1DF-9870-B1F5-1927-7BE12CF3C2E8}"/>
              </a:ext>
            </a:extLst>
          </p:cNvPr>
          <p:cNvSpPr txBox="1"/>
          <p:nvPr/>
        </p:nvSpPr>
        <p:spPr>
          <a:xfrm>
            <a:off x="1883508" y="3936711"/>
            <a:ext cx="3590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Will </a:t>
            </a:r>
            <a:r>
              <a:rPr lang="zh-CN" altLang="en-US" dirty="0">
                <a:solidFill>
                  <a:srgbClr val="FF0000"/>
                </a:solidFill>
                <a:latin typeface="Cambria Math" panose="02040503050406030204" pitchFamily="18" charset="0"/>
              </a:rPr>
              <a:t>be carried out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60788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A02D2-36F3-9F70-14DC-85B6D88D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Plan on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MatLab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4" name="图片 3" descr="图片包含 徽标&#10;&#10;AI 生成的内容可能不正确。">
            <a:extLst>
              <a:ext uri="{FF2B5EF4-FFF2-40B4-BE49-F238E27FC236}">
                <a16:creationId xmlns:a16="http://schemas.microsoft.com/office/drawing/2014/main" id="{4F6F3B3D-3FD1-8D6B-9DD0-A006AB58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70038" cy="462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A12FF59-7B9F-3FA5-1900-A42A0AA24F73}"/>
              </a:ext>
            </a:extLst>
          </p:cNvPr>
          <p:cNvSpPr txBox="1"/>
          <p:nvPr/>
        </p:nvSpPr>
        <p:spPr>
          <a:xfrm>
            <a:off x="4968630" y="2985694"/>
            <a:ext cx="6446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Reading the </a:t>
            </a:r>
            <a:r>
              <a:rPr lang="en-US" altLang="zh-C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MatLab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manual(expected to end on June 10th)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learning Pro. Xin’s code to do optical calculation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106</Words>
  <Application>Microsoft Office PowerPoint</Application>
  <PresentationFormat>宽屏</PresentationFormat>
  <Paragraphs>20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Cambria Math</vt:lpstr>
      <vt:lpstr>Office 主题​​</vt:lpstr>
      <vt:lpstr>Week’s Situation</vt:lpstr>
      <vt:lpstr>Summary of last week</vt:lpstr>
      <vt:lpstr>Plan on optical books</vt:lpstr>
      <vt:lpstr>Plan on non-line optics</vt:lpstr>
      <vt:lpstr>Plan on MatLab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江红 王</dc:creator>
  <cp:lastModifiedBy>江红 王</cp:lastModifiedBy>
  <cp:revision>28</cp:revision>
  <dcterms:created xsi:type="dcterms:W3CDTF">2025-05-27T11:02:43Z</dcterms:created>
  <dcterms:modified xsi:type="dcterms:W3CDTF">2025-05-27T11:50:50Z</dcterms:modified>
</cp:coreProperties>
</file>