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46" r:id="rId3"/>
    <p:sldId id="347" r:id="rId4"/>
    <p:sldId id="34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4"/>
    <p:restoredTop sz="91427" autoAdjust="0"/>
  </p:normalViewPr>
  <p:slideViewPr>
    <p:cSldViewPr snapToGrid="0">
      <p:cViewPr varScale="1">
        <p:scale>
          <a:sx n="126" d="100"/>
          <a:sy n="126" d="100"/>
        </p:scale>
        <p:origin x="20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9EB4-A93F-4402-AEED-02A4D618D6A5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DA9E-597B-4DDA-A1FE-D33C628C0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91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A6C38-8490-4F15-B581-B110EC3EA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2B1BF7-EE51-40FB-B6A5-D23F5E56E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025B8F-4129-4FE5-A6A0-547BBCCE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F84F-F211-494A-9184-981423B37DFB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919E23-5BA0-4EB9-90FF-EDCAC5C6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DAF2B9-B940-46DB-A6BC-3B5F772F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36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6F6D33-F71F-4462-BA18-13EBCC18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99CB50-8981-497C-A408-D91CF248F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205C36-0C8E-41D5-8264-B085C56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BB4-9EDF-4B65-A323-7C0A519C97E3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2BCA64-899B-4731-A519-A901FA5A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2EFE75-85F8-4DF9-ADD2-C5EFDB41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8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2C5C2A5-8662-47CB-81B8-57B06A635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F0CD27-055E-4993-B6F0-C674A8FEB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A3D8FF-6FA8-4815-B0E1-746FDF90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A31-B818-4EB5-B2D9-BCB8B912D77F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DAB9F-AA51-41FB-BA03-411D948A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ECD1C1-BE7B-44C1-B807-C9D4394F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45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6B4336-F33D-4557-A904-501F5B4C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C9B272-FAA7-4DCA-A0D5-79A077DDB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270E2C-5974-4AE5-8CD7-C04834DF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1DA5FC-7C0F-4AB1-820D-00BAFEFA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DF9734-BEB9-45EB-BEE2-E51CB6AC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07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B61E88-4F7F-4106-A49D-4D8FF040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1EBCCC-730D-4950-AC98-24F672444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FBAE6A-316B-4229-A32D-4F0DBB09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11ED-7CC7-4D7C-910A-34865B3E6614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A2327C-0DB3-4607-9DB7-7DEA48A3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FEFF27-42E7-40FC-988C-365F9482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2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01F345-EA0C-482D-8198-613DF519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64472A-2E43-429C-BF9C-EF22CD06F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9F3E89-4424-48E8-AB5D-09B9EF06C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D6A341-CB01-4F34-B15A-FB950986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490D-F30D-4D02-B19A-F842A033C5DE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355462-8E65-40D0-979A-F5D04FE3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F4A59F-7F8B-49BF-A998-40535D88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85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6572B-E668-40E5-B596-BF79DB01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D89688-76B9-4BE1-ADD7-A28B1408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6D2005-B772-40F6-8715-3600EA78F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0E731E3-6213-412E-B6CB-DB2579362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4ADCA9-13B4-4637-BEC5-A170E6ADB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A0DE54E-1240-4363-A463-9B3C18EF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47EF-9D75-402A-AEA7-62166370657E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176D9E3-9FEE-46C6-9AF3-680F20FB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EEDF2A6-FCED-4B2C-8C24-18733E8E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27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7C641-4C34-411D-B0A3-CE1C89B6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265FBCE-FE18-405E-B1D2-D60F4A68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435-8228-4BCB-93C5-004629E178D1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97EB9BB-AA31-4D2D-9430-A69ED356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3572E5-0742-47B7-9D6F-928F9F93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32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FC38EA9-BF90-40EA-8089-1AF9AD2B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3491-C549-45C8-96DC-806024954C2F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4979EF-B273-4C02-BB66-E637B406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433A84A-7035-4367-829D-4648E704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953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DF9A2-8C8C-47BC-B414-D6971469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DE832A-4C35-4CB9-AF0D-9C5AB27DA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182B6D-B445-4189-B090-DDBA6369C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D52532-27A9-4DA0-921E-493C8AC9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0C3-AE5D-4BD0-8617-00B061EEA891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2F6E41-F713-4A82-9891-64622B11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ABBB57-31D5-45DA-B7F9-B8653F51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94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599D-D60B-42D5-8077-9FF77C11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86FEC12-9213-4CEC-824F-2A2E58DD8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9EC834-1EE6-42E5-AB9B-3E123DC10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5E3529-FD38-4C57-AC62-8F848284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E2F5-4C28-44F2-BA4C-DE6E274A0BDC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4C2FBE-CEBF-4812-9344-B3A7CDB1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B453A66-F19C-4C8C-8C97-B8DBC3E7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A9AC4E-4F60-490E-83BE-20C0292BC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F4CAFA-3DE6-41FE-9AC9-6258A82A8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BDB897-380D-4015-A3E7-C4F25C874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B57-A1A4-49F6-A5CD-A25939F7EE04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24C050-4454-4B1F-9B96-B7BEEE23B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EE7E39-2C73-4CA6-8406-5A79A5A6B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19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E35D12-9BEF-4B43-8C53-FB08F9B6DF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altLang="zh-CN" sz="4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2025.5.27 weekly group meeting</a:t>
            </a:r>
            <a:endParaRPr lang="zh-CN" altLang="en-US" sz="4000" dirty="0">
              <a:solidFill>
                <a:schemeClr val="tx1"/>
              </a:solidFill>
              <a:latin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72CA329-86BD-4FCB-90E0-7CB40BD799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Yunhe Yang</a:t>
            </a:r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endParaRPr lang="en-US" altLang="zh-CN" sz="2000" baseline="30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NanKai University</a:t>
            </a:r>
          </a:p>
        </p:txBody>
      </p:sp>
    </p:spTree>
    <p:extLst>
      <p:ext uri="{BB962C8B-B14F-4D97-AF65-F5344CB8AC3E}">
        <p14:creationId xmlns:p14="http://schemas.microsoft.com/office/powerpoint/2010/main" val="107483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DEF49-7C7F-3530-69F8-B455E6539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E9A837-8205-FC4E-81C1-F63E854E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570768-ECFB-277D-1059-48BCB4A4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9F8C1B-C767-77FB-4B3C-7E65A3F9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6EDE594-0B1E-703D-D455-588B73B5BF68}"/>
              </a:ext>
            </a:extLst>
          </p:cNvPr>
          <p:cNvSpPr txBox="1"/>
          <p:nvPr/>
        </p:nvSpPr>
        <p:spPr>
          <a:xfrm>
            <a:off x="360000" y="360000"/>
            <a:ext cx="11463407" cy="96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Plan two</a:t>
            </a:r>
            <a:r>
              <a:rPr lang="zh-CN" alt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：</a:t>
            </a:r>
            <a:endParaRPr lang="en-US" altLang="zh-CN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All hadron terminal states with trace numbers greater than 4 are used as control samples.</a:t>
            </a:r>
          </a:p>
        </p:txBody>
      </p:sp>
    </p:spTree>
    <p:extLst>
      <p:ext uri="{BB962C8B-B14F-4D97-AF65-F5344CB8AC3E}">
        <p14:creationId xmlns:p14="http://schemas.microsoft.com/office/powerpoint/2010/main" val="97963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8628C-858D-F2F0-3E8E-649FDB2D5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5AFE8B-4552-2906-715D-42DE08A16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CE9057-608D-8793-DA56-1A7FBF2A7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0890F5-E3AB-E833-F4A6-68CB7B100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3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7F227C51-685A-62B4-0048-89D946059004}"/>
                  </a:ext>
                </a:extLst>
              </p:cNvPr>
              <p:cNvSpPr txBox="1"/>
              <p:nvPr/>
            </p:nvSpPr>
            <p:spPr>
              <a:xfrm>
                <a:off x="360000" y="360000"/>
                <a:ext cx="11463407" cy="5898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Event select</a:t>
                </a:r>
                <a:endParaRPr lang="en" altLang="zh-CN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Good Charged Choose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2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&lt;1.0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2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sub>
                          </m:sSub>
                        </m:e>
                      </m:d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&lt;10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l-GR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l-GR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≤0.93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4&lt;</m:t>
                          </m:r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&lt;8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Photon Choose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  <m:r>
                        <a:rPr lang="el-GR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𝑑𝑎𝑛𝑔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◦</m:t>
                          </m:r>
                        </m:sup>
                      </m:sSup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0≤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𝑇𝐷𝐶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≤700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𝑛𝑠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𝐵𝑎𝑟𝑟𝑒𝑙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l-GR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l-GR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≤0.8,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l-GR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sub>
                      </m:sSub>
                      <m:r>
                        <a:rPr lang="el-GR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≥25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𝑀𝑒𝑉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𝐸𝑛𝑑𝑐𝑎𝑝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0.86≤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l-GR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l-GR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≤0.92,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l-GR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sub>
                      </m:sSub>
                      <m:r>
                        <a:rPr lang="el-GR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≥50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𝑀𝑒𝑉</m:t>
                      </m:r>
                    </m:oMath>
                  </m:oMathPara>
                </a14:m>
                <a:endParaRPr lang="en-US" altLang="zh-CN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PID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𝜇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&gt;0.001,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altLang="zh-CN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&gt;0.001,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altLang="zh-CN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&gt;0.001,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altLang="zh-CN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No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𝑒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endParaRPr lang="en-US" altLang="zh-CN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7F227C51-685A-62B4-0048-89D9460590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360000"/>
                <a:ext cx="11463407" cy="5898089"/>
              </a:xfrm>
              <a:prstGeom prst="rect">
                <a:avLst/>
              </a:prstGeom>
              <a:blipFill>
                <a:blip r:embed="rId2"/>
                <a:stretch>
                  <a:fillRect l="-774" b="-86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3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0EA03-1EAF-A602-E406-55A4E31383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001958-CFF1-F162-C439-5823E584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EC69C3-05A3-C402-AA2F-A614ADA34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71FA2E-9F88-203E-D932-944288CD2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196199D-BE7B-CEE7-A500-A9232733FF48}"/>
              </a:ext>
            </a:extLst>
          </p:cNvPr>
          <p:cNvSpPr txBox="1"/>
          <p:nvPr/>
        </p:nvSpPr>
        <p:spPr>
          <a:xfrm>
            <a:off x="360000" y="360000"/>
            <a:ext cx="11463407" cy="589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Result</a:t>
            </a:r>
            <a:endParaRPr lang="en" altLang="zh-CN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433CC9C3-FD04-F436-03B6-17A686F791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573680"/>
                  </p:ext>
                </p:extLst>
              </p:nvPr>
            </p:nvGraphicFramePr>
            <p:xfrm>
              <a:off x="4291703" y="1946575"/>
              <a:ext cx="4860000" cy="1137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0000">
                      <a:extLst>
                        <a:ext uri="{9D8B030D-6E8A-4147-A177-3AD203B41FA5}">
                          <a16:colId xmlns:a16="http://schemas.microsoft.com/office/drawing/2014/main" val="3322627817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2027477423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287852777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oMath>
                            </m:oMathPara>
                          </a14:m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6396137"/>
                      </a:ext>
                    </a:extLst>
                  </a:tr>
                  <a:tr h="39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Inclusive MC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</a:rPr>
                            <a:t>0.987156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</a:rPr>
                            <a:t>-0.00642218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330544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Data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</a:rPr>
                            <a:t>0.990224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</a:rPr>
                            <a:t>-0.00488818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1360361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433CC9C3-FD04-F436-03B6-17A686F791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573680"/>
                  </p:ext>
                </p:extLst>
              </p:nvPr>
            </p:nvGraphicFramePr>
            <p:xfrm>
              <a:off x="4291703" y="1946575"/>
              <a:ext cx="4860000" cy="1137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0000">
                      <a:extLst>
                        <a:ext uri="{9D8B030D-6E8A-4147-A177-3AD203B41FA5}">
                          <a16:colId xmlns:a16="http://schemas.microsoft.com/office/drawing/2014/main" val="3322627817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2027477423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287852777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6897" r="-781" b="-2379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396137"/>
                      </a:ext>
                    </a:extLst>
                  </a:tr>
                  <a:tr h="39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Inclusive MC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</a:rPr>
                            <a:t>0.987156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</a:rPr>
                            <a:t>-0.00642218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330544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Data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</a:rPr>
                            <a:t>0.990224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latin typeface="Cambria Math" panose="02040503050406030204" pitchFamily="18" charset="0"/>
                            </a:rPr>
                            <a:t>-0.00488818</a:t>
                          </a:r>
                          <a:endParaRPr lang="zh-CN" altLang="en-US" b="0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1360361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5624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47796</TotalTime>
  <Words>198</Words>
  <Application>Microsoft Macintosh PowerPoint</Application>
  <PresentationFormat>宽屏</PresentationFormat>
  <Paragraphs>35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Arial</vt:lpstr>
      <vt:lpstr>Cambria Math</vt:lpstr>
      <vt:lpstr>Wingdings</vt:lpstr>
      <vt:lpstr>Office 主题​​</vt:lpstr>
      <vt:lpstr>2025.5.27 weekly group meeting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Yunhe Yang</dc:creator>
  <cp:lastModifiedBy>Yunhe Yang</cp:lastModifiedBy>
  <cp:revision>299</cp:revision>
  <dcterms:created xsi:type="dcterms:W3CDTF">2024-08-03T12:39:44Z</dcterms:created>
  <dcterms:modified xsi:type="dcterms:W3CDTF">2025-05-27T02:14:55Z</dcterms:modified>
</cp:coreProperties>
</file>