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0" r:id="rId50"/>
    <p:sldId id="280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10" Type="http://schemas.openxmlformats.org/officeDocument/2006/relationships/image" Target="../media/image73.png"/><Relationship Id="rId4" Type="http://schemas.openxmlformats.org/officeDocument/2006/relationships/image" Target="../media/image67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74.png"/><Relationship Id="rId7" Type="http://schemas.openxmlformats.org/officeDocument/2006/relationships/image" Target="../media/image72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mp"/><Relationship Id="rId11" Type="http://schemas.openxmlformats.org/officeDocument/2006/relationships/image" Target="../media/image80.png"/><Relationship Id="rId5" Type="http://schemas.openxmlformats.org/officeDocument/2006/relationships/image" Target="../media/image70.tmp"/><Relationship Id="rId10" Type="http://schemas.openxmlformats.org/officeDocument/2006/relationships/image" Target="../media/image79.png"/><Relationship Id="rId4" Type="http://schemas.openxmlformats.org/officeDocument/2006/relationships/image" Target="../media/image69.tmp"/><Relationship Id="rId9" Type="http://schemas.openxmlformats.org/officeDocument/2006/relationships/image" Target="../media/image67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13" Type="http://schemas.openxmlformats.org/officeDocument/2006/relationships/image" Target="../media/image91.png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mp"/><Relationship Id="rId11" Type="http://schemas.openxmlformats.org/officeDocument/2006/relationships/image" Target="../media/image89.png"/><Relationship Id="rId5" Type="http://schemas.openxmlformats.org/officeDocument/2006/relationships/image" Target="../media/image75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4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7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mp"/><Relationship Id="rId5" Type="http://schemas.openxmlformats.org/officeDocument/2006/relationships/image" Target="../media/image85.tmp"/><Relationship Id="rId4" Type="http://schemas.openxmlformats.org/officeDocument/2006/relationships/image" Target="../media/image84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/>
                      <m:t>Λ</m:t>
                    </m:r>
                    <m:r>
                      <a:rPr lang="el-GR" altLang="zh-CN"/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/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/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1640</Words>
  <Application>Microsoft Office PowerPoint</Application>
  <PresentationFormat>宽屏</PresentationFormat>
  <Paragraphs>367</Paragraphs>
  <Slides>50</Slides>
  <Notes>41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9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Systematic Uncertainties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61</cp:revision>
  <dcterms:created xsi:type="dcterms:W3CDTF">2024-11-06T22:18:16Z</dcterms:created>
  <dcterms:modified xsi:type="dcterms:W3CDTF">2025-05-27T11:52:54Z</dcterms:modified>
</cp:coreProperties>
</file>