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280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2025/6/3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680973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71597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3680973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71597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847" r="-600000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847" r="-502510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847" r="-400417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847" r="-302092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847" r="-202092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847" r="-101250" b="-7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847" r="-1674" b="-7033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00847" r="-518519" b="-6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00847" r="-518519" b="-5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00847" r="-518519" b="-4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00847" r="-518519" b="-303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96639" r="-518519" b="-2008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01695" r="-518519" b="-102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01695" r="-518519" b="-2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1748</Words>
  <Application>Microsoft Office PowerPoint</Application>
  <PresentationFormat>宽屏</PresentationFormat>
  <Paragraphs>418</Paragraphs>
  <Slides>52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65</cp:revision>
  <dcterms:created xsi:type="dcterms:W3CDTF">2024-11-06T22:18:16Z</dcterms:created>
  <dcterms:modified xsi:type="dcterms:W3CDTF">2025-06-03T12:25:16Z</dcterms:modified>
</cp:coreProperties>
</file>