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953" r:id="rId2"/>
    <p:sldId id="2608" r:id="rId3"/>
    <p:sldId id="2609" r:id="rId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90644" autoAdjust="0"/>
  </p:normalViewPr>
  <p:slideViewPr>
    <p:cSldViewPr>
      <p:cViewPr varScale="1">
        <p:scale>
          <a:sx n="104" d="100"/>
          <a:sy n="104" d="100"/>
        </p:scale>
        <p:origin x="976" y="2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2025/6/3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CEPC vertex Detector</a:t>
            </a:r>
            <a:br>
              <a:rPr lang="en-US" altLang="zh-CN" sz="6000" dirty="0">
                <a:solidFill>
                  <a:srgbClr val="C00000"/>
                </a:solidFill>
              </a:rPr>
            </a:b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1002006" y="3880713"/>
            <a:ext cx="10603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Zhijun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Liang</a:t>
            </a:r>
          </a:p>
          <a:p>
            <a:pPr algn="ctr"/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239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0935EB-FD11-9D94-75E6-59C656DF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 update 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4FC2A-A26B-312E-53D0-F7CD161D5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FD2F09-EE03-3A4A-B28A-9C8BB44E0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08" y="1600766"/>
            <a:ext cx="5441602" cy="49381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CA192B-3817-794A-8510-B70DB6A5D5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204" y="1600766"/>
            <a:ext cx="6426200" cy="3187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5DD489-2FDE-2344-B8B5-8EA5644676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5368" y="4666826"/>
            <a:ext cx="6006828" cy="2147019"/>
          </a:xfrm>
          <a:prstGeom prst="rect">
            <a:avLst/>
          </a:prstGeom>
        </p:spPr>
      </p:pic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73F0837-DA02-1F44-AFEC-865956A5E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804" y="900033"/>
            <a:ext cx="10972800" cy="4840303"/>
          </a:xfrm>
        </p:spPr>
        <p:txBody>
          <a:bodyPr/>
          <a:lstStyle/>
          <a:p>
            <a:r>
              <a:rPr lang="en-US" dirty="0"/>
              <a:t>Structure is re-arranged, adding introduction and summary </a:t>
            </a:r>
          </a:p>
        </p:txBody>
      </p:sp>
    </p:spTree>
    <p:extLst>
      <p:ext uri="{BB962C8B-B14F-4D97-AF65-F5344CB8AC3E}">
        <p14:creationId xmlns:p14="http://schemas.microsoft.com/office/powerpoint/2010/main" val="232100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DAB6BE-7E1C-9E48-8D34-E18C2E511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4" y="1175842"/>
            <a:ext cx="10972800" cy="484030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CN" dirty="0"/>
              <a:t>ll front size in table has been fixed. </a:t>
            </a:r>
            <a:r>
              <a:rPr lang="en-US" dirty="0"/>
              <a:t>S</a:t>
            </a:r>
            <a:r>
              <a:rPr lang="en-CN" dirty="0"/>
              <a:t>ignificant figures adjusted</a:t>
            </a:r>
          </a:p>
          <a:p>
            <a:r>
              <a:rPr lang="en-US" dirty="0"/>
              <a:t>P</a:t>
            </a:r>
            <a:r>
              <a:rPr lang="en-CN" dirty="0"/>
              <a:t>lan for this week </a:t>
            </a:r>
          </a:p>
          <a:p>
            <a:pPr lvl="1"/>
            <a:r>
              <a:rPr lang="en-US" dirty="0"/>
              <a:t>R</a:t>
            </a:r>
            <a:r>
              <a:rPr lang="en-CN" dirty="0"/>
              <a:t>efine the structure of the chapter</a:t>
            </a:r>
          </a:p>
          <a:p>
            <a:pPr lvl="1"/>
            <a:r>
              <a:rPr lang="en-US" dirty="0"/>
              <a:t>R</a:t>
            </a:r>
            <a:r>
              <a:rPr lang="en-CN" dirty="0"/>
              <a:t>emake some of the figure with small front size </a:t>
            </a:r>
          </a:p>
          <a:p>
            <a:endParaRPr lang="en-C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112032-D327-9E48-8030-BA643029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CN" dirty="0"/>
              <a:t>able and figure format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B996F-631F-5445-919C-56C7B7A0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935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46067</TotalTime>
  <Words>62</Words>
  <Application>Microsoft Macintosh PowerPoint</Application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PowerPoint Presentation</vt:lpstr>
      <vt:lpstr>Structure update </vt:lpstr>
      <vt:lpstr>Table and figure format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Microsoft Office User</cp:lastModifiedBy>
  <cp:revision>2200</cp:revision>
  <cp:lastPrinted>2022-11-06T05:19:21Z</cp:lastPrinted>
  <dcterms:created xsi:type="dcterms:W3CDTF">2012-09-04T11:33:36Z</dcterms:created>
  <dcterms:modified xsi:type="dcterms:W3CDTF">2025-06-03T01:10:29Z</dcterms:modified>
</cp:coreProperties>
</file>