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280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52" d="100"/>
          <a:sy n="52" d="100"/>
        </p:scale>
        <p:origin x="66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607073"/>
                  </p:ext>
                </p:extLst>
              </p:nvPr>
            </p:nvGraphicFramePr>
            <p:xfrm>
              <a:off x="0" y="966652"/>
              <a:ext cx="12192000" cy="5891346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151529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7467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18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607073"/>
                  </p:ext>
                </p:extLst>
              </p:nvPr>
            </p:nvGraphicFramePr>
            <p:xfrm>
              <a:off x="0" y="966652"/>
              <a:ext cx="12192000" cy="5891346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151529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34353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7467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1064" t="-813" r="-602553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50000" t="-813" r="-500000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1489" t="-813" r="-402128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1489" t="-813" r="-302128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51489" t="-813" r="-202128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48729" t="-813" r="-101271" b="-688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1915" t="-813" r="-1702" b="-688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103333" r="-467705" b="-60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201653" r="-467705" b="-500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304167" r="-46770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400826" r="-467705" b="-30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500826" r="-467705" b="-20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605833" r="-467705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349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67" t="-700000" r="-467705" b="-24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1748</Words>
  <Application>Microsoft Office PowerPoint</Application>
  <PresentationFormat>宽屏</PresentationFormat>
  <Paragraphs>418</Paragraphs>
  <Slides>52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64</cp:revision>
  <dcterms:created xsi:type="dcterms:W3CDTF">2024-11-06T22:18:16Z</dcterms:created>
  <dcterms:modified xsi:type="dcterms:W3CDTF">2025-06-03T12:02:49Z</dcterms:modified>
</cp:coreProperties>
</file>