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60" r:id="rId4"/>
    <p:sldId id="263" r:id="rId5"/>
    <p:sldId id="268" r:id="rId6"/>
    <p:sldId id="267" r:id="rId7"/>
    <p:sldId id="266" r:id="rId8"/>
    <p:sldId id="265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63968"/>
            <a:ext cx="9144000" cy="2387600"/>
          </a:xfrm>
        </p:spPr>
        <p:txBody>
          <a:bodyPr anchor="ctr" anchorCtr="0"/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CGEM Cluster Plots</a:t>
            </a:r>
            <a:b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of Run 85756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947160"/>
            <a:ext cx="9144000" cy="2122170"/>
          </a:xfrm>
        </p:spPr>
        <p:txBody>
          <a:bodyPr anchor="ctr" anchorCtr="0">
            <a:normAutofit lnSpcReduction="20000"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Jiajv Wang, Linghui Wu, Liangliang Wang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WuHan University, Institute of High Energy Physics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June 9, 2025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0" y="168275"/>
            <a:ext cx="10184765" cy="65220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245" y="155575"/>
            <a:ext cx="10304145" cy="6546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565" y="146050"/>
            <a:ext cx="10263505" cy="6565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1641475"/>
            <a:ext cx="11303000" cy="35750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1586865"/>
            <a:ext cx="11701780" cy="36849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090" y="1748790"/>
            <a:ext cx="10751820" cy="33604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0" y="1733550"/>
            <a:ext cx="107061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190" y="1718310"/>
            <a:ext cx="10675620" cy="34213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109720" y="370205"/>
            <a:ext cx="3972560" cy="1219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en-US" altLang="zh-CN" sz="6000" b="1">
                <a:latin typeface="Times New Roman" panose="02020603050405020304" charset="0"/>
                <a:cs typeface="Times New Roman" panose="02020603050405020304" charset="0"/>
              </a:rPr>
              <a:t>Summary</a:t>
            </a:r>
            <a:endParaRPr lang="en-US" altLang="zh-CN" sz="6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1955" y="1589405"/>
            <a:ext cx="9097010" cy="21939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A certain number of dead channel observed.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Further validation ongoing.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590" y="1567180"/>
            <a:ext cx="11640820" cy="37230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085" y="154940"/>
            <a:ext cx="10324465" cy="65487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0" y="156845"/>
            <a:ext cx="10325100" cy="6544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885" y="109855"/>
            <a:ext cx="10475595" cy="66382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250" y="153670"/>
            <a:ext cx="10223500" cy="65512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045" y="168275"/>
            <a:ext cx="10202545" cy="6521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695" y="164465"/>
            <a:ext cx="10215245" cy="6529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208280"/>
            <a:ext cx="10104120" cy="6441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WPS 演示</Application>
  <PresentationFormat>宽屏</PresentationFormat>
  <Paragraphs>12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Wingdings</vt:lpstr>
      <vt:lpstr>微软雅黑</vt:lpstr>
      <vt:lpstr>Arial Unicode MS</vt:lpstr>
      <vt:lpstr>Calibri</vt:lpstr>
      <vt:lpstr>WPS</vt:lpstr>
      <vt:lpstr>CGEM Cluster Plots of Run 85756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王家驹</cp:lastModifiedBy>
  <cp:revision>5</cp:revision>
  <dcterms:created xsi:type="dcterms:W3CDTF">2023-08-09T12:44:00Z</dcterms:created>
  <dcterms:modified xsi:type="dcterms:W3CDTF">2025-06-09T08:46:45Z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2052-12.1.0.19770</vt:lpwstr>
  </property>
</Properties>
</file>