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91" r:id="rId3"/>
    <p:sldId id="293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26" autoAdjust="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3712"/>
          </a:xfrm>
        </p:spPr>
        <p:txBody>
          <a:bodyPr/>
          <a:lstStyle/>
          <a:p>
            <a:r>
              <a:rPr lang="en-US" altLang="zh-CN" dirty="0" smtClean="0"/>
              <a:t>CGEM data taking with beam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r>
              <a:rPr lang="en-US" altLang="zh-CN" dirty="0" smtClean="0"/>
              <a:t>2025-06-9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FB175E0-AC89-4E53-93F2-AFDA6CA96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5" y="98425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CGEM data taking with beam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A44A4950-8C02-43E1-B02D-ADAD0C5A8B78}"/>
              </a:ext>
            </a:extLst>
          </p:cNvPr>
          <p:cNvSpPr txBox="1"/>
          <p:nvPr/>
        </p:nvSpPr>
        <p:spPr>
          <a:xfrm>
            <a:off x="173805" y="1785851"/>
            <a:ext cx="419828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>
                <a:solidFill>
                  <a:srgbClr val="0000FF"/>
                </a:solidFill>
              </a:rPr>
              <a:t>From </a:t>
            </a:r>
            <a:r>
              <a:rPr lang="en-US" altLang="zh-CN" sz="3000" dirty="0" smtClean="0">
                <a:solidFill>
                  <a:srgbClr val="0000FF"/>
                </a:solidFill>
              </a:rPr>
              <a:t>June 5 to 7</a:t>
            </a:r>
            <a:endParaRPr lang="en-US" altLang="zh-CN" sz="3000" baseline="30000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Nominal HV: </a:t>
            </a:r>
            <a:r>
              <a:rPr lang="en-US" altLang="zh-CN" sz="3000" dirty="0"/>
              <a:t>Run </a:t>
            </a:r>
            <a:r>
              <a:rPr lang="en-US" altLang="zh-CN" sz="3000" dirty="0" smtClean="0"/>
              <a:t>85756 (L1,L2,L2s, L3), 85764 (L1, L2), 85765(L1, L2, L3), 85776(L1,L2), 85777(L1, </a:t>
            </a:r>
            <a:r>
              <a:rPr lang="en-US" altLang="zh-CN" sz="3000" dirty="0"/>
              <a:t>L2), </a:t>
            </a:r>
            <a:r>
              <a:rPr lang="en-US" altLang="zh-CN" sz="3000" dirty="0" smtClean="0"/>
              <a:t>85778(L1</a:t>
            </a:r>
            <a:r>
              <a:rPr lang="en-US" altLang="zh-CN" sz="3000" dirty="0"/>
              <a:t>, L2</a:t>
            </a:r>
            <a:r>
              <a:rPr lang="en-US" altLang="zh-CN" sz="3000" dirty="0" smtClean="0"/>
              <a:t>)</a:t>
            </a:r>
            <a:endParaRPr lang="en-US" altLang="zh-CN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baseline="30000" dirty="0">
              <a:solidFill>
                <a:srgbClr val="0000FF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094" y="1881189"/>
            <a:ext cx="7641313" cy="411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Check results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622108"/>
              </p:ext>
            </p:extLst>
          </p:nvPr>
        </p:nvGraphicFramePr>
        <p:xfrm>
          <a:off x="333375" y="1018872"/>
          <a:ext cx="11525249" cy="504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852"/>
                <a:gridCol w="989222"/>
                <a:gridCol w="1113229"/>
                <a:gridCol w="1719818"/>
                <a:gridCol w="1971253"/>
                <a:gridCol w="1904477"/>
                <a:gridCol w="1536699"/>
                <a:gridCol w="1536699"/>
              </a:tblGrid>
              <a:tr h="472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Run No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start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stop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BESIII event number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</a:t>
                      </a:r>
                      <a:r>
                        <a:rPr lang="en-US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uniq</a:t>
                      </a: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trigger number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Last trigger number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check error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>
                          <a:effectLst/>
                        </a:rPr>
                        <a:t>Nominal HV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5339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85756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2025.6.5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18:57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19:33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1519318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1621224/1224613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1621224/1224613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/>
                        <a:t>L1, L2, L2s, L3</a:t>
                      </a:r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26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85764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2025.6.6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10:24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12:34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4249673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4335952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4335952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/>
                        <a:t>L1, L2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26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85765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2025.6.6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12:56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14:42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3649511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1004546/ 3642902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1004546/ 3642902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/>
                        <a:t>L1,  L2, L3</a:t>
                      </a:r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26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85776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2025.6.7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12:54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13:58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2168719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2168719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2168719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/>
                        <a:t>L1,L2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85777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2025.6.7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16:08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17:03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2152803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2152785/2152802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2152785/2152802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/>
                        <a:t>L1,L2</a:t>
                      </a:r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85778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2025.6.7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17:29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18:22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2121445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L1,L2</a:t>
                      </a:r>
                      <a:endParaRPr lang="zh-CN" altLang="en-US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85763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2025.6.6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8:45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10:04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2780004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2780003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2780003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None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26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85753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2025.6.5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14:51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15:04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590399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590398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590398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None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26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85754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2025.6.5 </a:t>
                      </a:r>
                    </a:p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14:19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18:21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2894945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2943325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2943325</a:t>
                      </a:r>
                      <a:endParaRPr lang="en-US" altLang="zh-CN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None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44678" y="6261796"/>
            <a:ext cx="10515600" cy="467777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Communication errors between </a:t>
            </a:r>
            <a:r>
              <a:rPr lang="en-US" altLang="zh-CN" sz="2400" dirty="0" smtClean="0"/>
              <a:t>FEBs </a:t>
            </a:r>
            <a:r>
              <a:rPr lang="en-US" altLang="zh-CN" sz="2400" dirty="0"/>
              <a:t>and </a:t>
            </a:r>
            <a:r>
              <a:rPr lang="en-US" altLang="zh-CN" sz="2400" dirty="0" smtClean="0"/>
              <a:t>GEMROCs can </a:t>
            </a:r>
            <a:r>
              <a:rPr lang="en-US" altLang="zh-CN" sz="2400" dirty="0"/>
              <a:t>result in packet loss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449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13717</TotalTime>
  <Words>178</Words>
  <Application>Microsoft Office PowerPoint</Application>
  <PresentationFormat>宽屏</PresentationFormat>
  <Paragraphs>96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CGEM data taking with beam</vt:lpstr>
      <vt:lpstr>CGEM data taking with beam</vt:lpstr>
      <vt:lpstr>Check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Windows 用户</cp:lastModifiedBy>
  <cp:revision>304</cp:revision>
  <dcterms:created xsi:type="dcterms:W3CDTF">2025-02-21T15:15:20Z</dcterms:created>
  <dcterms:modified xsi:type="dcterms:W3CDTF">2025-06-09T14:09:42Z</dcterms:modified>
</cp:coreProperties>
</file>