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9" r:id="rId3"/>
    <p:sldId id="257" r:id="rId4"/>
    <p:sldId id="258" r:id="rId5"/>
    <p:sldId id="259" r:id="rId6"/>
    <p:sldId id="270" r:id="rId7"/>
    <p:sldId id="271" r:id="rId8"/>
    <p:sldId id="272" r:id="rId9"/>
    <p:sldId id="273" r:id="rId10"/>
    <p:sldId id="274" r:id="rId11"/>
    <p:sldId id="275" r:id="rId12"/>
    <p:sldId id="268" r:id="rId13"/>
    <p:sldId id="276" r:id="rId14"/>
    <p:sldId id="266" r:id="rId15"/>
    <p:sldId id="264" r:id="rId16"/>
    <p:sldId id="267" r:id="rId17"/>
    <p:sldId id="26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7F3A45-A273-42BA-B649-4C4F357EAC7E}" v="113" dt="2025-08-25T16:52:17.365"/>
    <p1510:client id="{F2644DCA-8820-4A4D-8A9E-ABE9FFC58B5A}" v="3" dt="2025-08-25T04:09:19.3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44" autoAdjust="0"/>
    <p:restoredTop sz="94660"/>
  </p:normalViewPr>
  <p:slideViewPr>
    <p:cSldViewPr snapToGrid="0">
      <p:cViewPr varScale="1">
        <p:scale>
          <a:sx n="122" d="100"/>
          <a:sy n="122" d="100"/>
        </p:scale>
        <p:origin x="104"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ang Li" userId="0c77645c3a6fa0ad" providerId="LiveId" clId="{147F3A45-A273-42BA-B649-4C4F357EAC7E}"/>
    <pc:docChg chg="undo custSel addSld delSld modSld sldOrd">
      <pc:chgData name="Huang Li" userId="0c77645c3a6fa0ad" providerId="LiveId" clId="{147F3A45-A273-42BA-B649-4C4F357EAC7E}" dt="2025-08-26T02:32:15.489" v="5422" actId="20577"/>
      <pc:docMkLst>
        <pc:docMk/>
      </pc:docMkLst>
      <pc:sldChg chg="modSp mod">
        <pc:chgData name="Huang Li" userId="0c77645c3a6fa0ad" providerId="LiveId" clId="{147F3A45-A273-42BA-B649-4C4F357EAC7E}" dt="2025-08-25T09:24:23.520" v="92" actId="404"/>
        <pc:sldMkLst>
          <pc:docMk/>
          <pc:sldMk cId="3428476391" sldId="256"/>
        </pc:sldMkLst>
        <pc:spChg chg="mod">
          <ac:chgData name="Huang Li" userId="0c77645c3a6fa0ad" providerId="LiveId" clId="{147F3A45-A273-42BA-B649-4C4F357EAC7E}" dt="2025-08-25T09:24:23.520" v="92" actId="404"/>
          <ac:spMkLst>
            <pc:docMk/>
            <pc:sldMk cId="3428476391" sldId="256"/>
            <ac:spMk id="3" creationId="{5B78EA40-3E7C-4B1A-8111-B82B4612457F}"/>
          </ac:spMkLst>
        </pc:spChg>
        <pc:spChg chg="mod">
          <ac:chgData name="Huang Li" userId="0c77645c3a6fa0ad" providerId="LiveId" clId="{147F3A45-A273-42BA-B649-4C4F357EAC7E}" dt="2025-08-25T09:23:36.905" v="2" actId="20577"/>
          <ac:spMkLst>
            <pc:docMk/>
            <pc:sldMk cId="3428476391" sldId="256"/>
            <ac:spMk id="6" creationId="{F9BE0F73-C0DA-A353-DB18-26934C7694DE}"/>
          </ac:spMkLst>
        </pc:spChg>
      </pc:sldChg>
      <pc:sldChg chg="modSp mod">
        <pc:chgData name="Huang Li" userId="0c77645c3a6fa0ad" providerId="LiveId" clId="{147F3A45-A273-42BA-B649-4C4F357EAC7E}" dt="2025-08-25T09:31:17.302" v="362" actId="732"/>
        <pc:sldMkLst>
          <pc:docMk/>
          <pc:sldMk cId="2759874090" sldId="258"/>
        </pc:sldMkLst>
        <pc:picChg chg="mod modCrop">
          <ac:chgData name="Huang Li" userId="0c77645c3a6fa0ad" providerId="LiveId" clId="{147F3A45-A273-42BA-B649-4C4F357EAC7E}" dt="2025-08-25T09:31:17.302" v="362" actId="732"/>
          <ac:picMkLst>
            <pc:docMk/>
            <pc:sldMk cId="2759874090" sldId="258"/>
            <ac:picMk id="7" creationId="{FB656654-BEC7-0F59-2A06-C5A99B4EB3D0}"/>
          </ac:picMkLst>
        </pc:picChg>
      </pc:sldChg>
      <pc:sldChg chg="modSp mod">
        <pc:chgData name="Huang Li" userId="0c77645c3a6fa0ad" providerId="LiveId" clId="{147F3A45-A273-42BA-B649-4C4F357EAC7E}" dt="2025-08-25T14:59:01.715" v="826" actId="20577"/>
        <pc:sldMkLst>
          <pc:docMk/>
          <pc:sldMk cId="2686897054" sldId="259"/>
        </pc:sldMkLst>
        <pc:spChg chg="mod">
          <ac:chgData name="Huang Li" userId="0c77645c3a6fa0ad" providerId="LiveId" clId="{147F3A45-A273-42BA-B649-4C4F357EAC7E}" dt="2025-08-25T14:50:46.270" v="600" actId="20577"/>
          <ac:spMkLst>
            <pc:docMk/>
            <pc:sldMk cId="2686897054" sldId="259"/>
            <ac:spMk id="2" creationId="{D58C6CC4-FA86-AB2E-FB09-C83E5248EB27}"/>
          </ac:spMkLst>
        </pc:spChg>
        <pc:spChg chg="mod">
          <ac:chgData name="Huang Li" userId="0c77645c3a6fa0ad" providerId="LiveId" clId="{147F3A45-A273-42BA-B649-4C4F357EAC7E}" dt="2025-08-25T14:59:01.715" v="826" actId="20577"/>
          <ac:spMkLst>
            <pc:docMk/>
            <pc:sldMk cId="2686897054" sldId="259"/>
            <ac:spMk id="3" creationId="{9E093171-07C9-CA06-C561-06779C32A660}"/>
          </ac:spMkLst>
        </pc:spChg>
        <pc:picChg chg="mod ord modCrop">
          <ac:chgData name="Huang Li" userId="0c77645c3a6fa0ad" providerId="LiveId" clId="{147F3A45-A273-42BA-B649-4C4F357EAC7E}" dt="2025-08-25T14:54:36.957" v="625" actId="732"/>
          <ac:picMkLst>
            <pc:docMk/>
            <pc:sldMk cId="2686897054" sldId="259"/>
            <ac:picMk id="12" creationId="{9F538854-476A-76F5-526C-38583B52B0B0}"/>
          </ac:picMkLst>
        </pc:picChg>
      </pc:sldChg>
      <pc:sldChg chg="addSp modSp del mod">
        <pc:chgData name="Huang Li" userId="0c77645c3a6fa0ad" providerId="LiveId" clId="{147F3A45-A273-42BA-B649-4C4F357EAC7E}" dt="2025-08-25T16:03:49.228" v="3830" actId="47"/>
        <pc:sldMkLst>
          <pc:docMk/>
          <pc:sldMk cId="447562096" sldId="263"/>
        </pc:sldMkLst>
        <pc:spChg chg="mod">
          <ac:chgData name="Huang Li" userId="0c77645c3a6fa0ad" providerId="LiveId" clId="{147F3A45-A273-42BA-B649-4C4F357EAC7E}" dt="2025-08-25T15:48:53.977" v="3537" actId="20577"/>
          <ac:spMkLst>
            <pc:docMk/>
            <pc:sldMk cId="447562096" sldId="263"/>
            <ac:spMk id="2" creationId="{DB60859B-BEB2-4E49-EC9A-4654772C82DB}"/>
          </ac:spMkLst>
        </pc:spChg>
        <pc:spChg chg="add mod">
          <ac:chgData name="Huang Li" userId="0c77645c3a6fa0ad" providerId="LiveId" clId="{147F3A45-A273-42BA-B649-4C4F357EAC7E}" dt="2025-08-25T14:34:52.212" v="435" actId="13822"/>
          <ac:spMkLst>
            <pc:docMk/>
            <pc:sldMk cId="447562096" sldId="263"/>
            <ac:spMk id="4" creationId="{B8CC672E-3BEF-8308-3EA6-7C6FF27F7FD6}"/>
          </ac:spMkLst>
        </pc:spChg>
        <pc:spChg chg="add mod">
          <ac:chgData name="Huang Li" userId="0c77645c3a6fa0ad" providerId="LiveId" clId="{147F3A45-A273-42BA-B649-4C4F357EAC7E}" dt="2025-08-25T14:36:17.496" v="504" actId="20577"/>
          <ac:spMkLst>
            <pc:docMk/>
            <pc:sldMk cId="447562096" sldId="263"/>
            <ac:spMk id="5" creationId="{605E2682-7540-EDB4-E5F0-AC7215C44E41}"/>
          </ac:spMkLst>
        </pc:spChg>
        <pc:spChg chg="add mod">
          <ac:chgData name="Huang Li" userId="0c77645c3a6fa0ad" providerId="LiveId" clId="{147F3A45-A273-42BA-B649-4C4F357EAC7E}" dt="2025-08-25T14:36:03.175" v="500" actId="1076"/>
          <ac:spMkLst>
            <pc:docMk/>
            <pc:sldMk cId="447562096" sldId="263"/>
            <ac:spMk id="7" creationId="{C3D18EE3-56B0-9DDC-ED0F-F984A2EBDA9B}"/>
          </ac:spMkLst>
        </pc:spChg>
        <pc:spChg chg="add mod">
          <ac:chgData name="Huang Li" userId="0c77645c3a6fa0ad" providerId="LiveId" clId="{147F3A45-A273-42BA-B649-4C4F357EAC7E}" dt="2025-08-25T14:36:35.192" v="508" actId="1076"/>
          <ac:spMkLst>
            <pc:docMk/>
            <pc:sldMk cId="447562096" sldId="263"/>
            <ac:spMk id="12" creationId="{10367EF6-ACB5-A143-C8C1-479AC8FDD629}"/>
          </ac:spMkLst>
        </pc:spChg>
        <pc:spChg chg="add mod">
          <ac:chgData name="Huang Li" userId="0c77645c3a6fa0ad" providerId="LiveId" clId="{147F3A45-A273-42BA-B649-4C4F357EAC7E}" dt="2025-08-25T14:36:32.488" v="507" actId="1076"/>
          <ac:spMkLst>
            <pc:docMk/>
            <pc:sldMk cId="447562096" sldId="263"/>
            <ac:spMk id="13" creationId="{D4B061BE-36EB-CAA0-5771-8044819E55E0}"/>
          </ac:spMkLst>
        </pc:spChg>
        <pc:spChg chg="add mod">
          <ac:chgData name="Huang Li" userId="0c77645c3a6fa0ad" providerId="LiveId" clId="{147F3A45-A273-42BA-B649-4C4F357EAC7E}" dt="2025-08-25T14:36:42.155" v="510" actId="14100"/>
          <ac:spMkLst>
            <pc:docMk/>
            <pc:sldMk cId="447562096" sldId="263"/>
            <ac:spMk id="14" creationId="{73CE32AC-2237-A2C7-124D-0F5B35FE663F}"/>
          </ac:spMkLst>
        </pc:spChg>
        <pc:spChg chg="add mod">
          <ac:chgData name="Huang Li" userId="0c77645c3a6fa0ad" providerId="LiveId" clId="{147F3A45-A273-42BA-B649-4C4F357EAC7E}" dt="2025-08-25T14:41:02.185" v="577" actId="20577"/>
          <ac:spMkLst>
            <pc:docMk/>
            <pc:sldMk cId="447562096" sldId="263"/>
            <ac:spMk id="15" creationId="{75A08C20-FE4C-4CC7-9FE1-30AFBF46F04E}"/>
          </ac:spMkLst>
        </pc:spChg>
      </pc:sldChg>
      <pc:sldChg chg="modSp mod">
        <pc:chgData name="Huang Li" userId="0c77645c3a6fa0ad" providerId="LiveId" clId="{147F3A45-A273-42BA-B649-4C4F357EAC7E}" dt="2025-08-26T01:02:35.665" v="5420" actId="1076"/>
        <pc:sldMkLst>
          <pc:docMk/>
          <pc:sldMk cId="210726982" sldId="264"/>
        </pc:sldMkLst>
        <pc:spChg chg="mod">
          <ac:chgData name="Huang Li" userId="0c77645c3a6fa0ad" providerId="LiveId" clId="{147F3A45-A273-42BA-B649-4C4F357EAC7E}" dt="2025-08-25T16:15:44.391" v="4362" actId="20577"/>
          <ac:spMkLst>
            <pc:docMk/>
            <pc:sldMk cId="210726982" sldId="264"/>
            <ac:spMk id="2" creationId="{5EBEA2AE-D948-1B98-4FDC-AF242839475F}"/>
          </ac:spMkLst>
        </pc:spChg>
        <pc:spChg chg="mod">
          <ac:chgData name="Huang Li" userId="0c77645c3a6fa0ad" providerId="LiveId" clId="{147F3A45-A273-42BA-B649-4C4F357EAC7E}" dt="2025-08-26T01:02:35.665" v="5420" actId="1076"/>
          <ac:spMkLst>
            <pc:docMk/>
            <pc:sldMk cId="210726982" sldId="264"/>
            <ac:spMk id="48" creationId="{5D189C80-38FE-2B39-537B-A557A2DA10C3}"/>
          </ac:spMkLst>
        </pc:spChg>
      </pc:sldChg>
      <pc:sldChg chg="modSp mod">
        <pc:chgData name="Huang Li" userId="0c77645c3a6fa0ad" providerId="LiveId" clId="{147F3A45-A273-42BA-B649-4C4F357EAC7E}" dt="2025-08-26T00:43:45.160" v="5267" actId="20577"/>
        <pc:sldMkLst>
          <pc:docMk/>
          <pc:sldMk cId="96977292" sldId="265"/>
        </pc:sldMkLst>
        <pc:spChg chg="mod">
          <ac:chgData name="Huang Li" userId="0c77645c3a6fa0ad" providerId="LiveId" clId="{147F3A45-A273-42BA-B649-4C4F357EAC7E}" dt="2025-08-26T00:43:45.160" v="5267" actId="20577"/>
          <ac:spMkLst>
            <pc:docMk/>
            <pc:sldMk cId="96977292" sldId="265"/>
            <ac:spMk id="3" creationId="{FDD7F8AF-EB2B-73F4-BEB8-D561E6B6942E}"/>
          </ac:spMkLst>
        </pc:spChg>
      </pc:sldChg>
      <pc:sldChg chg="addSp delSp modSp mod">
        <pc:chgData name="Huang Li" userId="0c77645c3a6fa0ad" providerId="LiveId" clId="{147F3A45-A273-42BA-B649-4C4F357EAC7E}" dt="2025-08-26T00:55:51.210" v="5418" actId="11529"/>
        <pc:sldMkLst>
          <pc:docMk/>
          <pc:sldMk cId="516099897" sldId="266"/>
        </pc:sldMkLst>
        <pc:spChg chg="mod">
          <ac:chgData name="Huang Li" userId="0c77645c3a6fa0ad" providerId="LiveId" clId="{147F3A45-A273-42BA-B649-4C4F357EAC7E}" dt="2025-08-26T00:53:36.899" v="5293" actId="14100"/>
          <ac:spMkLst>
            <pc:docMk/>
            <pc:sldMk cId="516099897" sldId="266"/>
            <ac:spMk id="3" creationId="{484FFC84-4748-4ED7-09E2-F4E83A516C46}"/>
          </ac:spMkLst>
        </pc:spChg>
        <pc:spChg chg="add del">
          <ac:chgData name="Huang Li" userId="0c77645c3a6fa0ad" providerId="LiveId" clId="{147F3A45-A273-42BA-B649-4C4F357EAC7E}" dt="2025-08-26T00:55:51.210" v="5418" actId="11529"/>
          <ac:spMkLst>
            <pc:docMk/>
            <pc:sldMk cId="516099897" sldId="266"/>
            <ac:spMk id="4" creationId="{FB2D6DF0-D728-499B-C780-3422FE0EFBF2}"/>
          </ac:spMkLst>
        </pc:spChg>
        <pc:spChg chg="mod">
          <ac:chgData name="Huang Li" userId="0c77645c3a6fa0ad" providerId="LiveId" clId="{147F3A45-A273-42BA-B649-4C4F357EAC7E}" dt="2025-08-26T00:55:48.037" v="5416" actId="693"/>
          <ac:spMkLst>
            <pc:docMk/>
            <pc:sldMk cId="516099897" sldId="266"/>
            <ac:spMk id="5" creationId="{E3C56963-3C67-B3C2-D88D-96A57D1E4333}"/>
          </ac:spMkLst>
        </pc:spChg>
        <pc:spChg chg="mod">
          <ac:chgData name="Huang Li" userId="0c77645c3a6fa0ad" providerId="LiveId" clId="{147F3A45-A273-42BA-B649-4C4F357EAC7E}" dt="2025-08-26T00:53:26.980" v="5292" actId="207"/>
          <ac:spMkLst>
            <pc:docMk/>
            <pc:sldMk cId="516099897" sldId="266"/>
            <ac:spMk id="7" creationId="{F8A2B554-C696-A6B6-7114-F9293E79D9AE}"/>
          </ac:spMkLst>
        </pc:spChg>
        <pc:spChg chg="mod">
          <ac:chgData name="Huang Li" userId="0c77645c3a6fa0ad" providerId="LiveId" clId="{147F3A45-A273-42BA-B649-4C4F357EAC7E}" dt="2025-08-26T00:55:26.786" v="5415" actId="1035"/>
          <ac:spMkLst>
            <pc:docMk/>
            <pc:sldMk cId="516099897" sldId="266"/>
            <ac:spMk id="12" creationId="{A5156CE4-3899-0B9A-9367-3F7863E9B075}"/>
          </ac:spMkLst>
        </pc:spChg>
        <pc:spChg chg="mod">
          <ac:chgData name="Huang Li" userId="0c77645c3a6fa0ad" providerId="LiveId" clId="{147F3A45-A273-42BA-B649-4C4F357EAC7E}" dt="2025-08-26T00:55:26.786" v="5415" actId="1035"/>
          <ac:spMkLst>
            <pc:docMk/>
            <pc:sldMk cId="516099897" sldId="266"/>
            <ac:spMk id="15" creationId="{BA2AD8CD-C51A-7A1B-2EAF-7428CFB673F2}"/>
          </ac:spMkLst>
        </pc:spChg>
        <pc:spChg chg="mod">
          <ac:chgData name="Huang Li" userId="0c77645c3a6fa0ad" providerId="LiveId" clId="{147F3A45-A273-42BA-B649-4C4F357EAC7E}" dt="2025-08-26T00:55:26.786" v="5415" actId="1035"/>
          <ac:spMkLst>
            <pc:docMk/>
            <pc:sldMk cId="516099897" sldId="266"/>
            <ac:spMk id="16" creationId="{1568ACC9-440B-A21B-EC8F-B6292DC11795}"/>
          </ac:spMkLst>
        </pc:spChg>
        <pc:spChg chg="mod">
          <ac:chgData name="Huang Li" userId="0c77645c3a6fa0ad" providerId="LiveId" clId="{147F3A45-A273-42BA-B649-4C4F357EAC7E}" dt="2025-08-26T00:55:26.786" v="5415" actId="1035"/>
          <ac:spMkLst>
            <pc:docMk/>
            <pc:sldMk cId="516099897" sldId="266"/>
            <ac:spMk id="17" creationId="{A87BBB90-35C4-A666-A7A3-1A29D2A84341}"/>
          </ac:spMkLst>
        </pc:spChg>
        <pc:spChg chg="mod">
          <ac:chgData name="Huang Li" userId="0c77645c3a6fa0ad" providerId="LiveId" clId="{147F3A45-A273-42BA-B649-4C4F357EAC7E}" dt="2025-08-26T00:55:26.786" v="5415" actId="1035"/>
          <ac:spMkLst>
            <pc:docMk/>
            <pc:sldMk cId="516099897" sldId="266"/>
            <ac:spMk id="18" creationId="{228C0AE3-C687-2920-DA53-5884C395266E}"/>
          </ac:spMkLst>
        </pc:spChg>
        <pc:spChg chg="mod">
          <ac:chgData name="Huang Li" userId="0c77645c3a6fa0ad" providerId="LiveId" clId="{147F3A45-A273-42BA-B649-4C4F357EAC7E}" dt="2025-08-26T00:55:26.786" v="5415" actId="1035"/>
          <ac:spMkLst>
            <pc:docMk/>
            <pc:sldMk cId="516099897" sldId="266"/>
            <ac:spMk id="31" creationId="{3B45D6B0-3987-E081-FCAD-5F3EC4278655}"/>
          </ac:spMkLst>
        </pc:spChg>
        <pc:spChg chg="mod">
          <ac:chgData name="Huang Li" userId="0c77645c3a6fa0ad" providerId="LiveId" clId="{147F3A45-A273-42BA-B649-4C4F357EAC7E}" dt="2025-08-26T00:55:26.786" v="5415" actId="1035"/>
          <ac:spMkLst>
            <pc:docMk/>
            <pc:sldMk cId="516099897" sldId="266"/>
            <ac:spMk id="32" creationId="{A553F5E4-1E92-6467-C69C-FAF0E8C1C3CD}"/>
          </ac:spMkLst>
        </pc:spChg>
        <pc:spChg chg="mod">
          <ac:chgData name="Huang Li" userId="0c77645c3a6fa0ad" providerId="LiveId" clId="{147F3A45-A273-42BA-B649-4C4F357EAC7E}" dt="2025-08-26T00:55:26.786" v="5415" actId="1035"/>
          <ac:spMkLst>
            <pc:docMk/>
            <pc:sldMk cId="516099897" sldId="266"/>
            <ac:spMk id="33" creationId="{080D9B0C-B04F-9B3A-1B97-EBCEF7C3AF88}"/>
          </ac:spMkLst>
        </pc:spChg>
        <pc:spChg chg="mod">
          <ac:chgData name="Huang Li" userId="0c77645c3a6fa0ad" providerId="LiveId" clId="{147F3A45-A273-42BA-B649-4C4F357EAC7E}" dt="2025-08-26T00:55:26.786" v="5415" actId="1035"/>
          <ac:spMkLst>
            <pc:docMk/>
            <pc:sldMk cId="516099897" sldId="266"/>
            <ac:spMk id="34" creationId="{8050F4DE-FA3C-9D63-8287-069F036EB8F2}"/>
          </ac:spMkLst>
        </pc:spChg>
      </pc:sldChg>
      <pc:sldChg chg="delSp modSp mod">
        <pc:chgData name="Huang Li" userId="0c77645c3a6fa0ad" providerId="LiveId" clId="{147F3A45-A273-42BA-B649-4C4F357EAC7E}" dt="2025-08-25T16:26:06.141" v="4458" actId="1076"/>
        <pc:sldMkLst>
          <pc:docMk/>
          <pc:sldMk cId="3958505951" sldId="267"/>
        </pc:sldMkLst>
        <pc:spChg chg="mod">
          <ac:chgData name="Huang Li" userId="0c77645c3a6fa0ad" providerId="LiveId" clId="{147F3A45-A273-42BA-B649-4C4F357EAC7E}" dt="2025-08-25T16:17:43.785" v="4423" actId="14100"/>
          <ac:spMkLst>
            <pc:docMk/>
            <pc:sldMk cId="3958505951" sldId="267"/>
            <ac:spMk id="5" creationId="{80327F97-1188-3F40-2DE8-77209DF2647E}"/>
          </ac:spMkLst>
        </pc:spChg>
        <pc:spChg chg="del">
          <ac:chgData name="Huang Li" userId="0c77645c3a6fa0ad" providerId="LiveId" clId="{147F3A45-A273-42BA-B649-4C4F357EAC7E}" dt="2025-08-25T16:17:15.857" v="4414" actId="478"/>
          <ac:spMkLst>
            <pc:docMk/>
            <pc:sldMk cId="3958505951" sldId="267"/>
            <ac:spMk id="7" creationId="{0387BE4B-F660-AF7C-992F-410C535D986C}"/>
          </ac:spMkLst>
        </pc:spChg>
        <pc:spChg chg="del">
          <ac:chgData name="Huang Li" userId="0c77645c3a6fa0ad" providerId="LiveId" clId="{147F3A45-A273-42BA-B649-4C4F357EAC7E}" dt="2025-08-25T16:17:15.857" v="4414" actId="478"/>
          <ac:spMkLst>
            <pc:docMk/>
            <pc:sldMk cId="3958505951" sldId="267"/>
            <ac:spMk id="12" creationId="{0EDB819E-9547-575A-5166-A7F1C9D57038}"/>
          </ac:spMkLst>
        </pc:spChg>
        <pc:spChg chg="del">
          <ac:chgData name="Huang Li" userId="0c77645c3a6fa0ad" providerId="LiveId" clId="{147F3A45-A273-42BA-B649-4C4F357EAC7E}" dt="2025-08-25T16:17:15.857" v="4414" actId="478"/>
          <ac:spMkLst>
            <pc:docMk/>
            <pc:sldMk cId="3958505951" sldId="267"/>
            <ac:spMk id="13" creationId="{0031A42D-21DE-3E1A-9299-221AC2A72EA7}"/>
          </ac:spMkLst>
        </pc:spChg>
        <pc:spChg chg="del">
          <ac:chgData name="Huang Li" userId="0c77645c3a6fa0ad" providerId="LiveId" clId="{147F3A45-A273-42BA-B649-4C4F357EAC7E}" dt="2025-08-25T16:17:15.857" v="4414" actId="478"/>
          <ac:spMkLst>
            <pc:docMk/>
            <pc:sldMk cId="3958505951" sldId="267"/>
            <ac:spMk id="14" creationId="{D3989CFA-189B-F1F9-0EF9-61CC7C5EB00D}"/>
          </ac:spMkLst>
        </pc:spChg>
        <pc:spChg chg="del">
          <ac:chgData name="Huang Li" userId="0c77645c3a6fa0ad" providerId="LiveId" clId="{147F3A45-A273-42BA-B649-4C4F357EAC7E}" dt="2025-08-25T16:17:17.212" v="4415" actId="478"/>
          <ac:spMkLst>
            <pc:docMk/>
            <pc:sldMk cId="3958505951" sldId="267"/>
            <ac:spMk id="16" creationId="{B9E3F452-2061-6CD4-48A8-EF99B2174ED3}"/>
          </ac:spMkLst>
        </pc:spChg>
        <pc:spChg chg="del">
          <ac:chgData name="Huang Li" userId="0c77645c3a6fa0ad" providerId="LiveId" clId="{147F3A45-A273-42BA-B649-4C4F357EAC7E}" dt="2025-08-25T16:17:21.338" v="4420" actId="478"/>
          <ac:spMkLst>
            <pc:docMk/>
            <pc:sldMk cId="3958505951" sldId="267"/>
            <ac:spMk id="17" creationId="{F0EA55C7-42AA-E9DD-B860-EE5C2CF12534}"/>
          </ac:spMkLst>
        </pc:spChg>
        <pc:spChg chg="del">
          <ac:chgData name="Huang Li" userId="0c77645c3a6fa0ad" providerId="LiveId" clId="{147F3A45-A273-42BA-B649-4C4F357EAC7E}" dt="2025-08-25T16:17:20.508" v="4419" actId="478"/>
          <ac:spMkLst>
            <pc:docMk/>
            <pc:sldMk cId="3958505951" sldId="267"/>
            <ac:spMk id="18" creationId="{AC0D7D96-0EC2-09E1-B22F-961342CDB348}"/>
          </ac:spMkLst>
        </pc:spChg>
        <pc:spChg chg="del mod">
          <ac:chgData name="Huang Li" userId="0c77645c3a6fa0ad" providerId="LiveId" clId="{147F3A45-A273-42BA-B649-4C4F357EAC7E}" dt="2025-08-25T16:17:19.616" v="4418" actId="478"/>
          <ac:spMkLst>
            <pc:docMk/>
            <pc:sldMk cId="3958505951" sldId="267"/>
            <ac:spMk id="19" creationId="{D950A370-5B59-82DD-F76D-1E3F0555CA69}"/>
          </ac:spMkLst>
        </pc:spChg>
        <pc:spChg chg="del">
          <ac:chgData name="Huang Li" userId="0c77645c3a6fa0ad" providerId="LiveId" clId="{147F3A45-A273-42BA-B649-4C4F357EAC7E}" dt="2025-08-25T16:17:17.904" v="4416" actId="478"/>
          <ac:spMkLst>
            <pc:docMk/>
            <pc:sldMk cId="3958505951" sldId="267"/>
            <ac:spMk id="20" creationId="{65CC6D93-79BD-71E0-24F7-B3626248478C}"/>
          </ac:spMkLst>
        </pc:spChg>
        <pc:spChg chg="del">
          <ac:chgData name="Huang Li" userId="0c77645c3a6fa0ad" providerId="LiveId" clId="{147F3A45-A273-42BA-B649-4C4F357EAC7E}" dt="2025-08-25T16:17:09.111" v="4411" actId="478"/>
          <ac:spMkLst>
            <pc:docMk/>
            <pc:sldMk cId="3958505951" sldId="267"/>
            <ac:spMk id="21" creationId="{105446B5-770A-90B3-9C75-8BF7CDC9DE1C}"/>
          </ac:spMkLst>
        </pc:spChg>
        <pc:spChg chg="del">
          <ac:chgData name="Huang Li" userId="0c77645c3a6fa0ad" providerId="LiveId" clId="{147F3A45-A273-42BA-B649-4C4F357EAC7E}" dt="2025-08-25T16:17:15.857" v="4414" actId="478"/>
          <ac:spMkLst>
            <pc:docMk/>
            <pc:sldMk cId="3958505951" sldId="267"/>
            <ac:spMk id="22" creationId="{22689B8A-8C54-F51F-D45D-C030BBFA4F65}"/>
          </ac:spMkLst>
        </pc:spChg>
        <pc:spChg chg="del">
          <ac:chgData name="Huang Li" userId="0c77645c3a6fa0ad" providerId="LiveId" clId="{147F3A45-A273-42BA-B649-4C4F357EAC7E}" dt="2025-08-25T16:17:15.857" v="4414" actId="478"/>
          <ac:spMkLst>
            <pc:docMk/>
            <pc:sldMk cId="3958505951" sldId="267"/>
            <ac:spMk id="24" creationId="{7DCB1D62-9BB7-6945-F932-F5454C94EDEB}"/>
          </ac:spMkLst>
        </pc:spChg>
        <pc:spChg chg="del">
          <ac:chgData name="Huang Li" userId="0c77645c3a6fa0ad" providerId="LiveId" clId="{147F3A45-A273-42BA-B649-4C4F357EAC7E}" dt="2025-08-25T16:17:15.857" v="4414" actId="478"/>
          <ac:spMkLst>
            <pc:docMk/>
            <pc:sldMk cId="3958505951" sldId="267"/>
            <ac:spMk id="25" creationId="{EA7A407A-1011-74BC-FA1A-6280A04A9F98}"/>
          </ac:spMkLst>
        </pc:spChg>
        <pc:spChg chg="del">
          <ac:chgData name="Huang Li" userId="0c77645c3a6fa0ad" providerId="LiveId" clId="{147F3A45-A273-42BA-B649-4C4F357EAC7E}" dt="2025-08-25T16:17:15.857" v="4414" actId="478"/>
          <ac:spMkLst>
            <pc:docMk/>
            <pc:sldMk cId="3958505951" sldId="267"/>
            <ac:spMk id="26" creationId="{5DE11F65-DD73-2442-B861-FE72B55D254D}"/>
          </ac:spMkLst>
        </pc:spChg>
        <pc:spChg chg="del">
          <ac:chgData name="Huang Li" userId="0c77645c3a6fa0ad" providerId="LiveId" clId="{147F3A45-A273-42BA-B649-4C4F357EAC7E}" dt="2025-08-25T16:17:15.857" v="4414" actId="478"/>
          <ac:spMkLst>
            <pc:docMk/>
            <pc:sldMk cId="3958505951" sldId="267"/>
            <ac:spMk id="27" creationId="{507D45CF-3F8B-9E54-D74B-76798B64ED6C}"/>
          </ac:spMkLst>
        </pc:spChg>
        <pc:picChg chg="mod">
          <ac:chgData name="Huang Li" userId="0c77645c3a6fa0ad" providerId="LiveId" clId="{147F3A45-A273-42BA-B649-4C4F357EAC7E}" dt="2025-08-25T16:26:06.141" v="4458" actId="1076"/>
          <ac:picMkLst>
            <pc:docMk/>
            <pc:sldMk cId="3958505951" sldId="267"/>
            <ac:picMk id="4" creationId="{F4636DAE-1657-0820-A90B-AC8C56AD247F}"/>
          </ac:picMkLst>
        </pc:picChg>
        <pc:cxnChg chg="del mod">
          <ac:chgData name="Huang Li" userId="0c77645c3a6fa0ad" providerId="LiveId" clId="{147F3A45-A273-42BA-B649-4C4F357EAC7E}" dt="2025-08-25T16:17:15.857" v="4414" actId="478"/>
          <ac:cxnSpMkLst>
            <pc:docMk/>
            <pc:sldMk cId="3958505951" sldId="267"/>
            <ac:cxnSpMk id="34" creationId="{CAA1E089-D961-4CDD-6DF9-AAF00C79A89D}"/>
          </ac:cxnSpMkLst>
        </pc:cxnChg>
      </pc:sldChg>
      <pc:sldChg chg="modSp mod">
        <pc:chgData name="Huang Li" userId="0c77645c3a6fa0ad" providerId="LiveId" clId="{147F3A45-A273-42BA-B649-4C4F357EAC7E}" dt="2025-08-25T16:16:05.334" v="4389" actId="20577"/>
        <pc:sldMkLst>
          <pc:docMk/>
          <pc:sldMk cId="255714515" sldId="268"/>
        </pc:sldMkLst>
        <pc:spChg chg="mod">
          <ac:chgData name="Huang Li" userId="0c77645c3a6fa0ad" providerId="LiveId" clId="{147F3A45-A273-42BA-B649-4C4F357EAC7E}" dt="2025-08-25T16:16:05.334" v="4389" actId="20577"/>
          <ac:spMkLst>
            <pc:docMk/>
            <pc:sldMk cId="255714515" sldId="268"/>
            <ac:spMk id="86" creationId="{48023481-FC1F-4AE7-135B-520317EF28E8}"/>
          </ac:spMkLst>
        </pc:spChg>
      </pc:sldChg>
      <pc:sldChg chg="addSp delSp modSp add mod">
        <pc:chgData name="Huang Li" userId="0c77645c3a6fa0ad" providerId="LiveId" clId="{147F3A45-A273-42BA-B649-4C4F357EAC7E}" dt="2025-08-25T16:42:25.093" v="5114" actId="20577"/>
        <pc:sldMkLst>
          <pc:docMk/>
          <pc:sldMk cId="3317623556" sldId="269"/>
        </pc:sldMkLst>
        <pc:spChg chg="del">
          <ac:chgData name="Huang Li" userId="0c77645c3a6fa0ad" providerId="LiveId" clId="{147F3A45-A273-42BA-B649-4C4F357EAC7E}" dt="2025-08-25T09:24:49.555" v="93" actId="478"/>
          <ac:spMkLst>
            <pc:docMk/>
            <pc:sldMk cId="3317623556" sldId="269"/>
            <ac:spMk id="2" creationId="{7074FDD6-DB25-3D6E-C5D7-1A378669C581}"/>
          </ac:spMkLst>
        </pc:spChg>
        <pc:spChg chg="del">
          <ac:chgData name="Huang Li" userId="0c77645c3a6fa0ad" providerId="LiveId" clId="{147F3A45-A273-42BA-B649-4C4F357EAC7E}" dt="2025-08-25T09:24:56.680" v="95" actId="478"/>
          <ac:spMkLst>
            <pc:docMk/>
            <pc:sldMk cId="3317623556" sldId="269"/>
            <ac:spMk id="3" creationId="{5363F6EA-1819-963F-6568-003137231872}"/>
          </ac:spMkLst>
        </pc:spChg>
        <pc:spChg chg="del">
          <ac:chgData name="Huang Li" userId="0c77645c3a6fa0ad" providerId="LiveId" clId="{147F3A45-A273-42BA-B649-4C4F357EAC7E}" dt="2025-08-25T09:24:53.344" v="94" actId="478"/>
          <ac:spMkLst>
            <pc:docMk/>
            <pc:sldMk cId="3317623556" sldId="269"/>
            <ac:spMk id="6" creationId="{591E9AB9-21A6-8BE7-41B1-1A2167E02B27}"/>
          </ac:spMkLst>
        </pc:spChg>
        <pc:spChg chg="add del mod">
          <ac:chgData name="Huang Li" userId="0c77645c3a6fa0ad" providerId="LiveId" clId="{147F3A45-A273-42BA-B649-4C4F357EAC7E}" dt="2025-08-25T09:25:07.438" v="97" actId="478"/>
          <ac:spMkLst>
            <pc:docMk/>
            <pc:sldMk cId="3317623556" sldId="269"/>
            <ac:spMk id="8" creationId="{5A253043-FA83-269B-8E7A-A74FA70DB72E}"/>
          </ac:spMkLst>
        </pc:spChg>
        <pc:spChg chg="add del mod">
          <ac:chgData name="Huang Li" userId="0c77645c3a6fa0ad" providerId="LiveId" clId="{147F3A45-A273-42BA-B649-4C4F357EAC7E}" dt="2025-08-25T09:25:01.173" v="96" actId="478"/>
          <ac:spMkLst>
            <pc:docMk/>
            <pc:sldMk cId="3317623556" sldId="269"/>
            <ac:spMk id="10" creationId="{592AE166-AE32-B352-E663-0D560DE432EE}"/>
          </ac:spMkLst>
        </pc:spChg>
        <pc:spChg chg="add mod">
          <ac:chgData name="Huang Li" userId="0c77645c3a6fa0ad" providerId="LiveId" clId="{147F3A45-A273-42BA-B649-4C4F357EAC7E}" dt="2025-08-25T09:30:26.859" v="361" actId="1076"/>
          <ac:spMkLst>
            <pc:docMk/>
            <pc:sldMk cId="3317623556" sldId="269"/>
            <ac:spMk id="11" creationId="{477F8E11-8B78-1689-28E5-96C3A215E2E2}"/>
          </ac:spMkLst>
        </pc:spChg>
        <pc:spChg chg="add mod">
          <ac:chgData name="Huang Li" userId="0c77645c3a6fa0ad" providerId="LiveId" clId="{147F3A45-A273-42BA-B649-4C4F357EAC7E}" dt="2025-08-25T09:30:26.859" v="361" actId="1076"/>
          <ac:spMkLst>
            <pc:docMk/>
            <pc:sldMk cId="3317623556" sldId="269"/>
            <ac:spMk id="12" creationId="{E5094EBF-427A-6181-A521-D3626752D8F6}"/>
          </ac:spMkLst>
        </pc:spChg>
        <pc:spChg chg="add mod">
          <ac:chgData name="Huang Li" userId="0c77645c3a6fa0ad" providerId="LiveId" clId="{147F3A45-A273-42BA-B649-4C4F357EAC7E}" dt="2025-08-25T09:30:26.859" v="361" actId="1076"/>
          <ac:spMkLst>
            <pc:docMk/>
            <pc:sldMk cId="3317623556" sldId="269"/>
            <ac:spMk id="13" creationId="{F1056129-AA9F-C229-2BA4-55CD64CEE195}"/>
          </ac:spMkLst>
        </pc:spChg>
        <pc:spChg chg="add mod">
          <ac:chgData name="Huang Li" userId="0c77645c3a6fa0ad" providerId="LiveId" clId="{147F3A45-A273-42BA-B649-4C4F357EAC7E}" dt="2025-08-25T16:42:20.174" v="5110" actId="20577"/>
          <ac:spMkLst>
            <pc:docMk/>
            <pc:sldMk cId="3317623556" sldId="269"/>
            <ac:spMk id="14" creationId="{7C123493-C021-C501-0534-74A28205B30B}"/>
          </ac:spMkLst>
        </pc:spChg>
        <pc:spChg chg="add mod">
          <ac:chgData name="Huang Li" userId="0c77645c3a6fa0ad" providerId="LiveId" clId="{147F3A45-A273-42BA-B649-4C4F357EAC7E}" dt="2025-08-25T16:42:22.730" v="5112" actId="20577"/>
          <ac:spMkLst>
            <pc:docMk/>
            <pc:sldMk cId="3317623556" sldId="269"/>
            <ac:spMk id="15" creationId="{2751BD93-9F13-0CC2-3627-78DAEE5CDCF2}"/>
          </ac:spMkLst>
        </pc:spChg>
        <pc:spChg chg="add mod">
          <ac:chgData name="Huang Li" userId="0c77645c3a6fa0ad" providerId="LiveId" clId="{147F3A45-A273-42BA-B649-4C4F357EAC7E}" dt="2025-08-25T16:42:25.093" v="5114" actId="20577"/>
          <ac:spMkLst>
            <pc:docMk/>
            <pc:sldMk cId="3317623556" sldId="269"/>
            <ac:spMk id="16" creationId="{E5BEFBDD-B034-BF81-8C00-22DCC9387C77}"/>
          </ac:spMkLst>
        </pc:spChg>
        <pc:spChg chg="add mod">
          <ac:chgData name="Huang Li" userId="0c77645c3a6fa0ad" providerId="LiveId" clId="{147F3A45-A273-42BA-B649-4C4F357EAC7E}" dt="2025-08-25T16:42:17.707" v="5108" actId="20577"/>
          <ac:spMkLst>
            <pc:docMk/>
            <pc:sldMk cId="3317623556" sldId="269"/>
            <ac:spMk id="17" creationId="{5FAF5317-9572-7CC3-18E4-933CE3E3330D}"/>
          </ac:spMkLst>
        </pc:spChg>
      </pc:sldChg>
      <pc:sldChg chg="addSp delSp modSp add mod">
        <pc:chgData name="Huang Li" userId="0c77645c3a6fa0ad" providerId="LiveId" clId="{147F3A45-A273-42BA-B649-4C4F357EAC7E}" dt="2025-08-26T02:32:15.489" v="5422" actId="20577"/>
        <pc:sldMkLst>
          <pc:docMk/>
          <pc:sldMk cId="2578592746" sldId="270"/>
        </pc:sldMkLst>
        <pc:spChg chg="mod">
          <ac:chgData name="Huang Li" userId="0c77645c3a6fa0ad" providerId="LiveId" clId="{147F3A45-A273-42BA-B649-4C4F357EAC7E}" dt="2025-08-25T16:34:25.538" v="4880" actId="20577"/>
          <ac:spMkLst>
            <pc:docMk/>
            <pc:sldMk cId="2578592746" sldId="270"/>
            <ac:spMk id="2" creationId="{0427A8B6-67CE-CCCD-2C17-2211025AEBD0}"/>
          </ac:spMkLst>
        </pc:spChg>
        <pc:spChg chg="mod">
          <ac:chgData name="Huang Li" userId="0c77645c3a6fa0ad" providerId="LiveId" clId="{147F3A45-A273-42BA-B649-4C4F357EAC7E}" dt="2025-08-26T02:32:15.489" v="5422" actId="20577"/>
          <ac:spMkLst>
            <pc:docMk/>
            <pc:sldMk cId="2578592746" sldId="270"/>
            <ac:spMk id="3" creationId="{6DDAB503-1B68-16AC-8857-82CAFCFD32AC}"/>
          </ac:spMkLst>
        </pc:spChg>
        <pc:spChg chg="add mod">
          <ac:chgData name="Huang Li" userId="0c77645c3a6fa0ad" providerId="LiveId" clId="{147F3A45-A273-42BA-B649-4C4F357EAC7E}" dt="2025-08-25T16:35:40.849" v="4940" actId="1076"/>
          <ac:spMkLst>
            <pc:docMk/>
            <pc:sldMk cId="2578592746" sldId="270"/>
            <ac:spMk id="4" creationId="{2A0DF7CA-6C49-D469-8649-0AD86DDE4AB3}"/>
          </ac:spMkLst>
        </pc:spChg>
        <pc:spChg chg="add del">
          <ac:chgData name="Huang Li" userId="0c77645c3a6fa0ad" providerId="LiveId" clId="{147F3A45-A273-42BA-B649-4C4F357EAC7E}" dt="2025-08-25T16:45:02.904" v="5118" actId="22"/>
          <ac:spMkLst>
            <pc:docMk/>
            <pc:sldMk cId="2578592746" sldId="270"/>
            <ac:spMk id="12" creationId="{BCABFDFC-ED36-ECE8-C3B2-8CBE50F5A49E}"/>
          </ac:spMkLst>
        </pc:spChg>
        <pc:picChg chg="del">
          <ac:chgData name="Huang Li" userId="0c77645c3a6fa0ad" providerId="LiveId" clId="{147F3A45-A273-42BA-B649-4C4F357EAC7E}" dt="2025-08-25T15:01:51.441" v="1053" actId="478"/>
          <ac:picMkLst>
            <pc:docMk/>
            <pc:sldMk cId="2578592746" sldId="270"/>
            <ac:picMk id="12" creationId="{90F78DCC-8206-EA48-3D9F-DD18E6C9130C}"/>
          </ac:picMkLst>
        </pc:picChg>
      </pc:sldChg>
      <pc:sldChg chg="addSp delSp modSp add mod">
        <pc:chgData name="Huang Li" userId="0c77645c3a6fa0ad" providerId="LiveId" clId="{147F3A45-A273-42BA-B649-4C4F357EAC7E}" dt="2025-08-25T16:14:15.396" v="4339" actId="20577"/>
        <pc:sldMkLst>
          <pc:docMk/>
          <pc:sldMk cId="1986408538" sldId="271"/>
        </pc:sldMkLst>
        <pc:spChg chg="mod">
          <ac:chgData name="Huang Li" userId="0c77645c3a6fa0ad" providerId="LiveId" clId="{147F3A45-A273-42BA-B649-4C4F357EAC7E}" dt="2025-08-25T15:07:14.039" v="1166" actId="20577"/>
          <ac:spMkLst>
            <pc:docMk/>
            <pc:sldMk cId="1986408538" sldId="271"/>
            <ac:spMk id="2" creationId="{B1356618-C543-CF0D-3355-E2711BBA0DC0}"/>
          </ac:spMkLst>
        </pc:spChg>
        <pc:spChg chg="del mod">
          <ac:chgData name="Huang Li" userId="0c77645c3a6fa0ad" providerId="LiveId" clId="{147F3A45-A273-42BA-B649-4C4F357EAC7E}" dt="2025-08-25T15:07:54.561" v="1170"/>
          <ac:spMkLst>
            <pc:docMk/>
            <pc:sldMk cId="1986408538" sldId="271"/>
            <ac:spMk id="3" creationId="{A50E8D87-333D-A5F6-1617-547EFAD55CCC}"/>
          </ac:spMkLst>
        </pc:spChg>
        <pc:spChg chg="del">
          <ac:chgData name="Huang Li" userId="0c77645c3a6fa0ad" providerId="LiveId" clId="{147F3A45-A273-42BA-B649-4C4F357EAC7E}" dt="2025-08-25T15:07:54.560" v="1168" actId="478"/>
          <ac:spMkLst>
            <pc:docMk/>
            <pc:sldMk cId="1986408538" sldId="271"/>
            <ac:spMk id="4" creationId="{AC3737F9-1D56-F999-119F-2F634CF229AC}"/>
          </ac:spMkLst>
        </pc:spChg>
        <pc:spChg chg="add del mod">
          <ac:chgData name="Huang Li" userId="0c77645c3a6fa0ad" providerId="LiveId" clId="{147F3A45-A273-42BA-B649-4C4F357EAC7E}" dt="2025-08-25T15:25:13.065" v="1883" actId="207"/>
          <ac:spMkLst>
            <pc:docMk/>
            <pc:sldMk cId="1986408538" sldId="271"/>
            <ac:spMk id="7" creationId="{CA917F7E-396F-59AA-18F9-F032A745ED8E}"/>
          </ac:spMkLst>
        </pc:spChg>
        <pc:spChg chg="add mod">
          <ac:chgData name="Huang Li" userId="0c77645c3a6fa0ad" providerId="LiveId" clId="{147F3A45-A273-42BA-B649-4C4F357EAC7E}" dt="2025-08-25T15:25:17.496" v="1884" actId="13926"/>
          <ac:spMkLst>
            <pc:docMk/>
            <pc:sldMk cId="1986408538" sldId="271"/>
            <ac:spMk id="12" creationId="{D8CDD201-AEA9-D70B-C2CC-4B7EF416C7D3}"/>
          </ac:spMkLst>
        </pc:spChg>
        <pc:spChg chg="add mod">
          <ac:chgData name="Huang Li" userId="0c77645c3a6fa0ad" providerId="LiveId" clId="{147F3A45-A273-42BA-B649-4C4F357EAC7E}" dt="2025-08-25T15:09:38.368" v="1350" actId="14100"/>
          <ac:spMkLst>
            <pc:docMk/>
            <pc:sldMk cId="1986408538" sldId="271"/>
            <ac:spMk id="13" creationId="{69B965D2-A7FC-76F6-3211-DE9E36C6582E}"/>
          </ac:spMkLst>
        </pc:spChg>
        <pc:spChg chg="add mod">
          <ac:chgData name="Huang Li" userId="0c77645c3a6fa0ad" providerId="LiveId" clId="{147F3A45-A273-42BA-B649-4C4F357EAC7E}" dt="2025-08-25T16:14:06.503" v="4335" actId="1076"/>
          <ac:spMkLst>
            <pc:docMk/>
            <pc:sldMk cId="1986408538" sldId="271"/>
            <ac:spMk id="14" creationId="{FAF298B7-62A4-9973-1B91-A1FB518BEC23}"/>
          </ac:spMkLst>
        </pc:spChg>
        <pc:spChg chg="add mod">
          <ac:chgData name="Huang Li" userId="0c77645c3a6fa0ad" providerId="LiveId" clId="{147F3A45-A273-42BA-B649-4C4F357EAC7E}" dt="2025-08-25T15:18:36.632" v="1742" actId="20577"/>
          <ac:spMkLst>
            <pc:docMk/>
            <pc:sldMk cId="1986408538" sldId="271"/>
            <ac:spMk id="15" creationId="{C8D731C5-7ED5-08EC-D3FC-A248FDD1DD64}"/>
          </ac:spMkLst>
        </pc:spChg>
        <pc:spChg chg="add mod">
          <ac:chgData name="Huang Li" userId="0c77645c3a6fa0ad" providerId="LiveId" clId="{147F3A45-A273-42BA-B649-4C4F357EAC7E}" dt="2025-08-25T15:12:09.563" v="1400" actId="1076"/>
          <ac:spMkLst>
            <pc:docMk/>
            <pc:sldMk cId="1986408538" sldId="271"/>
            <ac:spMk id="16" creationId="{BEBDF5BB-89BF-00C7-2768-CBF98FA80C96}"/>
          </ac:spMkLst>
        </pc:spChg>
        <pc:spChg chg="add mod">
          <ac:chgData name="Huang Li" userId="0c77645c3a6fa0ad" providerId="LiveId" clId="{147F3A45-A273-42BA-B649-4C4F357EAC7E}" dt="2025-08-25T15:15:08.967" v="1486" actId="13822"/>
          <ac:spMkLst>
            <pc:docMk/>
            <pc:sldMk cId="1986408538" sldId="271"/>
            <ac:spMk id="17" creationId="{994FF49F-3452-121F-9DEC-C1C664A30C08}"/>
          </ac:spMkLst>
        </pc:spChg>
        <pc:spChg chg="add mod">
          <ac:chgData name="Huang Li" userId="0c77645c3a6fa0ad" providerId="LiveId" clId="{147F3A45-A273-42BA-B649-4C4F357EAC7E}" dt="2025-08-25T15:15:11.821" v="1487" actId="13822"/>
          <ac:spMkLst>
            <pc:docMk/>
            <pc:sldMk cId="1986408538" sldId="271"/>
            <ac:spMk id="18" creationId="{EFA4F7D7-B90B-3C7E-586F-40CA849CA17F}"/>
          </ac:spMkLst>
        </pc:spChg>
        <pc:spChg chg="add mod">
          <ac:chgData name="Huang Li" userId="0c77645c3a6fa0ad" providerId="LiveId" clId="{147F3A45-A273-42BA-B649-4C4F357EAC7E}" dt="2025-08-25T15:31:43.618" v="2086" actId="1076"/>
          <ac:spMkLst>
            <pc:docMk/>
            <pc:sldMk cId="1986408538" sldId="271"/>
            <ac:spMk id="24" creationId="{25F02FC5-8F53-C125-41BA-79B3C37D858D}"/>
          </ac:spMkLst>
        </pc:spChg>
        <pc:spChg chg="add del">
          <ac:chgData name="Huang Li" userId="0c77645c3a6fa0ad" providerId="LiveId" clId="{147F3A45-A273-42BA-B649-4C4F357EAC7E}" dt="2025-08-25T15:17:31.685" v="1655" actId="11529"/>
          <ac:spMkLst>
            <pc:docMk/>
            <pc:sldMk cId="1986408538" sldId="271"/>
            <ac:spMk id="29" creationId="{4D2A8B86-4003-B9E4-2C4D-E97418B30E09}"/>
          </ac:spMkLst>
        </pc:spChg>
        <pc:spChg chg="add mod">
          <ac:chgData name="Huang Li" userId="0c77645c3a6fa0ad" providerId="LiveId" clId="{147F3A45-A273-42BA-B649-4C4F357EAC7E}" dt="2025-08-25T15:21:30.879" v="1791" actId="20577"/>
          <ac:spMkLst>
            <pc:docMk/>
            <pc:sldMk cId="1986408538" sldId="271"/>
            <ac:spMk id="30" creationId="{BB384AAC-75D3-55DE-0F8A-69F8559E0035}"/>
          </ac:spMkLst>
        </pc:spChg>
        <pc:spChg chg="add mod">
          <ac:chgData name="Huang Li" userId="0c77645c3a6fa0ad" providerId="LiveId" clId="{147F3A45-A273-42BA-B649-4C4F357EAC7E}" dt="2025-08-25T15:21:44.687" v="1793" actId="1076"/>
          <ac:spMkLst>
            <pc:docMk/>
            <pc:sldMk cId="1986408538" sldId="271"/>
            <ac:spMk id="31" creationId="{2D404C42-CC22-A221-E126-7440D787E5BA}"/>
          </ac:spMkLst>
        </pc:spChg>
        <pc:spChg chg="add mod">
          <ac:chgData name="Huang Li" userId="0c77645c3a6fa0ad" providerId="LiveId" clId="{147F3A45-A273-42BA-B649-4C4F357EAC7E}" dt="2025-08-25T15:19:38.118" v="1756" actId="14100"/>
          <ac:spMkLst>
            <pc:docMk/>
            <pc:sldMk cId="1986408538" sldId="271"/>
            <ac:spMk id="32" creationId="{27ECF1E3-0CD0-44BC-2AB9-5375ED426C94}"/>
          </ac:spMkLst>
        </pc:spChg>
        <pc:spChg chg="add mod">
          <ac:chgData name="Huang Li" userId="0c77645c3a6fa0ad" providerId="LiveId" clId="{147F3A45-A273-42BA-B649-4C4F357EAC7E}" dt="2025-08-25T15:18:55.327" v="1746"/>
          <ac:spMkLst>
            <pc:docMk/>
            <pc:sldMk cId="1986408538" sldId="271"/>
            <ac:spMk id="33" creationId="{AAFAD320-D004-B692-B5BD-C525D8F7C583}"/>
          </ac:spMkLst>
        </pc:spChg>
        <pc:spChg chg="add del mod">
          <ac:chgData name="Huang Li" userId="0c77645c3a6fa0ad" providerId="LiveId" clId="{147F3A45-A273-42BA-B649-4C4F357EAC7E}" dt="2025-08-25T15:19:25.664" v="1753" actId="478"/>
          <ac:spMkLst>
            <pc:docMk/>
            <pc:sldMk cId="1986408538" sldId="271"/>
            <ac:spMk id="34" creationId="{2C0D8084-5412-E746-5AF2-6FE9F38EAC6F}"/>
          </ac:spMkLst>
        </pc:spChg>
        <pc:spChg chg="add del mod">
          <ac:chgData name="Huang Li" userId="0c77645c3a6fa0ad" providerId="LiveId" clId="{147F3A45-A273-42BA-B649-4C4F357EAC7E}" dt="2025-08-25T15:19:39.703" v="1757" actId="478"/>
          <ac:spMkLst>
            <pc:docMk/>
            <pc:sldMk cId="1986408538" sldId="271"/>
            <ac:spMk id="35" creationId="{C29790AA-0AA7-A001-01A0-3DFC17A1E9B2}"/>
          </ac:spMkLst>
        </pc:spChg>
        <pc:spChg chg="add mod">
          <ac:chgData name="Huang Li" userId="0c77645c3a6fa0ad" providerId="LiveId" clId="{147F3A45-A273-42BA-B649-4C4F357EAC7E}" dt="2025-08-25T15:19:41.962" v="1758"/>
          <ac:spMkLst>
            <pc:docMk/>
            <pc:sldMk cId="1986408538" sldId="271"/>
            <ac:spMk id="36" creationId="{D53A0B6C-0497-693D-832C-ACCCF6B213DD}"/>
          </ac:spMkLst>
        </pc:spChg>
        <pc:spChg chg="add mod">
          <ac:chgData name="Huang Li" userId="0c77645c3a6fa0ad" providerId="LiveId" clId="{147F3A45-A273-42BA-B649-4C4F357EAC7E}" dt="2025-08-25T15:21:48.544" v="1794" actId="1076"/>
          <ac:spMkLst>
            <pc:docMk/>
            <pc:sldMk cId="1986408538" sldId="271"/>
            <ac:spMk id="37" creationId="{2DA5FB41-BC0B-9E5F-088D-4F98DE09BEE3}"/>
          </ac:spMkLst>
        </pc:spChg>
        <pc:spChg chg="add mod">
          <ac:chgData name="Huang Li" userId="0c77645c3a6fa0ad" providerId="LiveId" clId="{147F3A45-A273-42BA-B649-4C4F357EAC7E}" dt="2025-08-25T15:21:50.947" v="1795" actId="1076"/>
          <ac:spMkLst>
            <pc:docMk/>
            <pc:sldMk cId="1986408538" sldId="271"/>
            <ac:spMk id="38" creationId="{FCB2D97C-9001-8046-DAEC-C478464BD5F6}"/>
          </ac:spMkLst>
        </pc:spChg>
        <pc:spChg chg="add mod">
          <ac:chgData name="Huang Li" userId="0c77645c3a6fa0ad" providerId="LiveId" clId="{147F3A45-A273-42BA-B649-4C4F357EAC7E}" dt="2025-08-25T15:20:27.457" v="1767" actId="122"/>
          <ac:spMkLst>
            <pc:docMk/>
            <pc:sldMk cId="1986408538" sldId="271"/>
            <ac:spMk id="39" creationId="{63B3922B-A8F8-15D7-5D60-F9147EB2B296}"/>
          </ac:spMkLst>
        </pc:spChg>
        <pc:spChg chg="add mod">
          <ac:chgData name="Huang Li" userId="0c77645c3a6fa0ad" providerId="LiveId" clId="{147F3A45-A273-42BA-B649-4C4F357EAC7E}" dt="2025-08-25T15:20:15.219" v="1765"/>
          <ac:spMkLst>
            <pc:docMk/>
            <pc:sldMk cId="1986408538" sldId="271"/>
            <ac:spMk id="40" creationId="{AEE314E6-A1C0-6421-A66D-B12B20D0EB24}"/>
          </ac:spMkLst>
        </pc:spChg>
        <pc:spChg chg="add mod">
          <ac:chgData name="Huang Li" userId="0c77645c3a6fa0ad" providerId="LiveId" clId="{147F3A45-A273-42BA-B649-4C4F357EAC7E}" dt="2025-08-25T15:21:54.244" v="1796" actId="1076"/>
          <ac:spMkLst>
            <pc:docMk/>
            <pc:sldMk cId="1986408538" sldId="271"/>
            <ac:spMk id="41" creationId="{AEFFDA04-5142-02CB-73FF-4C0D0C651415}"/>
          </ac:spMkLst>
        </pc:spChg>
        <pc:spChg chg="add mod">
          <ac:chgData name="Huang Li" userId="0c77645c3a6fa0ad" providerId="LiveId" clId="{147F3A45-A273-42BA-B649-4C4F357EAC7E}" dt="2025-08-25T16:14:15.396" v="4339" actId="20577"/>
          <ac:spMkLst>
            <pc:docMk/>
            <pc:sldMk cId="1986408538" sldId="271"/>
            <ac:spMk id="42" creationId="{D2760D60-C6DE-D7E4-A919-D26FE5BAC2A4}"/>
          </ac:spMkLst>
        </pc:spChg>
        <pc:spChg chg="add mod ord">
          <ac:chgData name="Huang Li" userId="0c77645c3a6fa0ad" providerId="LiveId" clId="{147F3A45-A273-42BA-B649-4C4F357EAC7E}" dt="2025-08-25T15:22:35.395" v="1800" actId="1076"/>
          <ac:spMkLst>
            <pc:docMk/>
            <pc:sldMk cId="1986408538" sldId="271"/>
            <ac:spMk id="46" creationId="{447695CF-385A-37E4-5626-FC38694D43F0}"/>
          </ac:spMkLst>
        </pc:spChg>
        <pc:spChg chg="add mod ord">
          <ac:chgData name="Huang Li" userId="0c77645c3a6fa0ad" providerId="LiveId" clId="{147F3A45-A273-42BA-B649-4C4F357EAC7E}" dt="2025-08-25T15:22:55.028" v="1804" actId="1076"/>
          <ac:spMkLst>
            <pc:docMk/>
            <pc:sldMk cId="1986408538" sldId="271"/>
            <ac:spMk id="47" creationId="{5D50CADB-9C5A-A0D5-81BD-576621CF7222}"/>
          </ac:spMkLst>
        </pc:spChg>
        <pc:spChg chg="add del mod">
          <ac:chgData name="Huang Li" userId="0c77645c3a6fa0ad" providerId="LiveId" clId="{147F3A45-A273-42BA-B649-4C4F357EAC7E}" dt="2025-08-25T15:29:56.517" v="2070" actId="478"/>
          <ac:spMkLst>
            <pc:docMk/>
            <pc:sldMk cId="1986408538" sldId="271"/>
            <ac:spMk id="54" creationId="{B4551109-4095-71F7-0BF3-AC96B2D65CD6}"/>
          </ac:spMkLst>
        </pc:spChg>
        <pc:spChg chg="add mod">
          <ac:chgData name="Huang Li" userId="0c77645c3a6fa0ad" providerId="LiveId" clId="{147F3A45-A273-42BA-B649-4C4F357EAC7E}" dt="2025-08-25T15:31:17.136" v="2084" actId="207"/>
          <ac:spMkLst>
            <pc:docMk/>
            <pc:sldMk cId="1986408538" sldId="271"/>
            <ac:spMk id="55" creationId="{A5B602AC-EA31-0986-86C1-E09710C22A75}"/>
          </ac:spMkLst>
        </pc:spChg>
        <pc:cxnChg chg="add mod">
          <ac:chgData name="Huang Li" userId="0c77645c3a6fa0ad" providerId="LiveId" clId="{147F3A45-A273-42BA-B649-4C4F357EAC7E}" dt="2025-08-25T15:13:25.376" v="1456" actId="1076"/>
          <ac:cxnSpMkLst>
            <pc:docMk/>
            <pc:sldMk cId="1986408538" sldId="271"/>
            <ac:cxnSpMk id="20" creationId="{DC93E59B-04B2-E812-1FB9-92E2197A2D3B}"/>
          </ac:cxnSpMkLst>
        </pc:cxnChg>
        <pc:cxnChg chg="add mod">
          <ac:chgData name="Huang Li" userId="0c77645c3a6fa0ad" providerId="LiveId" clId="{147F3A45-A273-42BA-B649-4C4F357EAC7E}" dt="2025-08-25T15:14:40.401" v="1483" actId="1076"/>
          <ac:cxnSpMkLst>
            <pc:docMk/>
            <pc:sldMk cId="1986408538" sldId="271"/>
            <ac:cxnSpMk id="23" creationId="{7395EACE-2593-D89B-D0A6-A286E5823A42}"/>
          </ac:cxnSpMkLst>
        </pc:cxnChg>
        <pc:cxnChg chg="add mod">
          <ac:chgData name="Huang Li" userId="0c77645c3a6fa0ad" providerId="LiveId" clId="{147F3A45-A273-42BA-B649-4C4F357EAC7E}" dt="2025-08-25T15:31:43.618" v="2086" actId="1076"/>
          <ac:cxnSpMkLst>
            <pc:docMk/>
            <pc:sldMk cId="1986408538" sldId="271"/>
            <ac:cxnSpMk id="26" creationId="{1D596A1A-C6B4-9DC3-262A-465239E274CC}"/>
          </ac:cxnSpMkLst>
        </pc:cxnChg>
        <pc:cxnChg chg="add mod">
          <ac:chgData name="Huang Li" userId="0c77645c3a6fa0ad" providerId="LiveId" clId="{147F3A45-A273-42BA-B649-4C4F357EAC7E}" dt="2025-08-25T15:22:02.579" v="1797" actId="13822"/>
          <ac:cxnSpMkLst>
            <pc:docMk/>
            <pc:sldMk cId="1986408538" sldId="271"/>
            <ac:cxnSpMk id="44" creationId="{6D84B823-1AA7-789E-608C-9103D8D8D532}"/>
          </ac:cxnSpMkLst>
        </pc:cxnChg>
        <pc:cxnChg chg="add mod">
          <ac:chgData name="Huang Li" userId="0c77645c3a6fa0ad" providerId="LiveId" clId="{147F3A45-A273-42BA-B649-4C4F357EAC7E}" dt="2025-08-25T15:23:06.892" v="1809" actId="14100"/>
          <ac:cxnSpMkLst>
            <pc:docMk/>
            <pc:sldMk cId="1986408538" sldId="271"/>
            <ac:cxnSpMk id="48" creationId="{A1023F89-BAF4-CB82-FD5D-EA698BBC37B1}"/>
          </ac:cxnSpMkLst>
        </pc:cxnChg>
        <pc:cxnChg chg="add mod">
          <ac:chgData name="Huang Li" userId="0c77645c3a6fa0ad" providerId="LiveId" clId="{147F3A45-A273-42BA-B649-4C4F357EAC7E}" dt="2025-08-25T15:23:14.363" v="1812" actId="14100"/>
          <ac:cxnSpMkLst>
            <pc:docMk/>
            <pc:sldMk cId="1986408538" sldId="271"/>
            <ac:cxnSpMk id="51" creationId="{07B071EB-344B-4EE6-0E5F-FFD267824ECD}"/>
          </ac:cxnSpMkLst>
        </pc:cxnChg>
      </pc:sldChg>
      <pc:sldChg chg="addSp delSp modSp add mod ord">
        <pc:chgData name="Huang Li" userId="0c77645c3a6fa0ad" providerId="LiveId" clId="{147F3A45-A273-42BA-B649-4C4F357EAC7E}" dt="2025-08-26T00:47:04.899" v="5276" actId="20577"/>
        <pc:sldMkLst>
          <pc:docMk/>
          <pc:sldMk cId="1796761555" sldId="272"/>
        </pc:sldMkLst>
        <pc:spChg chg="mod">
          <ac:chgData name="Huang Li" userId="0c77645c3a6fa0ad" providerId="LiveId" clId="{147F3A45-A273-42BA-B649-4C4F357EAC7E}" dt="2025-08-25T15:32:32.966" v="2138" actId="20577"/>
          <ac:spMkLst>
            <pc:docMk/>
            <pc:sldMk cId="1796761555" sldId="272"/>
            <ac:spMk id="2" creationId="{40AD56C0-D4E2-E716-3020-50CF2374DC98}"/>
          </ac:spMkLst>
        </pc:spChg>
        <pc:spChg chg="del">
          <ac:chgData name="Huang Li" userId="0c77645c3a6fa0ad" providerId="LiveId" clId="{147F3A45-A273-42BA-B649-4C4F357EAC7E}" dt="2025-08-25T15:32:41.371" v="2139" actId="478"/>
          <ac:spMkLst>
            <pc:docMk/>
            <pc:sldMk cId="1796761555" sldId="272"/>
            <ac:spMk id="3" creationId="{5F9D5EC6-F673-1A70-6710-06D1AE262036}"/>
          </ac:spMkLst>
        </pc:spChg>
        <pc:spChg chg="add del">
          <ac:chgData name="Huang Li" userId="0c77645c3a6fa0ad" providerId="LiveId" clId="{147F3A45-A273-42BA-B649-4C4F357EAC7E}" dt="2025-08-25T16:45:34.925" v="5120" actId="22"/>
          <ac:spMkLst>
            <pc:docMk/>
            <pc:sldMk cId="1796761555" sldId="272"/>
            <ac:spMk id="4" creationId="{0D41C753-FC11-9433-4C6C-BC403F7CD241}"/>
          </ac:spMkLst>
        </pc:spChg>
        <pc:spChg chg="del">
          <ac:chgData name="Huang Li" userId="0c77645c3a6fa0ad" providerId="LiveId" clId="{147F3A45-A273-42BA-B649-4C4F357EAC7E}" dt="2025-08-25T15:32:43.770" v="2140" actId="478"/>
          <ac:spMkLst>
            <pc:docMk/>
            <pc:sldMk cId="1796761555" sldId="272"/>
            <ac:spMk id="4" creationId="{294D0D3A-A714-32FD-37C2-D620B00B2155}"/>
          </ac:spMkLst>
        </pc:spChg>
        <pc:spChg chg="add mod">
          <ac:chgData name="Huang Li" userId="0c77645c3a6fa0ad" providerId="LiveId" clId="{147F3A45-A273-42BA-B649-4C4F357EAC7E}" dt="2025-08-26T00:47:04.899" v="5276" actId="20577"/>
          <ac:spMkLst>
            <pc:docMk/>
            <pc:sldMk cId="1796761555" sldId="272"/>
            <ac:spMk id="7" creationId="{A9A30252-A97A-DCD9-E101-17CFE0C58D96}"/>
          </ac:spMkLst>
        </pc:spChg>
        <pc:spChg chg="add mod">
          <ac:chgData name="Huang Li" userId="0c77645c3a6fa0ad" providerId="LiveId" clId="{147F3A45-A273-42BA-B649-4C4F357EAC7E}" dt="2025-08-25T15:46:03.787" v="3231" actId="14100"/>
          <ac:spMkLst>
            <pc:docMk/>
            <pc:sldMk cId="1796761555" sldId="272"/>
            <ac:spMk id="12" creationId="{ADF16785-354A-2E5D-FB32-43E8D2E2EB5C}"/>
          </ac:spMkLst>
        </pc:spChg>
        <pc:spChg chg="add del mod">
          <ac:chgData name="Huang Li" userId="0c77645c3a6fa0ad" providerId="LiveId" clId="{147F3A45-A273-42BA-B649-4C4F357EAC7E}" dt="2025-08-25T16:42:09.223" v="5106" actId="21"/>
          <ac:spMkLst>
            <pc:docMk/>
            <pc:sldMk cId="1796761555" sldId="272"/>
            <ac:spMk id="13" creationId="{4AC910DA-6702-429E-3C26-DDF883165FCD}"/>
          </ac:spMkLst>
        </pc:spChg>
        <pc:picChg chg="add mod">
          <ac:chgData name="Huang Li" userId="0c77645c3a6fa0ad" providerId="LiveId" clId="{147F3A45-A273-42BA-B649-4C4F357EAC7E}" dt="2025-08-25T16:45:43.973" v="5122" actId="1076"/>
          <ac:picMkLst>
            <pc:docMk/>
            <pc:sldMk cId="1796761555" sldId="272"/>
            <ac:picMk id="14" creationId="{1EA48E95-B3F1-EB37-6D64-1319C4153223}"/>
          </ac:picMkLst>
        </pc:picChg>
      </pc:sldChg>
      <pc:sldChg chg="addSp delSp modSp add mod">
        <pc:chgData name="Huang Li" userId="0c77645c3a6fa0ad" providerId="LiveId" clId="{147F3A45-A273-42BA-B649-4C4F357EAC7E}" dt="2025-08-26T00:48:40.228" v="5290" actId="14100"/>
        <pc:sldMkLst>
          <pc:docMk/>
          <pc:sldMk cId="1256134785" sldId="273"/>
        </pc:sldMkLst>
        <pc:spChg chg="mod">
          <ac:chgData name="Huang Li" userId="0c77645c3a6fa0ad" providerId="LiveId" clId="{147F3A45-A273-42BA-B649-4C4F357EAC7E}" dt="2025-08-25T15:56:41" v="3792" actId="20577"/>
          <ac:spMkLst>
            <pc:docMk/>
            <pc:sldMk cId="1256134785" sldId="273"/>
            <ac:spMk id="2" creationId="{327023FA-C895-6290-DF4E-B9B93D056695}"/>
          </ac:spMkLst>
        </pc:spChg>
        <pc:spChg chg="mod">
          <ac:chgData name="Huang Li" userId="0c77645c3a6fa0ad" providerId="LiveId" clId="{147F3A45-A273-42BA-B649-4C4F357EAC7E}" dt="2025-08-26T00:48:40.228" v="5290" actId="14100"/>
          <ac:spMkLst>
            <pc:docMk/>
            <pc:sldMk cId="1256134785" sldId="273"/>
            <ac:spMk id="7" creationId="{5F22DD94-1ACD-3650-4E03-B5DB4A75704A}"/>
          </ac:spMkLst>
        </pc:spChg>
        <pc:spChg chg="del">
          <ac:chgData name="Huang Li" userId="0c77645c3a6fa0ad" providerId="LiveId" clId="{147F3A45-A273-42BA-B649-4C4F357EAC7E}" dt="2025-08-25T15:49:19.389" v="3556" actId="478"/>
          <ac:spMkLst>
            <pc:docMk/>
            <pc:sldMk cId="1256134785" sldId="273"/>
            <ac:spMk id="12" creationId="{19AD4A29-1CE1-0CC0-88BC-4A54393AAFE0}"/>
          </ac:spMkLst>
        </pc:spChg>
        <pc:picChg chg="add mod">
          <ac:chgData name="Huang Li" userId="0c77645c3a6fa0ad" providerId="LiveId" clId="{147F3A45-A273-42BA-B649-4C4F357EAC7E}" dt="2025-08-25T15:54:17.373" v="3611" actId="1076"/>
          <ac:picMkLst>
            <pc:docMk/>
            <pc:sldMk cId="1256134785" sldId="273"/>
            <ac:picMk id="4" creationId="{7704F5A7-DEE2-5B2D-5134-E8B2B81ACA4D}"/>
          </ac:picMkLst>
        </pc:picChg>
      </pc:sldChg>
      <pc:sldChg chg="addSp delSp modSp add mod">
        <pc:chgData name="Huang Li" userId="0c77645c3a6fa0ad" providerId="LiveId" clId="{147F3A45-A273-42BA-B649-4C4F357EAC7E}" dt="2025-08-26T00:40:39.364" v="5158" actId="12"/>
        <pc:sldMkLst>
          <pc:docMk/>
          <pc:sldMk cId="236673808" sldId="274"/>
        </pc:sldMkLst>
        <pc:spChg chg="mod">
          <ac:chgData name="Huang Li" userId="0c77645c3a6fa0ad" providerId="LiveId" clId="{147F3A45-A273-42BA-B649-4C4F357EAC7E}" dt="2025-08-25T15:59:42.555" v="3828" actId="14100"/>
          <ac:spMkLst>
            <pc:docMk/>
            <pc:sldMk cId="236673808" sldId="274"/>
            <ac:spMk id="2" creationId="{C63931E6-C153-36CD-7B66-4FCB70B892A5}"/>
          </ac:spMkLst>
        </pc:spChg>
        <pc:spChg chg="add mod">
          <ac:chgData name="Huang Li" userId="0c77645c3a6fa0ad" providerId="LiveId" clId="{147F3A45-A273-42BA-B649-4C4F357EAC7E}" dt="2025-08-25T15:58:38.718" v="3826"/>
          <ac:spMkLst>
            <pc:docMk/>
            <pc:sldMk cId="236673808" sldId="274"/>
            <ac:spMk id="3" creationId="{04720B88-C719-B52E-A4FF-B1E6EE588031}"/>
          </ac:spMkLst>
        </pc:spChg>
        <pc:spChg chg="del mod">
          <ac:chgData name="Huang Li" userId="0c77645c3a6fa0ad" providerId="LiveId" clId="{147F3A45-A273-42BA-B649-4C4F357EAC7E}" dt="2025-08-25T15:57:05.459" v="3821" actId="478"/>
          <ac:spMkLst>
            <pc:docMk/>
            <pc:sldMk cId="236673808" sldId="274"/>
            <ac:spMk id="7" creationId="{03BC48C3-38F8-BF0F-394D-BD456EF0156E}"/>
          </ac:spMkLst>
        </pc:spChg>
        <pc:spChg chg="add mod">
          <ac:chgData name="Huang Li" userId="0c77645c3a6fa0ad" providerId="LiveId" clId="{147F3A45-A273-42BA-B649-4C4F357EAC7E}" dt="2025-08-25T15:58:38.718" v="3826"/>
          <ac:spMkLst>
            <pc:docMk/>
            <pc:sldMk cId="236673808" sldId="274"/>
            <ac:spMk id="12" creationId="{A48EAC4C-0877-9628-9A87-93AF2E144C42}"/>
          </ac:spMkLst>
        </pc:spChg>
        <pc:spChg chg="add mod">
          <ac:chgData name="Huang Li" userId="0c77645c3a6fa0ad" providerId="LiveId" clId="{147F3A45-A273-42BA-B649-4C4F357EAC7E}" dt="2025-08-25T15:58:38.718" v="3826"/>
          <ac:spMkLst>
            <pc:docMk/>
            <pc:sldMk cId="236673808" sldId="274"/>
            <ac:spMk id="13" creationId="{1804FADA-EF75-A874-666F-C2195C29F432}"/>
          </ac:spMkLst>
        </pc:spChg>
        <pc:spChg chg="add mod">
          <ac:chgData name="Huang Li" userId="0c77645c3a6fa0ad" providerId="LiveId" clId="{147F3A45-A273-42BA-B649-4C4F357EAC7E}" dt="2025-08-25T15:58:38.718" v="3826"/>
          <ac:spMkLst>
            <pc:docMk/>
            <pc:sldMk cId="236673808" sldId="274"/>
            <ac:spMk id="15" creationId="{3E20EC28-2197-E24B-BAA7-F2071763290E}"/>
          </ac:spMkLst>
        </pc:spChg>
        <pc:spChg chg="add mod">
          <ac:chgData name="Huang Li" userId="0c77645c3a6fa0ad" providerId="LiveId" clId="{147F3A45-A273-42BA-B649-4C4F357EAC7E}" dt="2025-08-25T15:58:38.718" v="3826"/>
          <ac:spMkLst>
            <pc:docMk/>
            <pc:sldMk cId="236673808" sldId="274"/>
            <ac:spMk id="16" creationId="{A62E9986-8433-CE51-33E1-D1BBE8080D53}"/>
          </ac:spMkLst>
        </pc:spChg>
        <pc:spChg chg="add mod">
          <ac:chgData name="Huang Li" userId="0c77645c3a6fa0ad" providerId="LiveId" clId="{147F3A45-A273-42BA-B649-4C4F357EAC7E}" dt="2025-08-25T15:58:38.718" v="3826"/>
          <ac:spMkLst>
            <pc:docMk/>
            <pc:sldMk cId="236673808" sldId="274"/>
            <ac:spMk id="17" creationId="{12EE62E1-55DE-A0D4-508A-902D05655F3C}"/>
          </ac:spMkLst>
        </pc:spChg>
        <pc:spChg chg="add mod">
          <ac:chgData name="Huang Li" userId="0c77645c3a6fa0ad" providerId="LiveId" clId="{147F3A45-A273-42BA-B649-4C4F357EAC7E}" dt="2025-08-25T15:58:38.718" v="3826"/>
          <ac:spMkLst>
            <pc:docMk/>
            <pc:sldMk cId="236673808" sldId="274"/>
            <ac:spMk id="22" creationId="{A46400BE-D51E-A1D1-3A5F-68FF6EEC32A4}"/>
          </ac:spMkLst>
        </pc:spChg>
        <pc:spChg chg="add mod">
          <ac:chgData name="Huang Li" userId="0c77645c3a6fa0ad" providerId="LiveId" clId="{147F3A45-A273-42BA-B649-4C4F357EAC7E}" dt="2025-08-25T15:58:38.718" v="3826"/>
          <ac:spMkLst>
            <pc:docMk/>
            <pc:sldMk cId="236673808" sldId="274"/>
            <ac:spMk id="24" creationId="{7F415B97-60BC-4D3A-6143-05EC4C9F9B90}"/>
          </ac:spMkLst>
        </pc:spChg>
        <pc:spChg chg="add mod">
          <ac:chgData name="Huang Li" userId="0c77645c3a6fa0ad" providerId="LiveId" clId="{147F3A45-A273-42BA-B649-4C4F357EAC7E}" dt="2025-08-25T15:58:38.718" v="3826"/>
          <ac:spMkLst>
            <pc:docMk/>
            <pc:sldMk cId="236673808" sldId="274"/>
            <ac:spMk id="28" creationId="{D1E53FBF-D902-EFE4-1AB8-2CCF50E923B6}"/>
          </ac:spMkLst>
        </pc:spChg>
        <pc:spChg chg="add mod">
          <ac:chgData name="Huang Li" userId="0c77645c3a6fa0ad" providerId="LiveId" clId="{147F3A45-A273-42BA-B649-4C4F357EAC7E}" dt="2025-08-26T00:40:39.364" v="5158" actId="12"/>
          <ac:spMkLst>
            <pc:docMk/>
            <pc:sldMk cId="236673808" sldId="274"/>
            <ac:spMk id="32" creationId="{8ADE9DAA-EE5D-6FFD-64DA-E6C648120BCD}"/>
          </ac:spMkLst>
        </pc:spChg>
        <pc:picChg chg="del">
          <ac:chgData name="Huang Li" userId="0c77645c3a6fa0ad" providerId="LiveId" clId="{147F3A45-A273-42BA-B649-4C4F357EAC7E}" dt="2025-08-25T15:56:58.716" v="3819" actId="478"/>
          <ac:picMkLst>
            <pc:docMk/>
            <pc:sldMk cId="236673808" sldId="274"/>
            <ac:picMk id="4" creationId="{36C31B39-D53F-9185-B06A-D9E909946738}"/>
          </ac:picMkLst>
        </pc:picChg>
      </pc:sldChg>
      <pc:sldChg chg="add del">
        <pc:chgData name="Huang Li" userId="0c77645c3a6fa0ad" providerId="LiveId" clId="{147F3A45-A273-42BA-B649-4C4F357EAC7E}" dt="2025-08-25T15:58:15.786" v="3825"/>
        <pc:sldMkLst>
          <pc:docMk/>
          <pc:sldMk cId="889635259" sldId="275"/>
        </pc:sldMkLst>
      </pc:sldChg>
      <pc:sldChg chg="add del">
        <pc:chgData name="Huang Li" userId="0c77645c3a6fa0ad" providerId="LiveId" clId="{147F3A45-A273-42BA-B649-4C4F357EAC7E}" dt="2025-08-25T15:58:12.981" v="3823"/>
        <pc:sldMkLst>
          <pc:docMk/>
          <pc:sldMk cId="1802311338" sldId="275"/>
        </pc:sldMkLst>
      </pc:sldChg>
      <pc:sldChg chg="delSp modSp add mod">
        <pc:chgData name="Huang Li" userId="0c77645c3a6fa0ad" providerId="LiveId" clId="{147F3A45-A273-42BA-B649-4C4F357EAC7E}" dt="2025-08-26T00:41:22.905" v="5199" actId="20577"/>
        <pc:sldMkLst>
          <pc:docMk/>
          <pc:sldMk cId="4110716529" sldId="275"/>
        </pc:sldMkLst>
        <pc:spChg chg="mod">
          <ac:chgData name="Huang Li" userId="0c77645c3a6fa0ad" providerId="LiveId" clId="{147F3A45-A273-42BA-B649-4C4F357EAC7E}" dt="2025-08-25T16:05:35.645" v="3890" actId="20577"/>
          <ac:spMkLst>
            <pc:docMk/>
            <pc:sldMk cId="4110716529" sldId="275"/>
            <ac:spMk id="2" creationId="{1C6FD077-C4AE-AA3C-49A1-536E995B9AD7}"/>
          </ac:spMkLst>
        </pc:spChg>
        <pc:spChg chg="del">
          <ac:chgData name="Huang Li" userId="0c77645c3a6fa0ad" providerId="LiveId" clId="{147F3A45-A273-42BA-B649-4C4F357EAC7E}" dt="2025-08-25T16:05:10.300" v="3861" actId="478"/>
          <ac:spMkLst>
            <pc:docMk/>
            <pc:sldMk cId="4110716529" sldId="275"/>
            <ac:spMk id="3" creationId="{2B275890-59E6-A417-5101-152506EDDEBA}"/>
          </ac:spMkLst>
        </pc:spChg>
        <pc:spChg chg="mod">
          <ac:chgData name="Huang Li" userId="0c77645c3a6fa0ad" providerId="LiveId" clId="{147F3A45-A273-42BA-B649-4C4F357EAC7E}" dt="2025-08-25T16:05:06.025" v="3860" actId="1076"/>
          <ac:spMkLst>
            <pc:docMk/>
            <pc:sldMk cId="4110716529" sldId="275"/>
            <ac:spMk id="6" creationId="{21C6166A-A9D8-0029-D7A8-CA99EC01BA71}"/>
          </ac:spMkLst>
        </pc:spChg>
        <pc:spChg chg="del">
          <ac:chgData name="Huang Li" userId="0c77645c3a6fa0ad" providerId="LiveId" clId="{147F3A45-A273-42BA-B649-4C4F357EAC7E}" dt="2025-08-25T16:05:10.300" v="3861" actId="478"/>
          <ac:spMkLst>
            <pc:docMk/>
            <pc:sldMk cId="4110716529" sldId="275"/>
            <ac:spMk id="12" creationId="{F73E3DF0-5D3A-65F1-E757-287A3717335E}"/>
          </ac:spMkLst>
        </pc:spChg>
        <pc:spChg chg="del">
          <ac:chgData name="Huang Li" userId="0c77645c3a6fa0ad" providerId="LiveId" clId="{147F3A45-A273-42BA-B649-4C4F357EAC7E}" dt="2025-08-25T16:05:10.300" v="3861" actId="478"/>
          <ac:spMkLst>
            <pc:docMk/>
            <pc:sldMk cId="4110716529" sldId="275"/>
            <ac:spMk id="13" creationId="{7A0A0DA2-8061-61AF-BAD9-8DC7796648EE}"/>
          </ac:spMkLst>
        </pc:spChg>
        <pc:spChg chg="del">
          <ac:chgData name="Huang Li" userId="0c77645c3a6fa0ad" providerId="LiveId" clId="{147F3A45-A273-42BA-B649-4C4F357EAC7E}" dt="2025-08-25T16:05:10.300" v="3861" actId="478"/>
          <ac:spMkLst>
            <pc:docMk/>
            <pc:sldMk cId="4110716529" sldId="275"/>
            <ac:spMk id="14" creationId="{BFDAB47C-8EF5-BEF0-FB55-2FAD8770F0F8}"/>
          </ac:spMkLst>
        </pc:spChg>
        <pc:spChg chg="del">
          <ac:chgData name="Huang Li" userId="0c77645c3a6fa0ad" providerId="LiveId" clId="{147F3A45-A273-42BA-B649-4C4F357EAC7E}" dt="2025-08-25T16:05:11.102" v="3862" actId="478"/>
          <ac:spMkLst>
            <pc:docMk/>
            <pc:sldMk cId="4110716529" sldId="275"/>
            <ac:spMk id="15" creationId="{7367F154-557E-A533-AD40-58CD4B4AA82D}"/>
          </ac:spMkLst>
        </pc:spChg>
        <pc:spChg chg="del">
          <ac:chgData name="Huang Li" userId="0c77645c3a6fa0ad" providerId="LiveId" clId="{147F3A45-A273-42BA-B649-4C4F357EAC7E}" dt="2025-08-25T16:05:10.300" v="3861" actId="478"/>
          <ac:spMkLst>
            <pc:docMk/>
            <pc:sldMk cId="4110716529" sldId="275"/>
            <ac:spMk id="16" creationId="{D7695383-0866-C879-72DC-886D7216A37E}"/>
          </ac:spMkLst>
        </pc:spChg>
        <pc:spChg chg="del">
          <ac:chgData name="Huang Li" userId="0c77645c3a6fa0ad" providerId="LiveId" clId="{147F3A45-A273-42BA-B649-4C4F357EAC7E}" dt="2025-08-25T16:05:10.300" v="3861" actId="478"/>
          <ac:spMkLst>
            <pc:docMk/>
            <pc:sldMk cId="4110716529" sldId="275"/>
            <ac:spMk id="17" creationId="{0F288158-D61D-78AD-ECA6-311747D81091}"/>
          </ac:spMkLst>
        </pc:spChg>
        <pc:spChg chg="del">
          <ac:chgData name="Huang Li" userId="0c77645c3a6fa0ad" providerId="LiveId" clId="{147F3A45-A273-42BA-B649-4C4F357EAC7E}" dt="2025-08-25T16:05:10.300" v="3861" actId="478"/>
          <ac:spMkLst>
            <pc:docMk/>
            <pc:sldMk cId="4110716529" sldId="275"/>
            <ac:spMk id="22" creationId="{9BFA09C2-BC2C-B6FE-F81B-9F354C46EB1F}"/>
          </ac:spMkLst>
        </pc:spChg>
        <pc:spChg chg="del">
          <ac:chgData name="Huang Li" userId="0c77645c3a6fa0ad" providerId="LiveId" clId="{147F3A45-A273-42BA-B649-4C4F357EAC7E}" dt="2025-08-25T16:05:10.300" v="3861" actId="478"/>
          <ac:spMkLst>
            <pc:docMk/>
            <pc:sldMk cId="4110716529" sldId="275"/>
            <ac:spMk id="24" creationId="{E6B0BABC-7D3E-135D-43F3-2DCCAA3CEE06}"/>
          </ac:spMkLst>
        </pc:spChg>
        <pc:spChg chg="del">
          <ac:chgData name="Huang Li" userId="0c77645c3a6fa0ad" providerId="LiveId" clId="{147F3A45-A273-42BA-B649-4C4F357EAC7E}" dt="2025-08-25T16:05:10.300" v="3861" actId="478"/>
          <ac:spMkLst>
            <pc:docMk/>
            <pc:sldMk cId="4110716529" sldId="275"/>
            <ac:spMk id="28" creationId="{E7C71228-28BD-34C8-CFD1-07679DED06CF}"/>
          </ac:spMkLst>
        </pc:spChg>
        <pc:spChg chg="mod">
          <ac:chgData name="Huang Li" userId="0c77645c3a6fa0ad" providerId="LiveId" clId="{147F3A45-A273-42BA-B649-4C4F357EAC7E}" dt="2025-08-26T00:41:22.905" v="5199" actId="20577"/>
          <ac:spMkLst>
            <pc:docMk/>
            <pc:sldMk cId="4110716529" sldId="275"/>
            <ac:spMk id="32" creationId="{8E828DC9-5F94-E44E-853B-5B225C44D53D}"/>
          </ac:spMkLst>
        </pc:spChg>
        <pc:picChg chg="del">
          <ac:chgData name="Huang Li" userId="0c77645c3a6fa0ad" providerId="LiveId" clId="{147F3A45-A273-42BA-B649-4C4F357EAC7E}" dt="2025-08-25T16:05:38.040" v="3891" actId="478"/>
          <ac:picMkLst>
            <pc:docMk/>
            <pc:sldMk cId="4110716529" sldId="275"/>
            <ac:picMk id="5" creationId="{B5046AEE-D2AB-7A3B-44CA-1AF3EDFE3331}"/>
          </ac:picMkLst>
        </pc:picChg>
        <pc:cxnChg chg="del mod">
          <ac:chgData name="Huang Li" userId="0c77645c3a6fa0ad" providerId="LiveId" clId="{147F3A45-A273-42BA-B649-4C4F357EAC7E}" dt="2025-08-25T16:05:10.300" v="3861" actId="478"/>
          <ac:cxnSpMkLst>
            <pc:docMk/>
            <pc:sldMk cId="4110716529" sldId="275"/>
            <ac:cxnSpMk id="19" creationId="{C99BCAAA-131B-6C9B-79C5-A9A957E3B076}"/>
          </ac:cxnSpMkLst>
        </pc:cxnChg>
      </pc:sldChg>
      <pc:sldChg chg="add del">
        <pc:chgData name="Huang Li" userId="0c77645c3a6fa0ad" providerId="LiveId" clId="{147F3A45-A273-42BA-B649-4C4F357EAC7E}" dt="2025-08-25T16:04:07.067" v="3833"/>
        <pc:sldMkLst>
          <pc:docMk/>
          <pc:sldMk cId="274679661" sldId="276"/>
        </pc:sldMkLst>
      </pc:sldChg>
      <pc:sldChg chg="addSp delSp modSp add mod">
        <pc:chgData name="Huang Li" userId="0c77645c3a6fa0ad" providerId="LiveId" clId="{147F3A45-A273-42BA-B649-4C4F357EAC7E}" dt="2025-08-25T16:36:55.482" v="4942" actId="13822"/>
        <pc:sldMkLst>
          <pc:docMk/>
          <pc:sldMk cId="2449270393" sldId="276"/>
        </pc:sldMkLst>
        <pc:spChg chg="add mod">
          <ac:chgData name="Huang Li" userId="0c77645c3a6fa0ad" providerId="LiveId" clId="{147F3A45-A273-42BA-B649-4C4F357EAC7E}" dt="2025-08-25T16:29:25.939" v="4827" actId="20577"/>
          <ac:spMkLst>
            <pc:docMk/>
            <pc:sldMk cId="2449270393" sldId="276"/>
            <ac:spMk id="5" creationId="{5043AD5E-1BD9-4616-FF43-ACC29B588D73}"/>
          </ac:spMkLst>
        </pc:spChg>
        <pc:spChg chg="del">
          <ac:chgData name="Huang Li" userId="0c77645c3a6fa0ad" providerId="LiveId" clId="{147F3A45-A273-42BA-B649-4C4F357EAC7E}" dt="2025-08-25T16:20:22.040" v="4427" actId="478"/>
          <ac:spMkLst>
            <pc:docMk/>
            <pc:sldMk cId="2449270393" sldId="276"/>
            <ac:spMk id="14" creationId="{5C526532-1E4A-AB3F-0B97-A38C395C8EDD}"/>
          </ac:spMkLst>
        </pc:spChg>
        <pc:spChg chg="del">
          <ac:chgData name="Huang Li" userId="0c77645c3a6fa0ad" providerId="LiveId" clId="{147F3A45-A273-42BA-B649-4C4F357EAC7E}" dt="2025-08-25T16:20:22.040" v="4427" actId="478"/>
          <ac:spMkLst>
            <pc:docMk/>
            <pc:sldMk cId="2449270393" sldId="276"/>
            <ac:spMk id="23" creationId="{AE9CE116-131B-2E11-97B9-0037C895BEB7}"/>
          </ac:spMkLst>
        </pc:spChg>
        <pc:spChg chg="del">
          <ac:chgData name="Huang Li" userId="0c77645c3a6fa0ad" providerId="LiveId" clId="{147F3A45-A273-42BA-B649-4C4F357EAC7E}" dt="2025-08-25T16:20:22.040" v="4427" actId="478"/>
          <ac:spMkLst>
            <pc:docMk/>
            <pc:sldMk cId="2449270393" sldId="276"/>
            <ac:spMk id="38" creationId="{66FCD7C0-9535-9739-C143-F3122131E1E0}"/>
          </ac:spMkLst>
        </pc:spChg>
        <pc:spChg chg="del">
          <ac:chgData name="Huang Li" userId="0c77645c3a6fa0ad" providerId="LiveId" clId="{147F3A45-A273-42BA-B649-4C4F357EAC7E}" dt="2025-08-25T16:20:22.040" v="4427" actId="478"/>
          <ac:spMkLst>
            <pc:docMk/>
            <pc:sldMk cId="2449270393" sldId="276"/>
            <ac:spMk id="39" creationId="{42DBD2F0-D0C9-B5FA-6AE0-FB1DDB4EDBC4}"/>
          </ac:spMkLst>
        </pc:spChg>
        <pc:spChg chg="del">
          <ac:chgData name="Huang Li" userId="0c77645c3a6fa0ad" providerId="LiveId" clId="{147F3A45-A273-42BA-B649-4C4F357EAC7E}" dt="2025-08-25T16:20:22.040" v="4427" actId="478"/>
          <ac:spMkLst>
            <pc:docMk/>
            <pc:sldMk cId="2449270393" sldId="276"/>
            <ac:spMk id="52" creationId="{4BF5EA7C-83B3-5273-60A3-6EE0DF6D1A7D}"/>
          </ac:spMkLst>
        </pc:spChg>
        <pc:spChg chg="del">
          <ac:chgData name="Huang Li" userId="0c77645c3a6fa0ad" providerId="LiveId" clId="{147F3A45-A273-42BA-B649-4C4F357EAC7E}" dt="2025-08-25T16:20:22.040" v="4427" actId="478"/>
          <ac:spMkLst>
            <pc:docMk/>
            <pc:sldMk cId="2449270393" sldId="276"/>
            <ac:spMk id="53" creationId="{A9BF6E7B-74A8-72C8-5CF4-FF5402F0C2C0}"/>
          </ac:spMkLst>
        </pc:spChg>
        <pc:spChg chg="del">
          <ac:chgData name="Huang Li" userId="0c77645c3a6fa0ad" providerId="LiveId" clId="{147F3A45-A273-42BA-B649-4C4F357EAC7E}" dt="2025-08-25T16:20:22.040" v="4427" actId="478"/>
          <ac:spMkLst>
            <pc:docMk/>
            <pc:sldMk cId="2449270393" sldId="276"/>
            <ac:spMk id="56" creationId="{40FD7170-A60B-5DD5-C281-D2A519607CDD}"/>
          </ac:spMkLst>
        </pc:spChg>
        <pc:spChg chg="del">
          <ac:chgData name="Huang Li" userId="0c77645c3a6fa0ad" providerId="LiveId" clId="{147F3A45-A273-42BA-B649-4C4F357EAC7E}" dt="2025-08-25T16:20:22.040" v="4427" actId="478"/>
          <ac:spMkLst>
            <pc:docMk/>
            <pc:sldMk cId="2449270393" sldId="276"/>
            <ac:spMk id="57" creationId="{462E79C3-CF21-9ED2-8C9D-22C5023AA751}"/>
          </ac:spMkLst>
        </pc:spChg>
        <pc:spChg chg="del">
          <ac:chgData name="Huang Li" userId="0c77645c3a6fa0ad" providerId="LiveId" clId="{147F3A45-A273-42BA-B649-4C4F357EAC7E}" dt="2025-08-25T16:20:22.040" v="4427" actId="478"/>
          <ac:spMkLst>
            <pc:docMk/>
            <pc:sldMk cId="2449270393" sldId="276"/>
            <ac:spMk id="60" creationId="{B47C9015-0C3D-0A93-D331-619F7C878F8F}"/>
          </ac:spMkLst>
        </pc:spChg>
        <pc:spChg chg="del">
          <ac:chgData name="Huang Li" userId="0c77645c3a6fa0ad" providerId="LiveId" clId="{147F3A45-A273-42BA-B649-4C4F357EAC7E}" dt="2025-08-25T16:20:33.604" v="4432" actId="478"/>
          <ac:spMkLst>
            <pc:docMk/>
            <pc:sldMk cId="2449270393" sldId="276"/>
            <ac:spMk id="66" creationId="{37459002-0D0B-F107-E97D-4FC73D9A1868}"/>
          </ac:spMkLst>
        </pc:spChg>
        <pc:spChg chg="del">
          <ac:chgData name="Huang Li" userId="0c77645c3a6fa0ad" providerId="LiveId" clId="{147F3A45-A273-42BA-B649-4C4F357EAC7E}" dt="2025-08-25T16:20:34.571" v="4433" actId="478"/>
          <ac:spMkLst>
            <pc:docMk/>
            <pc:sldMk cId="2449270393" sldId="276"/>
            <ac:spMk id="67" creationId="{E4841BCD-5CB1-8248-7039-456724DE3E1A}"/>
          </ac:spMkLst>
        </pc:spChg>
        <pc:spChg chg="del">
          <ac:chgData name="Huang Li" userId="0c77645c3a6fa0ad" providerId="LiveId" clId="{147F3A45-A273-42BA-B649-4C4F357EAC7E}" dt="2025-08-25T16:20:31.986" v="4431" actId="478"/>
          <ac:spMkLst>
            <pc:docMk/>
            <pc:sldMk cId="2449270393" sldId="276"/>
            <ac:spMk id="72" creationId="{B15AA307-9BA3-A390-B588-570404D546A5}"/>
          </ac:spMkLst>
        </pc:spChg>
        <pc:spChg chg="del">
          <ac:chgData name="Huang Li" userId="0c77645c3a6fa0ad" providerId="LiveId" clId="{147F3A45-A273-42BA-B649-4C4F357EAC7E}" dt="2025-08-25T16:20:23.456" v="4428" actId="478"/>
          <ac:spMkLst>
            <pc:docMk/>
            <pc:sldMk cId="2449270393" sldId="276"/>
            <ac:spMk id="80" creationId="{9278E767-9E27-3C59-279E-F5A218D02484}"/>
          </ac:spMkLst>
        </pc:spChg>
        <pc:spChg chg="del">
          <ac:chgData name="Huang Li" userId="0c77645c3a6fa0ad" providerId="LiveId" clId="{147F3A45-A273-42BA-B649-4C4F357EAC7E}" dt="2025-08-25T16:20:22.040" v="4427" actId="478"/>
          <ac:spMkLst>
            <pc:docMk/>
            <pc:sldMk cId="2449270393" sldId="276"/>
            <ac:spMk id="84" creationId="{3B08F38D-F735-22EC-FBC3-193C2C293A39}"/>
          </ac:spMkLst>
        </pc:spChg>
        <pc:spChg chg="del mod">
          <ac:chgData name="Huang Li" userId="0c77645c3a6fa0ad" providerId="LiveId" clId="{147F3A45-A273-42BA-B649-4C4F357EAC7E}" dt="2025-08-25T16:20:51.301" v="4440" actId="478"/>
          <ac:spMkLst>
            <pc:docMk/>
            <pc:sldMk cId="2449270393" sldId="276"/>
            <ac:spMk id="86" creationId="{ACACD066-33C7-0E1C-E008-C851390F3294}"/>
          </ac:spMkLst>
        </pc:spChg>
        <pc:picChg chg="add mod">
          <ac:chgData name="Huang Li" userId="0c77645c3a6fa0ad" providerId="LiveId" clId="{147F3A45-A273-42BA-B649-4C4F357EAC7E}" dt="2025-08-25T16:21:05.022" v="4444" actId="1076"/>
          <ac:picMkLst>
            <pc:docMk/>
            <pc:sldMk cId="2449270393" sldId="276"/>
            <ac:picMk id="4" creationId="{1CBB722D-440D-1DD9-6BBB-E4A1140E843D}"/>
          </ac:picMkLst>
        </pc:picChg>
        <pc:picChg chg="add mod">
          <ac:chgData name="Huang Li" userId="0c77645c3a6fa0ad" providerId="LiveId" clId="{147F3A45-A273-42BA-B649-4C4F357EAC7E}" dt="2025-08-25T16:23:01.987" v="4455" actId="1076"/>
          <ac:picMkLst>
            <pc:docMk/>
            <pc:sldMk cId="2449270393" sldId="276"/>
            <ac:picMk id="7" creationId="{B11DEB04-7FA1-B62A-EBEE-E2571F44D01F}"/>
          </ac:picMkLst>
        </pc:picChg>
        <pc:cxnChg chg="add mod">
          <ac:chgData name="Huang Li" userId="0c77645c3a6fa0ad" providerId="LiveId" clId="{147F3A45-A273-42BA-B649-4C4F357EAC7E}" dt="2025-08-25T16:36:55.482" v="4942" actId="13822"/>
          <ac:cxnSpMkLst>
            <pc:docMk/>
            <pc:sldMk cId="2449270393" sldId="276"/>
            <ac:cxnSpMk id="15" creationId="{DF0BF339-FB84-7DFC-7E98-CF06823D3F77}"/>
          </ac:cxnSpMkLst>
        </pc:cxnChg>
        <pc:cxnChg chg="del mod">
          <ac:chgData name="Huang Li" userId="0c77645c3a6fa0ad" providerId="LiveId" clId="{147F3A45-A273-42BA-B649-4C4F357EAC7E}" dt="2025-08-25T16:20:31.986" v="4431" actId="478"/>
          <ac:cxnSpMkLst>
            <pc:docMk/>
            <pc:sldMk cId="2449270393" sldId="276"/>
            <ac:cxnSpMk id="74" creationId="{DEE15AE0-02FB-B14A-F7B9-3C7C7E845FB7}"/>
          </ac:cxnSpMkLst>
        </pc:cxnChg>
      </pc:sldChg>
      <pc:sldChg chg="add del">
        <pc:chgData name="Huang Li" userId="0c77645c3a6fa0ad" providerId="LiveId" clId="{147F3A45-A273-42BA-B649-4C4F357EAC7E}" dt="2025-08-25T16:20:36.566" v="4435"/>
        <pc:sldMkLst>
          <pc:docMk/>
          <pc:sldMk cId="1551297055" sldId="277"/>
        </pc:sldMkLst>
      </pc:sldChg>
    </pc:docChg>
  </pc:docChgLst>
  <pc:docChgLst>
    <pc:chgData name="Huang Li" userId="0c77645c3a6fa0ad" providerId="LiveId" clId="{44073767-43B7-4A97-87D2-75254BBD07BF}"/>
    <pc:docChg chg="undo custSel addSld delSld modSld">
      <pc:chgData name="Huang Li" userId="0c77645c3a6fa0ad" providerId="LiveId" clId="{44073767-43B7-4A97-87D2-75254BBD07BF}" dt="2025-07-30T08:57:51.270" v="1000" actId="20577"/>
      <pc:docMkLst>
        <pc:docMk/>
      </pc:docMkLst>
      <pc:sldChg chg="addSp delSp modSp mod">
        <pc:chgData name="Huang Li" userId="0c77645c3a6fa0ad" providerId="LiveId" clId="{44073767-43B7-4A97-87D2-75254BBD07BF}" dt="2025-07-30T08:57:51.270" v="1000" actId="20577"/>
        <pc:sldMkLst>
          <pc:docMk/>
          <pc:sldMk cId="3428476391" sldId="256"/>
        </pc:sldMkLst>
        <pc:spChg chg="mod">
          <ac:chgData name="Huang Li" userId="0c77645c3a6fa0ad" providerId="LiveId" clId="{44073767-43B7-4A97-87D2-75254BBD07BF}" dt="2025-07-30T06:38:34.278" v="12" actId="1076"/>
          <ac:spMkLst>
            <pc:docMk/>
            <pc:sldMk cId="3428476391" sldId="256"/>
            <ac:spMk id="2" creationId="{8B776F7D-7997-4755-B98C-625920BB728A}"/>
          </ac:spMkLst>
        </pc:spChg>
        <pc:spChg chg="mod">
          <ac:chgData name="Huang Li" userId="0c77645c3a6fa0ad" providerId="LiveId" clId="{44073767-43B7-4A97-87D2-75254BBD07BF}" dt="2025-07-30T06:48:21.570" v="47" actId="404"/>
          <ac:spMkLst>
            <pc:docMk/>
            <pc:sldMk cId="3428476391" sldId="256"/>
            <ac:spMk id="3" creationId="{5B78EA40-3E7C-4B1A-8111-B82B4612457F}"/>
          </ac:spMkLst>
        </pc:spChg>
        <pc:spChg chg="add del mod">
          <ac:chgData name="Huang Li" userId="0c77645c3a6fa0ad" providerId="LiveId" clId="{44073767-43B7-4A97-87D2-75254BBD07BF}" dt="2025-07-30T08:57:51.270" v="1000" actId="20577"/>
          <ac:spMkLst>
            <pc:docMk/>
            <pc:sldMk cId="3428476391" sldId="256"/>
            <ac:spMk id="6" creationId="{F9BE0F73-C0DA-A353-DB18-26934C7694DE}"/>
          </ac:spMkLst>
        </pc:spChg>
      </pc:sldChg>
      <pc:sldChg chg="modSp add del mod">
        <pc:chgData name="Huang Li" userId="0c77645c3a6fa0ad" providerId="LiveId" clId="{44073767-43B7-4A97-87D2-75254BBD07BF}" dt="2025-07-30T08:56:41.947" v="997" actId="47"/>
        <pc:sldMkLst>
          <pc:docMk/>
          <pc:sldMk cId="1975284136" sldId="257"/>
        </pc:sldMkLst>
        <pc:spChg chg="mod">
          <ac:chgData name="Huang Li" userId="0c77645c3a6fa0ad" providerId="LiveId" clId="{44073767-43B7-4A97-87D2-75254BBD07BF}" dt="2025-07-30T08:53:55.118" v="969" actId="20577"/>
          <ac:spMkLst>
            <pc:docMk/>
            <pc:sldMk cId="1975284136" sldId="257"/>
            <ac:spMk id="3" creationId="{0E87AAA3-ABA1-A935-2DE1-30650CB4C16D}"/>
          </ac:spMkLst>
        </pc:spChg>
      </pc:sldChg>
      <pc:sldChg chg="add del">
        <pc:chgData name="Huang Li" userId="0c77645c3a6fa0ad" providerId="LiveId" clId="{44073767-43B7-4A97-87D2-75254BBD07BF}" dt="2025-07-30T08:56:41.573" v="996" actId="47"/>
        <pc:sldMkLst>
          <pc:docMk/>
          <pc:sldMk cId="2759874090" sldId="258"/>
        </pc:sldMkLst>
      </pc:sldChg>
      <pc:sldChg chg="modSp mod">
        <pc:chgData name="Huang Li" userId="0c77645c3a6fa0ad" providerId="LiveId" clId="{44073767-43B7-4A97-87D2-75254BBD07BF}" dt="2025-07-30T08:08:26.822" v="826" actId="20577"/>
        <pc:sldMkLst>
          <pc:docMk/>
          <pc:sldMk cId="2686897054" sldId="259"/>
        </pc:sldMkLst>
        <pc:spChg chg="mod">
          <ac:chgData name="Huang Li" userId="0c77645c3a6fa0ad" providerId="LiveId" clId="{44073767-43B7-4A97-87D2-75254BBD07BF}" dt="2025-07-30T08:08:26.822" v="826" actId="20577"/>
          <ac:spMkLst>
            <pc:docMk/>
            <pc:sldMk cId="2686897054" sldId="259"/>
            <ac:spMk id="3" creationId="{9E093171-07C9-CA06-C561-06779C32A660}"/>
          </ac:spMkLst>
        </pc:spChg>
      </pc:sldChg>
      <pc:sldChg chg="modSp mod">
        <pc:chgData name="Huang Li" userId="0c77645c3a6fa0ad" providerId="LiveId" clId="{44073767-43B7-4A97-87D2-75254BBD07BF}" dt="2025-07-30T06:38:00.568" v="9" actId="404"/>
        <pc:sldMkLst>
          <pc:docMk/>
          <pc:sldMk cId="210726982" sldId="264"/>
        </pc:sldMkLst>
        <pc:spChg chg="mod">
          <ac:chgData name="Huang Li" userId="0c77645c3a6fa0ad" providerId="LiveId" clId="{44073767-43B7-4A97-87D2-75254BBD07BF}" dt="2025-07-30T06:38:00.568" v="9" actId="404"/>
          <ac:spMkLst>
            <pc:docMk/>
            <pc:sldMk cId="210726982" sldId="264"/>
            <ac:spMk id="48" creationId="{5D189C80-38FE-2B39-537B-A557A2DA10C3}"/>
          </ac:spMkLst>
        </pc:spChg>
      </pc:sldChg>
      <pc:sldChg chg="modSp mod">
        <pc:chgData name="Huang Li" userId="0c77645c3a6fa0ad" providerId="LiveId" clId="{44073767-43B7-4A97-87D2-75254BBD07BF}" dt="2025-07-30T06:48:55.254" v="48" actId="13926"/>
        <pc:sldMkLst>
          <pc:docMk/>
          <pc:sldMk cId="516099897" sldId="266"/>
        </pc:sldMkLst>
        <pc:spChg chg="mod">
          <ac:chgData name="Huang Li" userId="0c77645c3a6fa0ad" providerId="LiveId" clId="{44073767-43B7-4A97-87D2-75254BBD07BF}" dt="2025-07-30T06:48:55.254" v="48" actId="13926"/>
          <ac:spMkLst>
            <pc:docMk/>
            <pc:sldMk cId="516099897" sldId="266"/>
            <ac:spMk id="2" creationId="{572DFA93-E0D3-9A9F-AB5A-BD0FACF598BF}"/>
          </ac:spMkLst>
        </pc:spChg>
      </pc:sldChg>
      <pc:sldChg chg="modSp add mod">
        <pc:chgData name="Huang Li" userId="0c77645c3a6fa0ad" providerId="LiveId" clId="{44073767-43B7-4A97-87D2-75254BBD07BF}" dt="2025-07-30T08:43:13.339" v="936" actId="113"/>
        <pc:sldMkLst>
          <pc:docMk/>
          <pc:sldMk cId="1928681954" sldId="269"/>
        </pc:sldMkLst>
      </pc:sldChg>
    </pc:docChg>
  </pc:docChgLst>
  <pc:docChgLst>
    <pc:chgData name="Huang Li" userId="0c77645c3a6fa0ad" providerId="LiveId" clId="{F2644DCA-8820-4A4D-8A9E-ABE9FFC58B5A}"/>
    <pc:docChg chg="undo custSel delSld modSld">
      <pc:chgData name="Huang Li" userId="0c77645c3a6fa0ad" providerId="LiveId" clId="{F2644DCA-8820-4A4D-8A9E-ABE9FFC58B5A}" dt="2025-08-25T08:43:56.700" v="62" actId="20577"/>
      <pc:docMkLst>
        <pc:docMk/>
      </pc:docMkLst>
      <pc:sldChg chg="modSp mod">
        <pc:chgData name="Huang Li" userId="0c77645c3a6fa0ad" providerId="LiveId" clId="{F2644DCA-8820-4A4D-8A9E-ABE9FFC58B5A}" dt="2025-08-25T00:40:22.803" v="5" actId="20577"/>
        <pc:sldMkLst>
          <pc:docMk/>
          <pc:sldMk cId="3428476391" sldId="256"/>
        </pc:sldMkLst>
        <pc:spChg chg="mod">
          <ac:chgData name="Huang Li" userId="0c77645c3a6fa0ad" providerId="LiveId" clId="{F2644DCA-8820-4A4D-8A9E-ABE9FFC58B5A}" dt="2025-08-25T00:40:22.803" v="5" actId="20577"/>
          <ac:spMkLst>
            <pc:docMk/>
            <pc:sldMk cId="3428476391" sldId="256"/>
            <ac:spMk id="3" creationId="{5B78EA40-3E7C-4B1A-8111-B82B4612457F}"/>
          </ac:spMkLst>
        </pc:spChg>
      </pc:sldChg>
      <pc:sldChg chg="modSp mod">
        <pc:chgData name="Huang Li" userId="0c77645c3a6fa0ad" providerId="LiveId" clId="{F2644DCA-8820-4A4D-8A9E-ABE9FFC58B5A}" dt="2025-08-25T00:42:38.928" v="17" actId="1076"/>
        <pc:sldMkLst>
          <pc:docMk/>
          <pc:sldMk cId="1975284136" sldId="257"/>
        </pc:sldMkLst>
        <pc:spChg chg="mod">
          <ac:chgData name="Huang Li" userId="0c77645c3a6fa0ad" providerId="LiveId" clId="{F2644DCA-8820-4A4D-8A9E-ABE9FFC58B5A}" dt="2025-08-25T00:42:38.928" v="17" actId="1076"/>
          <ac:spMkLst>
            <pc:docMk/>
            <pc:sldMk cId="1975284136" sldId="257"/>
            <ac:spMk id="3" creationId="{0E87AAA3-ABA1-A935-2DE1-30650CB4C16D}"/>
          </ac:spMkLst>
        </pc:spChg>
      </pc:sldChg>
      <pc:sldChg chg="modSp mod">
        <pc:chgData name="Huang Li" userId="0c77645c3a6fa0ad" providerId="LiveId" clId="{F2644DCA-8820-4A4D-8A9E-ABE9FFC58B5A}" dt="2025-08-25T00:43:27.475" v="25" actId="1076"/>
        <pc:sldMkLst>
          <pc:docMk/>
          <pc:sldMk cId="2759874090" sldId="258"/>
        </pc:sldMkLst>
        <pc:spChg chg="mod">
          <ac:chgData name="Huang Li" userId="0c77645c3a6fa0ad" providerId="LiveId" clId="{F2644DCA-8820-4A4D-8A9E-ABE9FFC58B5A}" dt="2025-08-25T00:43:27.475" v="25" actId="1076"/>
          <ac:spMkLst>
            <pc:docMk/>
            <pc:sldMk cId="2759874090" sldId="258"/>
            <ac:spMk id="3" creationId="{810BB906-4BDA-7A0D-4E6B-CAB179E2206D}"/>
          </ac:spMkLst>
        </pc:spChg>
      </pc:sldChg>
      <pc:sldChg chg="modSp mod">
        <pc:chgData name="Huang Li" userId="0c77645c3a6fa0ad" providerId="LiveId" clId="{F2644DCA-8820-4A4D-8A9E-ABE9FFC58B5A}" dt="2025-08-25T08:43:56.700" v="62" actId="20577"/>
        <pc:sldMkLst>
          <pc:docMk/>
          <pc:sldMk cId="447562096" sldId="263"/>
        </pc:sldMkLst>
        <pc:spChg chg="mod">
          <ac:chgData name="Huang Li" userId="0c77645c3a6fa0ad" providerId="LiveId" clId="{F2644DCA-8820-4A4D-8A9E-ABE9FFC58B5A}" dt="2025-08-25T08:43:56.700" v="62" actId="20577"/>
          <ac:spMkLst>
            <pc:docMk/>
            <pc:sldMk cId="447562096" sldId="263"/>
            <ac:spMk id="3" creationId="{7F8CE899-DDF9-3864-1431-9F4FF83867B5}"/>
          </ac:spMkLst>
        </pc:spChg>
      </pc:sldChg>
      <pc:sldChg chg="addSp delSp modSp mod delAnim modAnim">
        <pc:chgData name="Huang Li" userId="0c77645c3a6fa0ad" providerId="LiveId" clId="{F2644DCA-8820-4A4D-8A9E-ABE9FFC58B5A}" dt="2025-08-25T04:09:19.390" v="38"/>
        <pc:sldMkLst>
          <pc:docMk/>
          <pc:sldMk cId="210726982" sldId="264"/>
        </pc:sldMkLst>
        <pc:picChg chg="del mod">
          <ac:chgData name="Huang Li" userId="0c77645c3a6fa0ad" providerId="LiveId" clId="{F2644DCA-8820-4A4D-8A9E-ABE9FFC58B5A}" dt="2025-08-25T03:58:02.684" v="32" actId="478"/>
          <ac:picMkLst>
            <pc:docMk/>
            <pc:sldMk cId="210726982" sldId="264"/>
            <ac:picMk id="3" creationId="{36367B04-C97E-E88A-EB92-0FBF43FFAED6}"/>
          </ac:picMkLst>
        </pc:picChg>
        <pc:picChg chg="add mod">
          <ac:chgData name="Huang Li" userId="0c77645c3a6fa0ad" providerId="LiveId" clId="{F2644DCA-8820-4A4D-8A9E-ABE9FFC58B5A}" dt="2025-08-25T03:58:12.952" v="36" actId="1076"/>
          <ac:picMkLst>
            <pc:docMk/>
            <pc:sldMk cId="210726982" sldId="264"/>
            <ac:picMk id="4" creationId="{976DDACE-4769-AE5E-3E10-CFBF96959211}"/>
          </ac:picMkLst>
        </pc:picChg>
        <pc:picChg chg="del">
          <ac:chgData name="Huang Li" userId="0c77645c3a6fa0ad" providerId="LiveId" clId="{F2644DCA-8820-4A4D-8A9E-ABE9FFC58B5A}" dt="2025-08-25T02:44:26.843" v="26" actId="478"/>
          <ac:picMkLst>
            <pc:docMk/>
            <pc:sldMk cId="210726982" sldId="264"/>
            <ac:picMk id="47" creationId="{F9BAC976-50F8-E732-2AD2-D2650568BF1F}"/>
          </ac:picMkLst>
        </pc:picChg>
      </pc:sldChg>
      <pc:sldChg chg="del">
        <pc:chgData name="Huang Li" userId="0c77645c3a6fa0ad" providerId="LiveId" clId="{F2644DCA-8820-4A4D-8A9E-ABE9FFC58B5A}" dt="2025-08-25T03:59:58.347" v="37" actId="47"/>
        <pc:sldMkLst>
          <pc:docMk/>
          <pc:sldMk cId="1928681954" sldId="2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7161B7-E025-4B6D-8759-C7445C11F228}" type="datetimeFigureOut">
              <a:rPr lang="en-US" smtClean="0"/>
              <a:t>8/26/2025</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A0A2C1-7475-458D-A4A6-72DDA49A1129}" type="slidenum">
              <a:rPr lang="en-US" smtClean="0"/>
              <a:t>‹#›</a:t>
            </a:fld>
            <a:endParaRPr lang="en-US"/>
          </a:p>
        </p:txBody>
      </p:sp>
    </p:spTree>
    <p:extLst>
      <p:ext uri="{BB962C8B-B14F-4D97-AF65-F5344CB8AC3E}">
        <p14:creationId xmlns:p14="http://schemas.microsoft.com/office/powerpoint/2010/main" val="2413330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E3046B-A849-4047-8FC5-FA4F8C8EA1C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a:p>
        </p:txBody>
      </p:sp>
      <p:sp>
        <p:nvSpPr>
          <p:cNvPr id="3" name="副标题 2">
            <a:extLst>
              <a:ext uri="{FF2B5EF4-FFF2-40B4-BE49-F238E27FC236}">
                <a16:creationId xmlns:a16="http://schemas.microsoft.com/office/drawing/2014/main" id="{5708CA3F-877F-437E-9739-EED1465DDF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a:p>
        </p:txBody>
      </p:sp>
      <p:sp>
        <p:nvSpPr>
          <p:cNvPr id="4" name="日期占位符 3">
            <a:extLst>
              <a:ext uri="{FF2B5EF4-FFF2-40B4-BE49-F238E27FC236}">
                <a16:creationId xmlns:a16="http://schemas.microsoft.com/office/drawing/2014/main" id="{B1A36D57-977C-45D2-B805-3E60BE33B578}"/>
              </a:ext>
            </a:extLst>
          </p:cNvPr>
          <p:cNvSpPr>
            <a:spLocks noGrp="1"/>
          </p:cNvSpPr>
          <p:nvPr>
            <p:ph type="dt" sz="half" idx="10"/>
          </p:nvPr>
        </p:nvSpPr>
        <p:spPr/>
        <p:txBody>
          <a:bodyPr/>
          <a:lstStyle/>
          <a:p>
            <a:fld id="{1E606F5F-0877-4BB8-9032-28943FB76792}" type="datetimeFigureOut">
              <a:rPr lang="en-US" smtClean="0"/>
              <a:t>8/26/2025</a:t>
            </a:fld>
            <a:endParaRPr lang="en-US"/>
          </a:p>
        </p:txBody>
      </p:sp>
      <p:sp>
        <p:nvSpPr>
          <p:cNvPr id="5" name="页脚占位符 4">
            <a:extLst>
              <a:ext uri="{FF2B5EF4-FFF2-40B4-BE49-F238E27FC236}">
                <a16:creationId xmlns:a16="http://schemas.microsoft.com/office/drawing/2014/main" id="{9F23F187-F1CE-45D8-8691-189193C48A77}"/>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57037E69-CE11-4357-9EA7-2502441CD265}"/>
              </a:ext>
            </a:extLst>
          </p:cNvPr>
          <p:cNvSpPr>
            <a:spLocks noGrp="1"/>
          </p:cNvSpPr>
          <p:nvPr>
            <p:ph type="sldNum" sz="quarter" idx="12"/>
          </p:nvPr>
        </p:nvSpPr>
        <p:spPr/>
        <p:txBody>
          <a:bodyPr/>
          <a:lstStyle/>
          <a:p>
            <a:fld id="{636AB42B-C8D4-48A5-8DB0-F63982C8CA40}" type="slidenum">
              <a:rPr lang="en-US" smtClean="0"/>
              <a:t>‹#›</a:t>
            </a:fld>
            <a:endParaRPr lang="en-US"/>
          </a:p>
        </p:txBody>
      </p:sp>
    </p:spTree>
    <p:extLst>
      <p:ext uri="{BB962C8B-B14F-4D97-AF65-F5344CB8AC3E}">
        <p14:creationId xmlns:p14="http://schemas.microsoft.com/office/powerpoint/2010/main" val="1421229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4A0BB1-F0DC-4AA6-8FF2-646F8A637C60}"/>
              </a:ext>
            </a:extLst>
          </p:cNvPr>
          <p:cNvSpPr>
            <a:spLocks noGrp="1"/>
          </p:cNvSpPr>
          <p:nvPr>
            <p:ph type="title"/>
          </p:nvPr>
        </p:nvSpPr>
        <p:spPr/>
        <p:txBody>
          <a:bodyPr/>
          <a:lstStyle/>
          <a:p>
            <a:r>
              <a:rPr lang="zh-CN" altLang="en-US"/>
              <a:t>单击此处编辑母版标题样式</a:t>
            </a:r>
            <a:endParaRPr lang="en-US"/>
          </a:p>
        </p:txBody>
      </p:sp>
      <p:sp>
        <p:nvSpPr>
          <p:cNvPr id="3" name="竖排文字占位符 2">
            <a:extLst>
              <a:ext uri="{FF2B5EF4-FFF2-40B4-BE49-F238E27FC236}">
                <a16:creationId xmlns:a16="http://schemas.microsoft.com/office/drawing/2014/main" id="{DB0CB8FE-C893-42F9-934F-16BA233AA8E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日期占位符 3">
            <a:extLst>
              <a:ext uri="{FF2B5EF4-FFF2-40B4-BE49-F238E27FC236}">
                <a16:creationId xmlns:a16="http://schemas.microsoft.com/office/drawing/2014/main" id="{BBC19D98-35CC-4AD5-A27B-74D200132316}"/>
              </a:ext>
            </a:extLst>
          </p:cNvPr>
          <p:cNvSpPr>
            <a:spLocks noGrp="1"/>
          </p:cNvSpPr>
          <p:nvPr>
            <p:ph type="dt" sz="half" idx="10"/>
          </p:nvPr>
        </p:nvSpPr>
        <p:spPr/>
        <p:txBody>
          <a:bodyPr/>
          <a:lstStyle/>
          <a:p>
            <a:fld id="{1E606F5F-0877-4BB8-9032-28943FB76792}" type="datetimeFigureOut">
              <a:rPr lang="en-US" smtClean="0"/>
              <a:t>8/26/2025</a:t>
            </a:fld>
            <a:endParaRPr lang="en-US"/>
          </a:p>
        </p:txBody>
      </p:sp>
      <p:sp>
        <p:nvSpPr>
          <p:cNvPr id="5" name="页脚占位符 4">
            <a:extLst>
              <a:ext uri="{FF2B5EF4-FFF2-40B4-BE49-F238E27FC236}">
                <a16:creationId xmlns:a16="http://schemas.microsoft.com/office/drawing/2014/main" id="{0AF62A1E-D29D-4505-9C6D-A89412DE6D8C}"/>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C0077CAB-AE2F-4A42-A6B4-5DF1B22A7196}"/>
              </a:ext>
            </a:extLst>
          </p:cNvPr>
          <p:cNvSpPr>
            <a:spLocks noGrp="1"/>
          </p:cNvSpPr>
          <p:nvPr>
            <p:ph type="sldNum" sz="quarter" idx="12"/>
          </p:nvPr>
        </p:nvSpPr>
        <p:spPr/>
        <p:txBody>
          <a:bodyPr/>
          <a:lstStyle/>
          <a:p>
            <a:fld id="{636AB42B-C8D4-48A5-8DB0-F63982C8CA40}" type="slidenum">
              <a:rPr lang="en-US" smtClean="0"/>
              <a:t>‹#›</a:t>
            </a:fld>
            <a:endParaRPr lang="en-US"/>
          </a:p>
        </p:txBody>
      </p:sp>
    </p:spTree>
    <p:extLst>
      <p:ext uri="{BB962C8B-B14F-4D97-AF65-F5344CB8AC3E}">
        <p14:creationId xmlns:p14="http://schemas.microsoft.com/office/powerpoint/2010/main" val="1250340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E60C121-6680-469C-94FB-B9E1B40EC2B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a:p>
        </p:txBody>
      </p:sp>
      <p:sp>
        <p:nvSpPr>
          <p:cNvPr id="3" name="竖排文字占位符 2">
            <a:extLst>
              <a:ext uri="{FF2B5EF4-FFF2-40B4-BE49-F238E27FC236}">
                <a16:creationId xmlns:a16="http://schemas.microsoft.com/office/drawing/2014/main" id="{24E9986E-06C2-40A7-8DFA-A9193230B065}"/>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日期占位符 3">
            <a:extLst>
              <a:ext uri="{FF2B5EF4-FFF2-40B4-BE49-F238E27FC236}">
                <a16:creationId xmlns:a16="http://schemas.microsoft.com/office/drawing/2014/main" id="{029FA5E5-3A73-4DFE-B031-83206725288D}"/>
              </a:ext>
            </a:extLst>
          </p:cNvPr>
          <p:cNvSpPr>
            <a:spLocks noGrp="1"/>
          </p:cNvSpPr>
          <p:nvPr>
            <p:ph type="dt" sz="half" idx="10"/>
          </p:nvPr>
        </p:nvSpPr>
        <p:spPr/>
        <p:txBody>
          <a:bodyPr/>
          <a:lstStyle/>
          <a:p>
            <a:fld id="{1E606F5F-0877-4BB8-9032-28943FB76792}" type="datetimeFigureOut">
              <a:rPr lang="en-US" smtClean="0"/>
              <a:t>8/26/2025</a:t>
            </a:fld>
            <a:endParaRPr lang="en-US"/>
          </a:p>
        </p:txBody>
      </p:sp>
      <p:sp>
        <p:nvSpPr>
          <p:cNvPr id="5" name="页脚占位符 4">
            <a:extLst>
              <a:ext uri="{FF2B5EF4-FFF2-40B4-BE49-F238E27FC236}">
                <a16:creationId xmlns:a16="http://schemas.microsoft.com/office/drawing/2014/main" id="{7FFD6AF2-8D55-4B4B-A910-DE40E9DD99CB}"/>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EDD5083E-76FB-43B4-BEFB-D625FD179D6A}"/>
              </a:ext>
            </a:extLst>
          </p:cNvPr>
          <p:cNvSpPr>
            <a:spLocks noGrp="1"/>
          </p:cNvSpPr>
          <p:nvPr>
            <p:ph type="sldNum" sz="quarter" idx="12"/>
          </p:nvPr>
        </p:nvSpPr>
        <p:spPr/>
        <p:txBody>
          <a:bodyPr/>
          <a:lstStyle/>
          <a:p>
            <a:fld id="{636AB42B-C8D4-48A5-8DB0-F63982C8CA40}" type="slidenum">
              <a:rPr lang="en-US" smtClean="0"/>
              <a:t>‹#›</a:t>
            </a:fld>
            <a:endParaRPr lang="en-US"/>
          </a:p>
        </p:txBody>
      </p:sp>
    </p:spTree>
    <p:extLst>
      <p:ext uri="{BB962C8B-B14F-4D97-AF65-F5344CB8AC3E}">
        <p14:creationId xmlns:p14="http://schemas.microsoft.com/office/powerpoint/2010/main" val="3677544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185F9E-7181-4157-848B-FB624EB03208}"/>
              </a:ext>
            </a:extLst>
          </p:cNvPr>
          <p:cNvSpPr>
            <a:spLocks noGrp="1"/>
          </p:cNvSpPr>
          <p:nvPr>
            <p:ph type="title"/>
          </p:nvPr>
        </p:nvSpPr>
        <p:spPr/>
        <p:txBody>
          <a:bodyPr/>
          <a:lstStyle/>
          <a:p>
            <a:r>
              <a:rPr lang="zh-CN" altLang="en-US"/>
              <a:t>单击此处编辑母版标题样式</a:t>
            </a:r>
            <a:endParaRPr lang="en-US"/>
          </a:p>
        </p:txBody>
      </p:sp>
      <p:sp>
        <p:nvSpPr>
          <p:cNvPr id="3" name="内容占位符 2">
            <a:extLst>
              <a:ext uri="{FF2B5EF4-FFF2-40B4-BE49-F238E27FC236}">
                <a16:creationId xmlns:a16="http://schemas.microsoft.com/office/drawing/2014/main" id="{04BB2048-9398-4304-8D14-AE7DC29BDCC9}"/>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日期占位符 3">
            <a:extLst>
              <a:ext uri="{FF2B5EF4-FFF2-40B4-BE49-F238E27FC236}">
                <a16:creationId xmlns:a16="http://schemas.microsoft.com/office/drawing/2014/main" id="{7BB8D47F-ED46-485E-819D-6C29CED0F12C}"/>
              </a:ext>
            </a:extLst>
          </p:cNvPr>
          <p:cNvSpPr>
            <a:spLocks noGrp="1"/>
          </p:cNvSpPr>
          <p:nvPr>
            <p:ph type="dt" sz="half" idx="10"/>
          </p:nvPr>
        </p:nvSpPr>
        <p:spPr/>
        <p:txBody>
          <a:bodyPr/>
          <a:lstStyle/>
          <a:p>
            <a:fld id="{1E606F5F-0877-4BB8-9032-28943FB76792}" type="datetimeFigureOut">
              <a:rPr lang="en-US" smtClean="0"/>
              <a:t>8/26/2025</a:t>
            </a:fld>
            <a:endParaRPr lang="en-US"/>
          </a:p>
        </p:txBody>
      </p:sp>
      <p:sp>
        <p:nvSpPr>
          <p:cNvPr id="5" name="页脚占位符 4">
            <a:extLst>
              <a:ext uri="{FF2B5EF4-FFF2-40B4-BE49-F238E27FC236}">
                <a16:creationId xmlns:a16="http://schemas.microsoft.com/office/drawing/2014/main" id="{51674C23-8C32-4F57-B8C0-38E2BDA1EB29}"/>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03779A24-04AB-4A46-BB07-2D84183A398B}"/>
              </a:ext>
            </a:extLst>
          </p:cNvPr>
          <p:cNvSpPr>
            <a:spLocks noGrp="1"/>
          </p:cNvSpPr>
          <p:nvPr>
            <p:ph type="sldNum" sz="quarter" idx="12"/>
          </p:nvPr>
        </p:nvSpPr>
        <p:spPr/>
        <p:txBody>
          <a:bodyPr/>
          <a:lstStyle/>
          <a:p>
            <a:fld id="{636AB42B-C8D4-48A5-8DB0-F63982C8CA40}" type="slidenum">
              <a:rPr lang="en-US" smtClean="0"/>
              <a:t>‹#›</a:t>
            </a:fld>
            <a:endParaRPr lang="en-US"/>
          </a:p>
        </p:txBody>
      </p:sp>
    </p:spTree>
    <p:extLst>
      <p:ext uri="{BB962C8B-B14F-4D97-AF65-F5344CB8AC3E}">
        <p14:creationId xmlns:p14="http://schemas.microsoft.com/office/powerpoint/2010/main" val="3078244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15E3F8-5422-4697-8023-369EDE39445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a:p>
        </p:txBody>
      </p:sp>
      <p:sp>
        <p:nvSpPr>
          <p:cNvPr id="3" name="文本占位符 2">
            <a:extLst>
              <a:ext uri="{FF2B5EF4-FFF2-40B4-BE49-F238E27FC236}">
                <a16:creationId xmlns:a16="http://schemas.microsoft.com/office/drawing/2014/main" id="{2121604B-F69E-44A8-94E1-3CEDF6E9B8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C72CEA2-56D8-4332-AC6A-6A65278C8537}"/>
              </a:ext>
            </a:extLst>
          </p:cNvPr>
          <p:cNvSpPr>
            <a:spLocks noGrp="1"/>
          </p:cNvSpPr>
          <p:nvPr>
            <p:ph type="dt" sz="half" idx="10"/>
          </p:nvPr>
        </p:nvSpPr>
        <p:spPr/>
        <p:txBody>
          <a:bodyPr/>
          <a:lstStyle/>
          <a:p>
            <a:fld id="{1E606F5F-0877-4BB8-9032-28943FB76792}" type="datetimeFigureOut">
              <a:rPr lang="en-US" smtClean="0"/>
              <a:t>8/26/2025</a:t>
            </a:fld>
            <a:endParaRPr lang="en-US"/>
          </a:p>
        </p:txBody>
      </p:sp>
      <p:sp>
        <p:nvSpPr>
          <p:cNvPr id="5" name="页脚占位符 4">
            <a:extLst>
              <a:ext uri="{FF2B5EF4-FFF2-40B4-BE49-F238E27FC236}">
                <a16:creationId xmlns:a16="http://schemas.microsoft.com/office/drawing/2014/main" id="{A1046BEE-74E6-446E-80C7-C2C36722DAEC}"/>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D35FF1E0-021D-4EAC-AF83-2D009818D968}"/>
              </a:ext>
            </a:extLst>
          </p:cNvPr>
          <p:cNvSpPr>
            <a:spLocks noGrp="1"/>
          </p:cNvSpPr>
          <p:nvPr>
            <p:ph type="sldNum" sz="quarter" idx="12"/>
          </p:nvPr>
        </p:nvSpPr>
        <p:spPr/>
        <p:txBody>
          <a:bodyPr/>
          <a:lstStyle/>
          <a:p>
            <a:fld id="{636AB42B-C8D4-48A5-8DB0-F63982C8CA40}" type="slidenum">
              <a:rPr lang="en-US" smtClean="0"/>
              <a:t>‹#›</a:t>
            </a:fld>
            <a:endParaRPr lang="en-US"/>
          </a:p>
        </p:txBody>
      </p:sp>
    </p:spTree>
    <p:extLst>
      <p:ext uri="{BB962C8B-B14F-4D97-AF65-F5344CB8AC3E}">
        <p14:creationId xmlns:p14="http://schemas.microsoft.com/office/powerpoint/2010/main" val="3997139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4B1F9C-CFFC-4759-85B4-96B4FA116EFE}"/>
              </a:ext>
            </a:extLst>
          </p:cNvPr>
          <p:cNvSpPr>
            <a:spLocks noGrp="1"/>
          </p:cNvSpPr>
          <p:nvPr>
            <p:ph type="title"/>
          </p:nvPr>
        </p:nvSpPr>
        <p:spPr/>
        <p:txBody>
          <a:bodyPr/>
          <a:lstStyle/>
          <a:p>
            <a:r>
              <a:rPr lang="zh-CN" altLang="en-US"/>
              <a:t>单击此处编辑母版标题样式</a:t>
            </a:r>
            <a:endParaRPr lang="en-US"/>
          </a:p>
        </p:txBody>
      </p:sp>
      <p:sp>
        <p:nvSpPr>
          <p:cNvPr id="3" name="内容占位符 2">
            <a:extLst>
              <a:ext uri="{FF2B5EF4-FFF2-40B4-BE49-F238E27FC236}">
                <a16:creationId xmlns:a16="http://schemas.microsoft.com/office/drawing/2014/main" id="{73E49CD9-33C1-4098-BBC4-B784034BC70E}"/>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内容占位符 3">
            <a:extLst>
              <a:ext uri="{FF2B5EF4-FFF2-40B4-BE49-F238E27FC236}">
                <a16:creationId xmlns:a16="http://schemas.microsoft.com/office/drawing/2014/main" id="{EED5503A-4E50-48B5-8313-5E021C68598C}"/>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日期占位符 4">
            <a:extLst>
              <a:ext uri="{FF2B5EF4-FFF2-40B4-BE49-F238E27FC236}">
                <a16:creationId xmlns:a16="http://schemas.microsoft.com/office/drawing/2014/main" id="{D0111C26-61C7-4851-ADCE-7D214E8C2640}"/>
              </a:ext>
            </a:extLst>
          </p:cNvPr>
          <p:cNvSpPr>
            <a:spLocks noGrp="1"/>
          </p:cNvSpPr>
          <p:nvPr>
            <p:ph type="dt" sz="half" idx="10"/>
          </p:nvPr>
        </p:nvSpPr>
        <p:spPr/>
        <p:txBody>
          <a:bodyPr/>
          <a:lstStyle/>
          <a:p>
            <a:fld id="{1E606F5F-0877-4BB8-9032-28943FB76792}" type="datetimeFigureOut">
              <a:rPr lang="en-US" smtClean="0"/>
              <a:t>8/26/2025</a:t>
            </a:fld>
            <a:endParaRPr lang="en-US"/>
          </a:p>
        </p:txBody>
      </p:sp>
      <p:sp>
        <p:nvSpPr>
          <p:cNvPr id="6" name="页脚占位符 5">
            <a:extLst>
              <a:ext uri="{FF2B5EF4-FFF2-40B4-BE49-F238E27FC236}">
                <a16:creationId xmlns:a16="http://schemas.microsoft.com/office/drawing/2014/main" id="{23D24C18-DF27-4A64-B9BE-8B02C0F70A5E}"/>
              </a:ext>
            </a:extLst>
          </p:cNvPr>
          <p:cNvSpPr>
            <a:spLocks noGrp="1"/>
          </p:cNvSpPr>
          <p:nvPr>
            <p:ph type="ftr" sz="quarter" idx="11"/>
          </p:nvPr>
        </p:nvSpPr>
        <p:spPr/>
        <p:txBody>
          <a:bodyPr/>
          <a:lstStyle/>
          <a:p>
            <a:endParaRPr lang="en-US"/>
          </a:p>
        </p:txBody>
      </p:sp>
      <p:sp>
        <p:nvSpPr>
          <p:cNvPr id="7" name="灯片编号占位符 6">
            <a:extLst>
              <a:ext uri="{FF2B5EF4-FFF2-40B4-BE49-F238E27FC236}">
                <a16:creationId xmlns:a16="http://schemas.microsoft.com/office/drawing/2014/main" id="{BB82F663-0C55-49F3-80C7-5404319D62F1}"/>
              </a:ext>
            </a:extLst>
          </p:cNvPr>
          <p:cNvSpPr>
            <a:spLocks noGrp="1"/>
          </p:cNvSpPr>
          <p:nvPr>
            <p:ph type="sldNum" sz="quarter" idx="12"/>
          </p:nvPr>
        </p:nvSpPr>
        <p:spPr/>
        <p:txBody>
          <a:bodyPr/>
          <a:lstStyle/>
          <a:p>
            <a:fld id="{636AB42B-C8D4-48A5-8DB0-F63982C8CA40}" type="slidenum">
              <a:rPr lang="en-US" smtClean="0"/>
              <a:t>‹#›</a:t>
            </a:fld>
            <a:endParaRPr lang="en-US"/>
          </a:p>
        </p:txBody>
      </p:sp>
    </p:spTree>
    <p:extLst>
      <p:ext uri="{BB962C8B-B14F-4D97-AF65-F5344CB8AC3E}">
        <p14:creationId xmlns:p14="http://schemas.microsoft.com/office/powerpoint/2010/main" val="2734272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510465-B3C5-4842-BAD8-5B4FAA70D237}"/>
              </a:ext>
            </a:extLst>
          </p:cNvPr>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a:extLst>
              <a:ext uri="{FF2B5EF4-FFF2-40B4-BE49-F238E27FC236}">
                <a16:creationId xmlns:a16="http://schemas.microsoft.com/office/drawing/2014/main" id="{11311131-DD43-4214-80B3-76F227B1DC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5D4053E-F018-401E-9CC3-B94FD12A65C9}"/>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a:extLst>
              <a:ext uri="{FF2B5EF4-FFF2-40B4-BE49-F238E27FC236}">
                <a16:creationId xmlns:a16="http://schemas.microsoft.com/office/drawing/2014/main" id="{391ECCD8-1416-491A-8701-5C40AF726E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52CF0574-2DF5-418C-A66D-652EC2F333EB}"/>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a:extLst>
              <a:ext uri="{FF2B5EF4-FFF2-40B4-BE49-F238E27FC236}">
                <a16:creationId xmlns:a16="http://schemas.microsoft.com/office/drawing/2014/main" id="{AA3B1D06-ABC1-41FA-AA9D-9D647A125D10}"/>
              </a:ext>
            </a:extLst>
          </p:cNvPr>
          <p:cNvSpPr>
            <a:spLocks noGrp="1"/>
          </p:cNvSpPr>
          <p:nvPr>
            <p:ph type="dt" sz="half" idx="10"/>
          </p:nvPr>
        </p:nvSpPr>
        <p:spPr/>
        <p:txBody>
          <a:bodyPr/>
          <a:lstStyle/>
          <a:p>
            <a:fld id="{1E606F5F-0877-4BB8-9032-28943FB76792}" type="datetimeFigureOut">
              <a:rPr lang="en-US" smtClean="0"/>
              <a:t>8/26/2025</a:t>
            </a:fld>
            <a:endParaRPr lang="en-US"/>
          </a:p>
        </p:txBody>
      </p:sp>
      <p:sp>
        <p:nvSpPr>
          <p:cNvPr id="8" name="页脚占位符 7">
            <a:extLst>
              <a:ext uri="{FF2B5EF4-FFF2-40B4-BE49-F238E27FC236}">
                <a16:creationId xmlns:a16="http://schemas.microsoft.com/office/drawing/2014/main" id="{86FF0C55-CD31-41B1-A171-BB536344662B}"/>
              </a:ext>
            </a:extLst>
          </p:cNvPr>
          <p:cNvSpPr>
            <a:spLocks noGrp="1"/>
          </p:cNvSpPr>
          <p:nvPr>
            <p:ph type="ftr" sz="quarter" idx="11"/>
          </p:nvPr>
        </p:nvSpPr>
        <p:spPr/>
        <p:txBody>
          <a:bodyPr/>
          <a:lstStyle/>
          <a:p>
            <a:endParaRPr lang="en-US"/>
          </a:p>
        </p:txBody>
      </p:sp>
      <p:sp>
        <p:nvSpPr>
          <p:cNvPr id="9" name="灯片编号占位符 8">
            <a:extLst>
              <a:ext uri="{FF2B5EF4-FFF2-40B4-BE49-F238E27FC236}">
                <a16:creationId xmlns:a16="http://schemas.microsoft.com/office/drawing/2014/main" id="{6A7F4ED7-FAA2-4AE8-BDDD-5CC4A199D8FD}"/>
              </a:ext>
            </a:extLst>
          </p:cNvPr>
          <p:cNvSpPr>
            <a:spLocks noGrp="1"/>
          </p:cNvSpPr>
          <p:nvPr>
            <p:ph type="sldNum" sz="quarter" idx="12"/>
          </p:nvPr>
        </p:nvSpPr>
        <p:spPr/>
        <p:txBody>
          <a:bodyPr/>
          <a:lstStyle/>
          <a:p>
            <a:fld id="{636AB42B-C8D4-48A5-8DB0-F63982C8CA40}" type="slidenum">
              <a:rPr lang="en-US" smtClean="0"/>
              <a:t>‹#›</a:t>
            </a:fld>
            <a:endParaRPr lang="en-US"/>
          </a:p>
        </p:txBody>
      </p:sp>
    </p:spTree>
    <p:extLst>
      <p:ext uri="{BB962C8B-B14F-4D97-AF65-F5344CB8AC3E}">
        <p14:creationId xmlns:p14="http://schemas.microsoft.com/office/powerpoint/2010/main" val="4166347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7ACA46-37C2-450F-B3ED-0CC76B44DA64}"/>
              </a:ext>
            </a:extLst>
          </p:cNvPr>
          <p:cNvSpPr>
            <a:spLocks noGrp="1"/>
          </p:cNvSpPr>
          <p:nvPr>
            <p:ph type="title"/>
          </p:nvPr>
        </p:nvSpPr>
        <p:spPr/>
        <p:txBody>
          <a:bodyPr/>
          <a:lstStyle/>
          <a:p>
            <a:r>
              <a:rPr lang="zh-CN" altLang="en-US"/>
              <a:t>单击此处编辑母版标题样式</a:t>
            </a:r>
            <a:endParaRPr lang="en-US"/>
          </a:p>
        </p:txBody>
      </p:sp>
      <p:sp>
        <p:nvSpPr>
          <p:cNvPr id="3" name="日期占位符 2">
            <a:extLst>
              <a:ext uri="{FF2B5EF4-FFF2-40B4-BE49-F238E27FC236}">
                <a16:creationId xmlns:a16="http://schemas.microsoft.com/office/drawing/2014/main" id="{EF11B886-E695-4A52-BF5C-0B5037D23756}"/>
              </a:ext>
            </a:extLst>
          </p:cNvPr>
          <p:cNvSpPr>
            <a:spLocks noGrp="1"/>
          </p:cNvSpPr>
          <p:nvPr>
            <p:ph type="dt" sz="half" idx="10"/>
          </p:nvPr>
        </p:nvSpPr>
        <p:spPr/>
        <p:txBody>
          <a:bodyPr/>
          <a:lstStyle/>
          <a:p>
            <a:fld id="{1E606F5F-0877-4BB8-9032-28943FB76792}" type="datetimeFigureOut">
              <a:rPr lang="en-US" smtClean="0"/>
              <a:t>8/26/2025</a:t>
            </a:fld>
            <a:endParaRPr lang="en-US"/>
          </a:p>
        </p:txBody>
      </p:sp>
      <p:sp>
        <p:nvSpPr>
          <p:cNvPr id="4" name="页脚占位符 3">
            <a:extLst>
              <a:ext uri="{FF2B5EF4-FFF2-40B4-BE49-F238E27FC236}">
                <a16:creationId xmlns:a16="http://schemas.microsoft.com/office/drawing/2014/main" id="{AA2F47F8-1263-4E37-9667-653BA1C02938}"/>
              </a:ext>
            </a:extLst>
          </p:cNvPr>
          <p:cNvSpPr>
            <a:spLocks noGrp="1"/>
          </p:cNvSpPr>
          <p:nvPr>
            <p:ph type="ftr" sz="quarter" idx="11"/>
          </p:nvPr>
        </p:nvSpPr>
        <p:spPr/>
        <p:txBody>
          <a:bodyPr/>
          <a:lstStyle/>
          <a:p>
            <a:endParaRPr lang="en-US"/>
          </a:p>
        </p:txBody>
      </p:sp>
      <p:sp>
        <p:nvSpPr>
          <p:cNvPr id="5" name="灯片编号占位符 4">
            <a:extLst>
              <a:ext uri="{FF2B5EF4-FFF2-40B4-BE49-F238E27FC236}">
                <a16:creationId xmlns:a16="http://schemas.microsoft.com/office/drawing/2014/main" id="{FD4087E7-3AF0-44F5-9792-74B099DAA5DD}"/>
              </a:ext>
            </a:extLst>
          </p:cNvPr>
          <p:cNvSpPr>
            <a:spLocks noGrp="1"/>
          </p:cNvSpPr>
          <p:nvPr>
            <p:ph type="sldNum" sz="quarter" idx="12"/>
          </p:nvPr>
        </p:nvSpPr>
        <p:spPr/>
        <p:txBody>
          <a:bodyPr/>
          <a:lstStyle/>
          <a:p>
            <a:fld id="{636AB42B-C8D4-48A5-8DB0-F63982C8CA40}" type="slidenum">
              <a:rPr lang="en-US" smtClean="0"/>
              <a:t>‹#›</a:t>
            </a:fld>
            <a:endParaRPr lang="en-US"/>
          </a:p>
        </p:txBody>
      </p:sp>
    </p:spTree>
    <p:extLst>
      <p:ext uri="{BB962C8B-B14F-4D97-AF65-F5344CB8AC3E}">
        <p14:creationId xmlns:p14="http://schemas.microsoft.com/office/powerpoint/2010/main" val="1858365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C81F7D2-D5E3-4CE3-891C-83D9B4117CEF}"/>
              </a:ext>
            </a:extLst>
          </p:cNvPr>
          <p:cNvSpPr>
            <a:spLocks noGrp="1"/>
          </p:cNvSpPr>
          <p:nvPr>
            <p:ph type="dt" sz="half" idx="10"/>
          </p:nvPr>
        </p:nvSpPr>
        <p:spPr/>
        <p:txBody>
          <a:bodyPr/>
          <a:lstStyle/>
          <a:p>
            <a:fld id="{1E606F5F-0877-4BB8-9032-28943FB76792}" type="datetimeFigureOut">
              <a:rPr lang="en-US" smtClean="0"/>
              <a:t>8/26/2025</a:t>
            </a:fld>
            <a:endParaRPr lang="en-US"/>
          </a:p>
        </p:txBody>
      </p:sp>
      <p:sp>
        <p:nvSpPr>
          <p:cNvPr id="3" name="页脚占位符 2">
            <a:extLst>
              <a:ext uri="{FF2B5EF4-FFF2-40B4-BE49-F238E27FC236}">
                <a16:creationId xmlns:a16="http://schemas.microsoft.com/office/drawing/2014/main" id="{953FA409-5C3F-4E27-BB7C-BD5CB5032F60}"/>
              </a:ext>
            </a:extLst>
          </p:cNvPr>
          <p:cNvSpPr>
            <a:spLocks noGrp="1"/>
          </p:cNvSpPr>
          <p:nvPr>
            <p:ph type="ftr" sz="quarter" idx="11"/>
          </p:nvPr>
        </p:nvSpPr>
        <p:spPr/>
        <p:txBody>
          <a:bodyPr/>
          <a:lstStyle/>
          <a:p>
            <a:endParaRPr lang="en-US"/>
          </a:p>
        </p:txBody>
      </p:sp>
      <p:sp>
        <p:nvSpPr>
          <p:cNvPr id="4" name="灯片编号占位符 3">
            <a:extLst>
              <a:ext uri="{FF2B5EF4-FFF2-40B4-BE49-F238E27FC236}">
                <a16:creationId xmlns:a16="http://schemas.microsoft.com/office/drawing/2014/main" id="{696BA21F-CE3E-47D9-917E-9000EE8ACF38}"/>
              </a:ext>
            </a:extLst>
          </p:cNvPr>
          <p:cNvSpPr>
            <a:spLocks noGrp="1"/>
          </p:cNvSpPr>
          <p:nvPr>
            <p:ph type="sldNum" sz="quarter" idx="12"/>
          </p:nvPr>
        </p:nvSpPr>
        <p:spPr/>
        <p:txBody>
          <a:bodyPr/>
          <a:lstStyle/>
          <a:p>
            <a:fld id="{636AB42B-C8D4-48A5-8DB0-F63982C8CA40}" type="slidenum">
              <a:rPr lang="en-US" smtClean="0"/>
              <a:t>‹#›</a:t>
            </a:fld>
            <a:endParaRPr lang="en-US"/>
          </a:p>
        </p:txBody>
      </p:sp>
    </p:spTree>
    <p:extLst>
      <p:ext uri="{BB962C8B-B14F-4D97-AF65-F5344CB8AC3E}">
        <p14:creationId xmlns:p14="http://schemas.microsoft.com/office/powerpoint/2010/main" val="4109736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81C044-241C-411F-A101-BEC288EF3BD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内容占位符 2">
            <a:extLst>
              <a:ext uri="{FF2B5EF4-FFF2-40B4-BE49-F238E27FC236}">
                <a16:creationId xmlns:a16="http://schemas.microsoft.com/office/drawing/2014/main" id="{929AC4E1-D88A-4CC4-B209-6DDA99EEDC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文本占位符 3">
            <a:extLst>
              <a:ext uri="{FF2B5EF4-FFF2-40B4-BE49-F238E27FC236}">
                <a16:creationId xmlns:a16="http://schemas.microsoft.com/office/drawing/2014/main" id="{A5C940CF-0402-4676-BBAF-80C6ECA65C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92A4A3F-64C9-4297-B9B6-E33EC1383DDB}"/>
              </a:ext>
            </a:extLst>
          </p:cNvPr>
          <p:cNvSpPr>
            <a:spLocks noGrp="1"/>
          </p:cNvSpPr>
          <p:nvPr>
            <p:ph type="dt" sz="half" idx="10"/>
          </p:nvPr>
        </p:nvSpPr>
        <p:spPr/>
        <p:txBody>
          <a:bodyPr/>
          <a:lstStyle/>
          <a:p>
            <a:fld id="{1E606F5F-0877-4BB8-9032-28943FB76792}" type="datetimeFigureOut">
              <a:rPr lang="en-US" smtClean="0"/>
              <a:t>8/26/2025</a:t>
            </a:fld>
            <a:endParaRPr lang="en-US"/>
          </a:p>
        </p:txBody>
      </p:sp>
      <p:sp>
        <p:nvSpPr>
          <p:cNvPr id="6" name="页脚占位符 5">
            <a:extLst>
              <a:ext uri="{FF2B5EF4-FFF2-40B4-BE49-F238E27FC236}">
                <a16:creationId xmlns:a16="http://schemas.microsoft.com/office/drawing/2014/main" id="{F51ADBD5-F9F1-4E49-850C-D853AF4E7148}"/>
              </a:ext>
            </a:extLst>
          </p:cNvPr>
          <p:cNvSpPr>
            <a:spLocks noGrp="1"/>
          </p:cNvSpPr>
          <p:nvPr>
            <p:ph type="ftr" sz="quarter" idx="11"/>
          </p:nvPr>
        </p:nvSpPr>
        <p:spPr/>
        <p:txBody>
          <a:bodyPr/>
          <a:lstStyle/>
          <a:p>
            <a:endParaRPr lang="en-US"/>
          </a:p>
        </p:txBody>
      </p:sp>
      <p:sp>
        <p:nvSpPr>
          <p:cNvPr id="7" name="灯片编号占位符 6">
            <a:extLst>
              <a:ext uri="{FF2B5EF4-FFF2-40B4-BE49-F238E27FC236}">
                <a16:creationId xmlns:a16="http://schemas.microsoft.com/office/drawing/2014/main" id="{709305DC-CF6D-46A2-A2E4-5781FAA78DA3}"/>
              </a:ext>
            </a:extLst>
          </p:cNvPr>
          <p:cNvSpPr>
            <a:spLocks noGrp="1"/>
          </p:cNvSpPr>
          <p:nvPr>
            <p:ph type="sldNum" sz="quarter" idx="12"/>
          </p:nvPr>
        </p:nvSpPr>
        <p:spPr/>
        <p:txBody>
          <a:bodyPr/>
          <a:lstStyle/>
          <a:p>
            <a:fld id="{636AB42B-C8D4-48A5-8DB0-F63982C8CA40}" type="slidenum">
              <a:rPr lang="en-US" smtClean="0"/>
              <a:t>‹#›</a:t>
            </a:fld>
            <a:endParaRPr lang="en-US"/>
          </a:p>
        </p:txBody>
      </p:sp>
    </p:spTree>
    <p:extLst>
      <p:ext uri="{BB962C8B-B14F-4D97-AF65-F5344CB8AC3E}">
        <p14:creationId xmlns:p14="http://schemas.microsoft.com/office/powerpoint/2010/main" val="375854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95F9BB-222A-48A4-AEF3-11388F1031E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图片占位符 2">
            <a:extLst>
              <a:ext uri="{FF2B5EF4-FFF2-40B4-BE49-F238E27FC236}">
                <a16:creationId xmlns:a16="http://schemas.microsoft.com/office/drawing/2014/main" id="{FEF84512-6AAB-4D4A-A6A9-D079F33B29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a:extLst>
              <a:ext uri="{FF2B5EF4-FFF2-40B4-BE49-F238E27FC236}">
                <a16:creationId xmlns:a16="http://schemas.microsoft.com/office/drawing/2014/main" id="{259B320F-AEBE-40B0-9FFE-8A919F4170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780D957-03F8-4A47-8D39-12814B7E2947}"/>
              </a:ext>
            </a:extLst>
          </p:cNvPr>
          <p:cNvSpPr>
            <a:spLocks noGrp="1"/>
          </p:cNvSpPr>
          <p:nvPr>
            <p:ph type="dt" sz="half" idx="10"/>
          </p:nvPr>
        </p:nvSpPr>
        <p:spPr/>
        <p:txBody>
          <a:bodyPr/>
          <a:lstStyle/>
          <a:p>
            <a:fld id="{1E606F5F-0877-4BB8-9032-28943FB76792}" type="datetimeFigureOut">
              <a:rPr lang="en-US" smtClean="0"/>
              <a:t>8/26/2025</a:t>
            </a:fld>
            <a:endParaRPr lang="en-US"/>
          </a:p>
        </p:txBody>
      </p:sp>
      <p:sp>
        <p:nvSpPr>
          <p:cNvPr id="6" name="页脚占位符 5">
            <a:extLst>
              <a:ext uri="{FF2B5EF4-FFF2-40B4-BE49-F238E27FC236}">
                <a16:creationId xmlns:a16="http://schemas.microsoft.com/office/drawing/2014/main" id="{399E7D41-DF25-42FC-A40B-8CB08B0A0B88}"/>
              </a:ext>
            </a:extLst>
          </p:cNvPr>
          <p:cNvSpPr>
            <a:spLocks noGrp="1"/>
          </p:cNvSpPr>
          <p:nvPr>
            <p:ph type="ftr" sz="quarter" idx="11"/>
          </p:nvPr>
        </p:nvSpPr>
        <p:spPr/>
        <p:txBody>
          <a:bodyPr/>
          <a:lstStyle/>
          <a:p>
            <a:endParaRPr lang="en-US"/>
          </a:p>
        </p:txBody>
      </p:sp>
      <p:sp>
        <p:nvSpPr>
          <p:cNvPr id="7" name="灯片编号占位符 6">
            <a:extLst>
              <a:ext uri="{FF2B5EF4-FFF2-40B4-BE49-F238E27FC236}">
                <a16:creationId xmlns:a16="http://schemas.microsoft.com/office/drawing/2014/main" id="{A714F25B-4D07-4476-AAE8-84E634B21A62}"/>
              </a:ext>
            </a:extLst>
          </p:cNvPr>
          <p:cNvSpPr>
            <a:spLocks noGrp="1"/>
          </p:cNvSpPr>
          <p:nvPr>
            <p:ph type="sldNum" sz="quarter" idx="12"/>
          </p:nvPr>
        </p:nvSpPr>
        <p:spPr/>
        <p:txBody>
          <a:bodyPr/>
          <a:lstStyle/>
          <a:p>
            <a:fld id="{636AB42B-C8D4-48A5-8DB0-F63982C8CA40}" type="slidenum">
              <a:rPr lang="en-US" smtClean="0"/>
              <a:t>‹#›</a:t>
            </a:fld>
            <a:endParaRPr lang="en-US"/>
          </a:p>
        </p:txBody>
      </p:sp>
    </p:spTree>
    <p:extLst>
      <p:ext uri="{BB962C8B-B14F-4D97-AF65-F5344CB8AC3E}">
        <p14:creationId xmlns:p14="http://schemas.microsoft.com/office/powerpoint/2010/main" val="2017786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62ADDC-BCE0-4147-B730-CF78808AE9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文本占位符 2">
            <a:extLst>
              <a:ext uri="{FF2B5EF4-FFF2-40B4-BE49-F238E27FC236}">
                <a16:creationId xmlns:a16="http://schemas.microsoft.com/office/drawing/2014/main" id="{14ED8D94-54F6-4D57-A84E-FE02D482ED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日期占位符 3">
            <a:extLst>
              <a:ext uri="{FF2B5EF4-FFF2-40B4-BE49-F238E27FC236}">
                <a16:creationId xmlns:a16="http://schemas.microsoft.com/office/drawing/2014/main" id="{6B65CCCA-FE05-400C-AC41-539C687AB0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606F5F-0877-4BB8-9032-28943FB76792}" type="datetimeFigureOut">
              <a:rPr lang="en-US" smtClean="0"/>
              <a:t>8/26/2025</a:t>
            </a:fld>
            <a:endParaRPr lang="en-US"/>
          </a:p>
        </p:txBody>
      </p:sp>
      <p:sp>
        <p:nvSpPr>
          <p:cNvPr id="5" name="页脚占位符 4">
            <a:extLst>
              <a:ext uri="{FF2B5EF4-FFF2-40B4-BE49-F238E27FC236}">
                <a16:creationId xmlns:a16="http://schemas.microsoft.com/office/drawing/2014/main" id="{C5DA3088-E08A-457E-AE47-42B40EA42E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a:extLst>
              <a:ext uri="{FF2B5EF4-FFF2-40B4-BE49-F238E27FC236}">
                <a16:creationId xmlns:a16="http://schemas.microsoft.com/office/drawing/2014/main" id="{48BC924E-768F-44D9-9F77-9B243CECBD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6AB42B-C8D4-48A5-8DB0-F63982C8CA40}" type="slidenum">
              <a:rPr lang="en-US" smtClean="0"/>
              <a:t>‹#›</a:t>
            </a:fld>
            <a:endParaRPr lang="en-US"/>
          </a:p>
        </p:txBody>
      </p:sp>
    </p:spTree>
    <p:extLst>
      <p:ext uri="{BB962C8B-B14F-4D97-AF65-F5344CB8AC3E}">
        <p14:creationId xmlns:p14="http://schemas.microsoft.com/office/powerpoint/2010/main" val="2160883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hyperlink" Target="https://indico.ihep.ac.cn/event/21331/contributions/161657/attachments/80825/101417/%E5%A4%A7%E5%9E%8B%E8%B6%85%E9%AB%98%E8%83%BD%E4%BC%BD%E9%A9%AC%E6%BA%90%E7%AB%8B%E4%BD%93%E8%B7%9F%E8%B8%AA%E8%A3%85%E7%BD%AE%EF%BC%88LACT%EF%BC%89%E9%A1%B9%E7%9B%AE%E8%BF%9B%E5%B1%950815-%E7%8E%8B%E7%8E%89%E4%B8%9C-%E5%BC%A0%E5%AF%BF%E5%B1%B1.pdf" TargetMode="External"/><Relationship Id="rId4" Type="http://schemas.openxmlformats.org/officeDocument/2006/relationships/hyperlink" Target="https://people.ucas.edu.cn/~zhangss?language=en%C2%A0%C2%A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indico.ihep.ac.cn/event/21331/contributions/161657/attachments/80825/101417/%E5%A4%A7%E5%9E%8B%E8%B6%85%E9%AB%98%E8%83%BD%E4%BC%BD%E9%A9%AC%E6%BA%90%E7%AB%8B%E4%BD%93%E8%B7%9F%E8%B8%AA%E8%A3%85%E7%BD%AE%EF%BC%88LACT%EF%BC%89%E9%A1%B9%E7%9B%AE%E8%BF%9B%E5%B1%950815-%E7%8E%8B%E7%8E%89%E4%B8%9C-%E5%BC%A0%E5%AF%BF%E5%B1%B1.pdf"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776F7D-7997-4755-B98C-625920BB728A}"/>
              </a:ext>
            </a:extLst>
          </p:cNvPr>
          <p:cNvSpPr>
            <a:spLocks noGrp="1"/>
          </p:cNvSpPr>
          <p:nvPr>
            <p:ph type="ctrTitle"/>
          </p:nvPr>
        </p:nvSpPr>
        <p:spPr>
          <a:xfrm>
            <a:off x="979251" y="1408809"/>
            <a:ext cx="10233497" cy="2387600"/>
          </a:xfrm>
        </p:spPr>
        <p:txBody>
          <a:bodyPr>
            <a:normAutofit fontScale="90000"/>
          </a:bodyPr>
          <a:lstStyle/>
          <a:p>
            <a:pPr>
              <a:lnSpc>
                <a:spcPct val="150000"/>
              </a:lnSpc>
            </a:pPr>
            <a:r>
              <a:rPr lang="zh-CN" altLang="en-US" b="1" dirty="0">
                <a:solidFill>
                  <a:srgbClr val="0070C0"/>
                </a:solidFill>
              </a:rPr>
              <a:t>基于</a:t>
            </a:r>
            <a:r>
              <a:rPr lang="en-US" altLang="zh-CN" b="1" dirty="0">
                <a:solidFill>
                  <a:srgbClr val="0070C0"/>
                </a:solidFill>
              </a:rPr>
              <a:t>Tango</a:t>
            </a:r>
            <a:r>
              <a:rPr lang="zh-CN" altLang="en-US" b="1" dirty="0">
                <a:solidFill>
                  <a:srgbClr val="0070C0"/>
                </a:solidFill>
              </a:rPr>
              <a:t>的</a:t>
            </a:r>
            <a:r>
              <a:rPr lang="en-US" altLang="zh-CN" b="1" dirty="0">
                <a:solidFill>
                  <a:srgbClr val="0070C0"/>
                </a:solidFill>
              </a:rPr>
              <a:t>LACT</a:t>
            </a:r>
            <a:r>
              <a:rPr lang="zh-CN" altLang="en-US" b="1" dirty="0">
                <a:solidFill>
                  <a:srgbClr val="0070C0"/>
                </a:solidFill>
              </a:rPr>
              <a:t>设备与数据获取系统控制集成</a:t>
            </a:r>
            <a:endParaRPr lang="en-US" b="1" dirty="0">
              <a:solidFill>
                <a:srgbClr val="0070C0"/>
              </a:solidFill>
            </a:endParaRPr>
          </a:p>
        </p:txBody>
      </p:sp>
      <p:sp>
        <p:nvSpPr>
          <p:cNvPr id="3" name="副标题 2">
            <a:extLst>
              <a:ext uri="{FF2B5EF4-FFF2-40B4-BE49-F238E27FC236}">
                <a16:creationId xmlns:a16="http://schemas.microsoft.com/office/drawing/2014/main" id="{5B78EA40-3E7C-4B1A-8111-B82B4612457F}"/>
              </a:ext>
            </a:extLst>
          </p:cNvPr>
          <p:cNvSpPr>
            <a:spLocks noGrp="1"/>
          </p:cNvSpPr>
          <p:nvPr>
            <p:ph type="subTitle" idx="1"/>
          </p:nvPr>
        </p:nvSpPr>
        <p:spPr>
          <a:xfrm>
            <a:off x="1396999" y="5214594"/>
            <a:ext cx="9398000" cy="1337733"/>
          </a:xfrm>
        </p:spPr>
        <p:txBody>
          <a:bodyPr>
            <a:normAutofit fontScale="85000" lnSpcReduction="20000"/>
          </a:bodyPr>
          <a:lstStyle/>
          <a:p>
            <a:r>
              <a:rPr lang="en-US" b="1" dirty="0"/>
              <a:t>2025</a:t>
            </a:r>
            <a:r>
              <a:rPr lang="zh-CN" altLang="en-US" b="1" dirty="0"/>
              <a:t>年</a:t>
            </a:r>
            <a:r>
              <a:rPr lang="en-US" altLang="zh-CN" b="1" dirty="0"/>
              <a:t>8</a:t>
            </a:r>
            <a:r>
              <a:rPr lang="zh-CN" altLang="en-US" b="1" dirty="0"/>
              <a:t>月</a:t>
            </a:r>
            <a:r>
              <a:rPr lang="en-US" altLang="zh-CN" b="1" dirty="0"/>
              <a:t>26</a:t>
            </a:r>
            <a:r>
              <a:rPr lang="zh-CN" altLang="en-US" b="1" dirty="0"/>
              <a:t>日</a:t>
            </a:r>
            <a:endParaRPr lang="en-US" altLang="zh-CN" b="1" dirty="0"/>
          </a:p>
          <a:p>
            <a:r>
              <a:rPr lang="zh-CN" altLang="en-US" dirty="0"/>
              <a:t>黎晃</a:t>
            </a:r>
            <a:endParaRPr lang="en-US" altLang="zh-CN" dirty="0"/>
          </a:p>
          <a:p>
            <a:r>
              <a:rPr lang="zh-CN" altLang="en-US" sz="2100" dirty="0"/>
              <a:t>高能所</a:t>
            </a:r>
            <a:r>
              <a:rPr lang="en-US" altLang="zh-CN" sz="2100" dirty="0"/>
              <a:t>-</a:t>
            </a:r>
            <a:r>
              <a:rPr lang="zh-CN" altLang="en-US" sz="2100" dirty="0"/>
              <a:t>天府宇宙线研究中心</a:t>
            </a:r>
            <a:endParaRPr lang="en-US" altLang="zh-CN" sz="2100" dirty="0"/>
          </a:p>
          <a:p>
            <a:r>
              <a:rPr lang="en-US" altLang="zh-CN" sz="1800" dirty="0"/>
              <a:t>LACT CDAQ</a:t>
            </a:r>
            <a:r>
              <a:rPr lang="zh-CN" altLang="en-US" sz="1800" dirty="0"/>
              <a:t>工作组</a:t>
            </a:r>
            <a:endParaRPr lang="en-US" sz="1800" dirty="0"/>
          </a:p>
        </p:txBody>
      </p:sp>
      <p:pic>
        <p:nvPicPr>
          <p:cNvPr id="4" name="图片 3">
            <a:extLst>
              <a:ext uri="{FF2B5EF4-FFF2-40B4-BE49-F238E27FC236}">
                <a16:creationId xmlns:a16="http://schemas.microsoft.com/office/drawing/2014/main" id="{23AB2143-E0CB-4F1B-8117-2B2ACC0FBE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885"/>
            <a:ext cx="3690294" cy="832279"/>
          </a:xfrm>
          <a:prstGeom prst="rect">
            <a:avLst/>
          </a:prstGeom>
        </p:spPr>
      </p:pic>
      <p:sp>
        <p:nvSpPr>
          <p:cNvPr id="5" name="灯片编号占位符 7">
            <a:extLst>
              <a:ext uri="{FF2B5EF4-FFF2-40B4-BE49-F238E27FC236}">
                <a16:creationId xmlns:a16="http://schemas.microsoft.com/office/drawing/2014/main" id="{1522AC89-140A-4E6F-920E-ED5877DD39D1}"/>
              </a:ext>
            </a:extLst>
          </p:cNvPr>
          <p:cNvSpPr>
            <a:spLocks noGrp="1"/>
          </p:cNvSpPr>
          <p:nvPr>
            <p:ph type="sldNum" sz="quarter" idx="12"/>
          </p:nvPr>
        </p:nvSpPr>
        <p:spPr>
          <a:xfrm>
            <a:off x="11757497" y="6369765"/>
            <a:ext cx="381000" cy="365125"/>
          </a:xfrm>
        </p:spPr>
        <p:txBody>
          <a:bodyPr/>
          <a:lstStyle/>
          <a:p>
            <a:fld id="{1FCA7F7C-D344-40D1-B5F6-4214A2B64BA7}" type="slidenum">
              <a:rPr lang="zh-CN" altLang="en-US" smtClean="0"/>
              <a:t>1</a:t>
            </a:fld>
            <a:endParaRPr lang="zh-CN" altLang="en-US" dirty="0"/>
          </a:p>
        </p:txBody>
      </p:sp>
      <p:sp>
        <p:nvSpPr>
          <p:cNvPr id="6" name="文本框 5">
            <a:extLst>
              <a:ext uri="{FF2B5EF4-FFF2-40B4-BE49-F238E27FC236}">
                <a16:creationId xmlns:a16="http://schemas.microsoft.com/office/drawing/2014/main" id="{F9BE0F73-C0DA-A353-DB18-26934C7694DE}"/>
              </a:ext>
            </a:extLst>
          </p:cNvPr>
          <p:cNvSpPr txBox="1"/>
          <p:nvPr/>
        </p:nvSpPr>
        <p:spPr>
          <a:xfrm>
            <a:off x="2357186" y="4269054"/>
            <a:ext cx="7477626" cy="369332"/>
          </a:xfrm>
          <a:prstGeom prst="rect">
            <a:avLst/>
          </a:prstGeom>
          <a:noFill/>
        </p:spPr>
        <p:txBody>
          <a:bodyPr wrap="square" rtlCol="0">
            <a:spAutoFit/>
          </a:bodyPr>
          <a:lstStyle/>
          <a:p>
            <a:pPr algn="ctr"/>
            <a:r>
              <a:rPr lang="zh-CN" altLang="en-US" b="1" dirty="0"/>
              <a:t>第二十一届全国科学计算与信息化会议</a:t>
            </a:r>
            <a:endParaRPr lang="en-US" b="1" dirty="0"/>
          </a:p>
        </p:txBody>
      </p:sp>
    </p:spTree>
    <p:extLst>
      <p:ext uri="{BB962C8B-B14F-4D97-AF65-F5344CB8AC3E}">
        <p14:creationId xmlns:p14="http://schemas.microsoft.com/office/powerpoint/2010/main" val="3428476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5F88B-5835-DA37-1A66-0E74E1B13DE0}"/>
            </a:ext>
          </a:extLst>
        </p:cNvPr>
        <p:cNvGrpSpPr/>
        <p:nvPr/>
      </p:nvGrpSpPr>
      <p:grpSpPr>
        <a:xfrm>
          <a:off x="0" y="0"/>
          <a:ext cx="0" cy="0"/>
          <a:chOff x="0" y="0"/>
          <a:chExt cx="0" cy="0"/>
        </a:xfrm>
      </p:grpSpPr>
      <p:sp>
        <p:nvSpPr>
          <p:cNvPr id="2" name="文本框 1">
            <a:extLst>
              <a:ext uri="{FF2B5EF4-FFF2-40B4-BE49-F238E27FC236}">
                <a16:creationId xmlns:a16="http://schemas.microsoft.com/office/drawing/2014/main" id="{C63931E6-C153-36CD-7B66-4FCB70B892A5}"/>
              </a:ext>
            </a:extLst>
          </p:cNvPr>
          <p:cNvSpPr txBox="1"/>
          <p:nvPr/>
        </p:nvSpPr>
        <p:spPr>
          <a:xfrm>
            <a:off x="332510" y="135584"/>
            <a:ext cx="8910768" cy="707886"/>
          </a:xfrm>
          <a:prstGeom prst="rect">
            <a:avLst/>
          </a:prstGeom>
          <a:noFill/>
        </p:spPr>
        <p:txBody>
          <a:bodyPr wrap="square" rtlCol="0">
            <a:spAutoFit/>
          </a:bodyPr>
          <a:lstStyle/>
          <a:p>
            <a:r>
              <a:rPr lang="en-US" altLang="zh-CN" sz="4000" b="1" dirty="0">
                <a:solidFill>
                  <a:srgbClr val="0070C0"/>
                </a:solidFill>
              </a:rPr>
              <a:t>Tango MCP</a:t>
            </a:r>
            <a:r>
              <a:rPr lang="zh-CN" altLang="en-US" sz="4000" b="1" dirty="0">
                <a:solidFill>
                  <a:srgbClr val="0070C0"/>
                </a:solidFill>
              </a:rPr>
              <a:t>控制设备流程与相关概念</a:t>
            </a:r>
            <a:endParaRPr lang="en-US" sz="4000" b="1" dirty="0">
              <a:solidFill>
                <a:srgbClr val="0070C0"/>
              </a:solidFill>
            </a:endParaRPr>
          </a:p>
        </p:txBody>
      </p:sp>
      <p:sp>
        <p:nvSpPr>
          <p:cNvPr id="6" name="灯片编号占位符 7">
            <a:extLst>
              <a:ext uri="{FF2B5EF4-FFF2-40B4-BE49-F238E27FC236}">
                <a16:creationId xmlns:a16="http://schemas.microsoft.com/office/drawing/2014/main" id="{F0B582B6-1431-4B45-4B65-5D92B4CD0854}"/>
              </a:ext>
            </a:extLst>
          </p:cNvPr>
          <p:cNvSpPr>
            <a:spLocks noGrp="1"/>
          </p:cNvSpPr>
          <p:nvPr>
            <p:ph type="sldNum" sz="quarter" idx="12"/>
          </p:nvPr>
        </p:nvSpPr>
        <p:spPr>
          <a:xfrm>
            <a:off x="11757497" y="6369765"/>
            <a:ext cx="381000" cy="365125"/>
          </a:xfrm>
        </p:spPr>
        <p:txBody>
          <a:bodyPr/>
          <a:lstStyle/>
          <a:p>
            <a:fld id="{1FCA7F7C-D344-40D1-B5F6-4214A2B64BA7}" type="slidenum">
              <a:rPr lang="zh-CN" altLang="en-US" smtClean="0"/>
              <a:t>10</a:t>
            </a:fld>
            <a:endParaRPr lang="zh-CN" altLang="en-US" dirty="0"/>
          </a:p>
        </p:txBody>
      </p:sp>
      <p:cxnSp>
        <p:nvCxnSpPr>
          <p:cNvPr id="8" name="直接连接符 7">
            <a:extLst>
              <a:ext uri="{FF2B5EF4-FFF2-40B4-BE49-F238E27FC236}">
                <a16:creationId xmlns:a16="http://schemas.microsoft.com/office/drawing/2014/main" id="{43ED2FA5-2126-7656-1BB9-D9CF74034482}"/>
              </a:ext>
            </a:extLst>
          </p:cNvPr>
          <p:cNvCxnSpPr/>
          <p:nvPr/>
        </p:nvCxnSpPr>
        <p:spPr>
          <a:xfrm>
            <a:off x="0" y="1164284"/>
            <a:ext cx="3186545"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9" name="直接连接符 8">
            <a:extLst>
              <a:ext uri="{FF2B5EF4-FFF2-40B4-BE49-F238E27FC236}">
                <a16:creationId xmlns:a16="http://schemas.microsoft.com/office/drawing/2014/main" id="{99ED64AA-A80A-6602-0AFF-40E9479626BA}"/>
              </a:ext>
            </a:extLst>
          </p:cNvPr>
          <p:cNvCxnSpPr/>
          <p:nvPr/>
        </p:nvCxnSpPr>
        <p:spPr>
          <a:xfrm>
            <a:off x="3292764" y="1160168"/>
            <a:ext cx="3186545" cy="0"/>
          </a:xfrm>
          <a:prstGeom prst="line">
            <a:avLst/>
          </a:prstGeom>
          <a:ln w="57150">
            <a:solidFill>
              <a:srgbClr val="0070C0"/>
            </a:solidFill>
          </a:ln>
        </p:spPr>
        <p:style>
          <a:lnRef idx="3">
            <a:schemeClr val="accent2"/>
          </a:lnRef>
          <a:fillRef idx="0">
            <a:schemeClr val="accent2"/>
          </a:fillRef>
          <a:effectRef idx="2">
            <a:schemeClr val="accent2"/>
          </a:effectRef>
          <a:fontRef idx="minor">
            <a:schemeClr val="tx1"/>
          </a:fontRef>
        </p:style>
      </p:cxnSp>
      <p:cxnSp>
        <p:nvCxnSpPr>
          <p:cNvPr id="10" name="直接连接符 9">
            <a:extLst>
              <a:ext uri="{FF2B5EF4-FFF2-40B4-BE49-F238E27FC236}">
                <a16:creationId xmlns:a16="http://schemas.microsoft.com/office/drawing/2014/main" id="{1D329A0E-90E7-332B-C17C-30822B405044}"/>
              </a:ext>
            </a:extLst>
          </p:cNvPr>
          <p:cNvCxnSpPr>
            <a:cxnSpLocks/>
          </p:cNvCxnSpPr>
          <p:nvPr/>
        </p:nvCxnSpPr>
        <p:spPr>
          <a:xfrm>
            <a:off x="5948218" y="1164284"/>
            <a:ext cx="2897515"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11" name="直接连接符 10">
            <a:extLst>
              <a:ext uri="{FF2B5EF4-FFF2-40B4-BE49-F238E27FC236}">
                <a16:creationId xmlns:a16="http://schemas.microsoft.com/office/drawing/2014/main" id="{5FF5B9BF-CA65-2BC3-DF63-736F7174A4B9}"/>
              </a:ext>
            </a:extLst>
          </p:cNvPr>
          <p:cNvCxnSpPr>
            <a:cxnSpLocks/>
          </p:cNvCxnSpPr>
          <p:nvPr/>
        </p:nvCxnSpPr>
        <p:spPr>
          <a:xfrm>
            <a:off x="8951952" y="1160168"/>
            <a:ext cx="3186545" cy="0"/>
          </a:xfrm>
          <a:prstGeom prst="line">
            <a:avLst/>
          </a:prstGeom>
          <a:ln w="57150">
            <a:solidFill>
              <a:srgbClr val="0070C0"/>
            </a:solidFill>
          </a:ln>
        </p:spPr>
        <p:style>
          <a:lnRef idx="3">
            <a:schemeClr val="accent2"/>
          </a:lnRef>
          <a:fillRef idx="0">
            <a:schemeClr val="accent2"/>
          </a:fillRef>
          <a:effectRef idx="2">
            <a:schemeClr val="accent2"/>
          </a:effectRef>
          <a:fontRef idx="minor">
            <a:schemeClr val="tx1"/>
          </a:fontRef>
        </p:style>
      </p:cxnSp>
      <p:pic>
        <p:nvPicPr>
          <p:cNvPr id="5" name="图片 4">
            <a:extLst>
              <a:ext uri="{FF2B5EF4-FFF2-40B4-BE49-F238E27FC236}">
                <a16:creationId xmlns:a16="http://schemas.microsoft.com/office/drawing/2014/main" id="{846EB730-E2D7-7EB5-9BED-B44B9DC98EA1}"/>
              </a:ext>
            </a:extLst>
          </p:cNvPr>
          <p:cNvPicPr>
            <a:picLocks noChangeAspect="1"/>
          </p:cNvPicPr>
          <p:nvPr/>
        </p:nvPicPr>
        <p:blipFill>
          <a:blip r:embed="rId2"/>
          <a:stretch>
            <a:fillRect/>
          </a:stretch>
        </p:blipFill>
        <p:spPr>
          <a:xfrm>
            <a:off x="9614614" y="305673"/>
            <a:ext cx="1733792" cy="457264"/>
          </a:xfrm>
          <a:prstGeom prst="rect">
            <a:avLst/>
          </a:prstGeom>
        </p:spPr>
      </p:pic>
      <p:sp>
        <p:nvSpPr>
          <p:cNvPr id="3" name="椭圆 2">
            <a:extLst>
              <a:ext uri="{FF2B5EF4-FFF2-40B4-BE49-F238E27FC236}">
                <a16:creationId xmlns:a16="http://schemas.microsoft.com/office/drawing/2014/main" id="{04720B88-C719-B52E-A4FF-B1E6EE588031}"/>
              </a:ext>
            </a:extLst>
          </p:cNvPr>
          <p:cNvSpPr/>
          <p:nvPr/>
        </p:nvSpPr>
        <p:spPr>
          <a:xfrm>
            <a:off x="10036136" y="2946116"/>
            <a:ext cx="1823354" cy="89342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b="1" dirty="0"/>
              <a:t>Prompt</a:t>
            </a:r>
            <a:endParaRPr lang="zh-CN" altLang="en-US" b="1" dirty="0"/>
          </a:p>
        </p:txBody>
      </p:sp>
      <p:sp>
        <p:nvSpPr>
          <p:cNvPr id="12" name="椭圆 11">
            <a:extLst>
              <a:ext uri="{FF2B5EF4-FFF2-40B4-BE49-F238E27FC236}">
                <a16:creationId xmlns:a16="http://schemas.microsoft.com/office/drawing/2014/main" id="{A48EAC4C-0877-9628-9A87-93AF2E144C42}"/>
              </a:ext>
            </a:extLst>
          </p:cNvPr>
          <p:cNvSpPr/>
          <p:nvPr/>
        </p:nvSpPr>
        <p:spPr>
          <a:xfrm>
            <a:off x="9986592" y="2408847"/>
            <a:ext cx="1823354" cy="89342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b="1" dirty="0"/>
              <a:t>Resource</a:t>
            </a:r>
            <a:endParaRPr lang="zh-CN" altLang="en-US" b="1" dirty="0"/>
          </a:p>
        </p:txBody>
      </p:sp>
      <p:sp>
        <p:nvSpPr>
          <p:cNvPr id="13" name="矩形: 圆角 12">
            <a:extLst>
              <a:ext uri="{FF2B5EF4-FFF2-40B4-BE49-F238E27FC236}">
                <a16:creationId xmlns:a16="http://schemas.microsoft.com/office/drawing/2014/main" id="{1804FADA-EF75-A874-666F-C2195C29F432}"/>
              </a:ext>
            </a:extLst>
          </p:cNvPr>
          <p:cNvSpPr/>
          <p:nvPr/>
        </p:nvSpPr>
        <p:spPr>
          <a:xfrm>
            <a:off x="6903708" y="2697618"/>
            <a:ext cx="1697676" cy="73138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MCP</a:t>
            </a:r>
            <a:endParaRPr lang="zh-CN" altLang="en-US" b="1" dirty="0">
              <a:solidFill>
                <a:schemeClr val="tx1"/>
              </a:solidFill>
            </a:endParaRPr>
          </a:p>
        </p:txBody>
      </p:sp>
      <p:sp>
        <p:nvSpPr>
          <p:cNvPr id="14" name="矩形: 圆角 13">
            <a:extLst>
              <a:ext uri="{FF2B5EF4-FFF2-40B4-BE49-F238E27FC236}">
                <a16:creationId xmlns:a16="http://schemas.microsoft.com/office/drawing/2014/main" id="{C320958B-96E1-775B-0D9C-867BF17F2E45}"/>
              </a:ext>
            </a:extLst>
          </p:cNvPr>
          <p:cNvSpPr/>
          <p:nvPr/>
        </p:nvSpPr>
        <p:spPr>
          <a:xfrm>
            <a:off x="4970439" y="4082183"/>
            <a:ext cx="1697676" cy="73138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REST API</a:t>
            </a:r>
            <a:endParaRPr lang="zh-CN" altLang="en-US" b="1" dirty="0">
              <a:solidFill>
                <a:schemeClr val="tx1"/>
              </a:solidFill>
            </a:endParaRPr>
          </a:p>
        </p:txBody>
      </p:sp>
      <p:sp>
        <p:nvSpPr>
          <p:cNvPr id="15" name="矩形: 圆角 14">
            <a:extLst>
              <a:ext uri="{FF2B5EF4-FFF2-40B4-BE49-F238E27FC236}">
                <a16:creationId xmlns:a16="http://schemas.microsoft.com/office/drawing/2014/main" id="{3E20EC28-2197-E24B-BAA7-F2071763290E}"/>
              </a:ext>
            </a:extLst>
          </p:cNvPr>
          <p:cNvSpPr/>
          <p:nvPr/>
        </p:nvSpPr>
        <p:spPr>
          <a:xfrm>
            <a:off x="6903211" y="5664619"/>
            <a:ext cx="1697677" cy="69134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Device</a:t>
            </a:r>
            <a:endParaRPr lang="zh-CN" altLang="en-US" b="1" dirty="0">
              <a:solidFill>
                <a:schemeClr val="tx1"/>
              </a:solidFill>
            </a:endParaRPr>
          </a:p>
        </p:txBody>
      </p:sp>
      <p:sp>
        <p:nvSpPr>
          <p:cNvPr id="16" name="矩形: 圆角 15">
            <a:extLst>
              <a:ext uri="{FF2B5EF4-FFF2-40B4-BE49-F238E27FC236}">
                <a16:creationId xmlns:a16="http://schemas.microsoft.com/office/drawing/2014/main" id="{A62E9986-8433-CE51-33E1-D1BBE8080D53}"/>
              </a:ext>
            </a:extLst>
          </p:cNvPr>
          <p:cNvSpPr/>
          <p:nvPr/>
        </p:nvSpPr>
        <p:spPr>
          <a:xfrm>
            <a:off x="4150089" y="1538289"/>
            <a:ext cx="1669189" cy="73138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User</a:t>
            </a:r>
            <a:endParaRPr lang="zh-CN" altLang="en-US" b="1" dirty="0">
              <a:solidFill>
                <a:schemeClr val="tx1"/>
              </a:solidFill>
            </a:endParaRPr>
          </a:p>
        </p:txBody>
      </p:sp>
      <p:sp>
        <p:nvSpPr>
          <p:cNvPr id="17" name="矩形: 圆角 16">
            <a:extLst>
              <a:ext uri="{FF2B5EF4-FFF2-40B4-BE49-F238E27FC236}">
                <a16:creationId xmlns:a16="http://schemas.microsoft.com/office/drawing/2014/main" id="{12EE62E1-55DE-A0D4-508A-902D05655F3C}"/>
              </a:ext>
            </a:extLst>
          </p:cNvPr>
          <p:cNvSpPr/>
          <p:nvPr/>
        </p:nvSpPr>
        <p:spPr>
          <a:xfrm>
            <a:off x="4150088" y="2697618"/>
            <a:ext cx="1669189" cy="73138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LMMs</a:t>
            </a:r>
            <a:endParaRPr lang="zh-CN" altLang="en-US" b="1" dirty="0">
              <a:solidFill>
                <a:schemeClr val="tx1"/>
              </a:solidFill>
            </a:endParaRPr>
          </a:p>
        </p:txBody>
      </p:sp>
      <p:cxnSp>
        <p:nvCxnSpPr>
          <p:cNvPr id="18" name="直接箭头连接符 17">
            <a:extLst>
              <a:ext uri="{FF2B5EF4-FFF2-40B4-BE49-F238E27FC236}">
                <a16:creationId xmlns:a16="http://schemas.microsoft.com/office/drawing/2014/main" id="{FE8742F1-13DF-2A53-2270-2556FD8A674A}"/>
              </a:ext>
            </a:extLst>
          </p:cNvPr>
          <p:cNvCxnSpPr>
            <a:stCxn id="16" idx="2"/>
            <a:endCxn id="17" idx="0"/>
          </p:cNvCxnSpPr>
          <p:nvPr/>
        </p:nvCxnSpPr>
        <p:spPr>
          <a:xfrm flipH="1">
            <a:off x="4984683" y="2269674"/>
            <a:ext cx="1" cy="427944"/>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19" name="直接箭头连接符 18">
            <a:extLst>
              <a:ext uri="{FF2B5EF4-FFF2-40B4-BE49-F238E27FC236}">
                <a16:creationId xmlns:a16="http://schemas.microsoft.com/office/drawing/2014/main" id="{1F409C8B-0618-1C5B-5D0F-AB55D35B8B03}"/>
              </a:ext>
            </a:extLst>
          </p:cNvPr>
          <p:cNvCxnSpPr>
            <a:cxnSpLocks/>
            <a:stCxn id="17" idx="3"/>
            <a:endCxn id="13" idx="1"/>
          </p:cNvCxnSpPr>
          <p:nvPr/>
        </p:nvCxnSpPr>
        <p:spPr>
          <a:xfrm flipV="1">
            <a:off x="5819277" y="3063309"/>
            <a:ext cx="1084431" cy="2"/>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20" name="连接符: 肘形 19">
            <a:extLst>
              <a:ext uri="{FF2B5EF4-FFF2-40B4-BE49-F238E27FC236}">
                <a16:creationId xmlns:a16="http://schemas.microsoft.com/office/drawing/2014/main" id="{43112B9E-46D3-A190-8047-1CFD93AB05A9}"/>
              </a:ext>
            </a:extLst>
          </p:cNvPr>
          <p:cNvCxnSpPr>
            <a:stCxn id="13" idx="2"/>
            <a:endCxn id="14" idx="0"/>
          </p:cNvCxnSpPr>
          <p:nvPr/>
        </p:nvCxnSpPr>
        <p:spPr>
          <a:xfrm rot="5400000">
            <a:off x="6459321" y="2788957"/>
            <a:ext cx="653183" cy="1933269"/>
          </a:xfrm>
          <a:prstGeom prst="bent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21" name="连接符: 肘形 20">
            <a:extLst>
              <a:ext uri="{FF2B5EF4-FFF2-40B4-BE49-F238E27FC236}">
                <a16:creationId xmlns:a16="http://schemas.microsoft.com/office/drawing/2014/main" id="{18EBB4DA-604A-D102-2531-6FE0D7DD33B2}"/>
              </a:ext>
            </a:extLst>
          </p:cNvPr>
          <p:cNvCxnSpPr>
            <a:cxnSpLocks/>
            <a:stCxn id="13" idx="2"/>
            <a:endCxn id="22" idx="0"/>
          </p:cNvCxnSpPr>
          <p:nvPr/>
        </p:nvCxnSpPr>
        <p:spPr>
          <a:xfrm rot="5400000">
            <a:off x="7425709" y="3755341"/>
            <a:ext cx="653178" cy="496"/>
          </a:xfrm>
          <a:prstGeom prst="bentConnector3">
            <a:avLst/>
          </a:prstGeom>
          <a:ln>
            <a:tailEnd type="triangle"/>
          </a:ln>
        </p:spPr>
        <p:style>
          <a:lnRef idx="3">
            <a:schemeClr val="dk1"/>
          </a:lnRef>
          <a:fillRef idx="0">
            <a:schemeClr val="dk1"/>
          </a:fillRef>
          <a:effectRef idx="2">
            <a:schemeClr val="dk1"/>
          </a:effectRef>
          <a:fontRef idx="minor">
            <a:schemeClr val="tx1"/>
          </a:fontRef>
        </p:style>
      </p:cxnSp>
      <p:sp>
        <p:nvSpPr>
          <p:cNvPr id="22" name="矩形: 圆角 21">
            <a:extLst>
              <a:ext uri="{FF2B5EF4-FFF2-40B4-BE49-F238E27FC236}">
                <a16:creationId xmlns:a16="http://schemas.microsoft.com/office/drawing/2014/main" id="{A46400BE-D51E-A1D1-3A5F-68FF6EEC32A4}"/>
              </a:ext>
            </a:extLst>
          </p:cNvPr>
          <p:cNvSpPr/>
          <p:nvPr/>
        </p:nvSpPr>
        <p:spPr>
          <a:xfrm>
            <a:off x="6903212" y="4082178"/>
            <a:ext cx="1697676" cy="73138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Tango Server</a:t>
            </a:r>
            <a:endParaRPr lang="zh-CN" altLang="en-US" b="1" dirty="0">
              <a:solidFill>
                <a:schemeClr val="tx1"/>
              </a:solidFill>
            </a:endParaRPr>
          </a:p>
        </p:txBody>
      </p:sp>
      <p:cxnSp>
        <p:nvCxnSpPr>
          <p:cNvPr id="23" name="连接符: 肘形 22">
            <a:extLst>
              <a:ext uri="{FF2B5EF4-FFF2-40B4-BE49-F238E27FC236}">
                <a16:creationId xmlns:a16="http://schemas.microsoft.com/office/drawing/2014/main" id="{EEE877E9-AAD6-AF76-2376-1AD8098B49E5}"/>
              </a:ext>
            </a:extLst>
          </p:cNvPr>
          <p:cNvCxnSpPr>
            <a:cxnSpLocks/>
            <a:stCxn id="13" idx="2"/>
            <a:endCxn id="24" idx="0"/>
          </p:cNvCxnSpPr>
          <p:nvPr/>
        </p:nvCxnSpPr>
        <p:spPr>
          <a:xfrm rot="16200000" flipH="1">
            <a:off x="8145498" y="3036048"/>
            <a:ext cx="666010" cy="1451914"/>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24" name="矩形: 圆角 23">
            <a:extLst>
              <a:ext uri="{FF2B5EF4-FFF2-40B4-BE49-F238E27FC236}">
                <a16:creationId xmlns:a16="http://schemas.microsoft.com/office/drawing/2014/main" id="{7F415B97-60BC-4D3A-6143-05EC4C9F9B90}"/>
              </a:ext>
            </a:extLst>
          </p:cNvPr>
          <p:cNvSpPr/>
          <p:nvPr/>
        </p:nvSpPr>
        <p:spPr>
          <a:xfrm>
            <a:off x="8835985" y="4095010"/>
            <a:ext cx="736950" cy="73138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a:t>
            </a:r>
            <a:endParaRPr lang="zh-CN" altLang="en-US" b="1" dirty="0">
              <a:solidFill>
                <a:schemeClr val="tx1"/>
              </a:solidFill>
            </a:endParaRPr>
          </a:p>
        </p:txBody>
      </p:sp>
      <p:cxnSp>
        <p:nvCxnSpPr>
          <p:cNvPr id="25" name="连接符: 肘形 24">
            <a:extLst>
              <a:ext uri="{FF2B5EF4-FFF2-40B4-BE49-F238E27FC236}">
                <a16:creationId xmlns:a16="http://schemas.microsoft.com/office/drawing/2014/main" id="{A5D9A3A0-1F42-6CD4-D742-8D38C1FFE9C4}"/>
              </a:ext>
            </a:extLst>
          </p:cNvPr>
          <p:cNvCxnSpPr>
            <a:cxnSpLocks/>
            <a:stCxn id="14" idx="2"/>
            <a:endCxn id="15" idx="0"/>
          </p:cNvCxnSpPr>
          <p:nvPr/>
        </p:nvCxnSpPr>
        <p:spPr>
          <a:xfrm rot="16200000" flipH="1">
            <a:off x="6360136" y="4272705"/>
            <a:ext cx="851054" cy="1932773"/>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26" name="连接符: 肘形 25">
            <a:extLst>
              <a:ext uri="{FF2B5EF4-FFF2-40B4-BE49-F238E27FC236}">
                <a16:creationId xmlns:a16="http://schemas.microsoft.com/office/drawing/2014/main" id="{B5456D06-C4A3-B9FA-B1B5-7DB20B2471D3}"/>
              </a:ext>
            </a:extLst>
          </p:cNvPr>
          <p:cNvCxnSpPr>
            <a:cxnSpLocks/>
            <a:stCxn id="22" idx="2"/>
            <a:endCxn id="15" idx="0"/>
          </p:cNvCxnSpPr>
          <p:nvPr/>
        </p:nvCxnSpPr>
        <p:spPr>
          <a:xfrm rot="5400000">
            <a:off x="7326521" y="5239089"/>
            <a:ext cx="851059" cy="12700"/>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27" name="连接符: 肘形 26">
            <a:extLst>
              <a:ext uri="{FF2B5EF4-FFF2-40B4-BE49-F238E27FC236}">
                <a16:creationId xmlns:a16="http://schemas.microsoft.com/office/drawing/2014/main" id="{2D41D6B3-0126-E987-833D-B2C9A7766870}"/>
              </a:ext>
            </a:extLst>
          </p:cNvPr>
          <p:cNvCxnSpPr>
            <a:cxnSpLocks/>
            <a:stCxn id="24" idx="2"/>
            <a:endCxn id="15" idx="0"/>
          </p:cNvCxnSpPr>
          <p:nvPr/>
        </p:nvCxnSpPr>
        <p:spPr>
          <a:xfrm rot="5400000">
            <a:off x="8059142" y="4519300"/>
            <a:ext cx="838227" cy="1452410"/>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28" name="椭圆 27">
            <a:extLst>
              <a:ext uri="{FF2B5EF4-FFF2-40B4-BE49-F238E27FC236}">
                <a16:creationId xmlns:a16="http://schemas.microsoft.com/office/drawing/2014/main" id="{D1E53FBF-D902-EFE4-1AB8-2CCF50E923B6}"/>
              </a:ext>
            </a:extLst>
          </p:cNvPr>
          <p:cNvSpPr/>
          <p:nvPr/>
        </p:nvSpPr>
        <p:spPr>
          <a:xfrm>
            <a:off x="9986592" y="1871578"/>
            <a:ext cx="1823354" cy="89342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b="1" dirty="0"/>
              <a:t>Tool</a:t>
            </a:r>
            <a:endParaRPr lang="zh-CN" altLang="en-US" b="1" dirty="0"/>
          </a:p>
        </p:txBody>
      </p:sp>
      <p:cxnSp>
        <p:nvCxnSpPr>
          <p:cNvPr id="29" name="连接符: 肘形 28">
            <a:extLst>
              <a:ext uri="{FF2B5EF4-FFF2-40B4-BE49-F238E27FC236}">
                <a16:creationId xmlns:a16="http://schemas.microsoft.com/office/drawing/2014/main" id="{406F3A92-70CC-422B-624C-52845054AE1F}"/>
              </a:ext>
            </a:extLst>
          </p:cNvPr>
          <p:cNvCxnSpPr>
            <a:stCxn id="13" idx="3"/>
            <a:endCxn id="28" idx="2"/>
          </p:cNvCxnSpPr>
          <p:nvPr/>
        </p:nvCxnSpPr>
        <p:spPr>
          <a:xfrm flipV="1">
            <a:off x="8601384" y="2318292"/>
            <a:ext cx="1385208" cy="745017"/>
          </a:xfrm>
          <a:prstGeom prst="bent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30" name="连接符: 肘形 29">
            <a:extLst>
              <a:ext uri="{FF2B5EF4-FFF2-40B4-BE49-F238E27FC236}">
                <a16:creationId xmlns:a16="http://schemas.microsoft.com/office/drawing/2014/main" id="{BD2C8628-BFE7-82CE-7424-E3F166143EB6}"/>
              </a:ext>
            </a:extLst>
          </p:cNvPr>
          <p:cNvCxnSpPr>
            <a:cxnSpLocks/>
            <a:stCxn id="13" idx="3"/>
            <a:endCxn id="12" idx="2"/>
          </p:cNvCxnSpPr>
          <p:nvPr/>
        </p:nvCxnSpPr>
        <p:spPr>
          <a:xfrm flipV="1">
            <a:off x="8601384" y="2855561"/>
            <a:ext cx="1385208" cy="207748"/>
          </a:xfrm>
          <a:prstGeom prst="bent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31" name="连接符: 肘形 30">
            <a:extLst>
              <a:ext uri="{FF2B5EF4-FFF2-40B4-BE49-F238E27FC236}">
                <a16:creationId xmlns:a16="http://schemas.microsoft.com/office/drawing/2014/main" id="{989E1AE8-2211-3274-B3ED-2095AFC38FB3}"/>
              </a:ext>
            </a:extLst>
          </p:cNvPr>
          <p:cNvCxnSpPr>
            <a:cxnSpLocks/>
            <a:stCxn id="13" idx="3"/>
            <a:endCxn id="3" idx="2"/>
          </p:cNvCxnSpPr>
          <p:nvPr/>
        </p:nvCxnSpPr>
        <p:spPr>
          <a:xfrm>
            <a:off x="8601384" y="3063309"/>
            <a:ext cx="1434752" cy="329521"/>
          </a:xfrm>
          <a:prstGeom prst="bentConnector3">
            <a:avLst>
              <a:gd name="adj1" fmla="val 48103"/>
            </a:avLst>
          </a:prstGeom>
          <a:ln>
            <a:tailEnd type="triangle"/>
          </a:ln>
        </p:spPr>
        <p:style>
          <a:lnRef idx="3">
            <a:schemeClr val="dk1"/>
          </a:lnRef>
          <a:fillRef idx="0">
            <a:schemeClr val="dk1"/>
          </a:fillRef>
          <a:effectRef idx="2">
            <a:schemeClr val="dk1"/>
          </a:effectRef>
          <a:fontRef idx="minor">
            <a:schemeClr val="tx1"/>
          </a:fontRef>
        </p:style>
      </p:cxnSp>
      <p:sp>
        <p:nvSpPr>
          <p:cNvPr id="32" name="文本框 31">
            <a:extLst>
              <a:ext uri="{FF2B5EF4-FFF2-40B4-BE49-F238E27FC236}">
                <a16:creationId xmlns:a16="http://schemas.microsoft.com/office/drawing/2014/main" id="{8ADE9DAA-EE5D-6FFD-64DA-E6C648120BCD}"/>
              </a:ext>
            </a:extLst>
          </p:cNvPr>
          <p:cNvSpPr txBox="1"/>
          <p:nvPr/>
        </p:nvSpPr>
        <p:spPr>
          <a:xfrm>
            <a:off x="185058" y="1458686"/>
            <a:ext cx="3733800" cy="5078313"/>
          </a:xfrm>
          <a:prstGeom prst="rect">
            <a:avLst/>
          </a:prstGeom>
          <a:noFill/>
        </p:spPr>
        <p:txBody>
          <a:bodyPr wrap="square" rtlCol="0">
            <a:spAutoFit/>
          </a:bodyPr>
          <a:lstStyle/>
          <a:p>
            <a:pPr marL="285750" indent="-285750">
              <a:buFont typeface="Arial" panose="020B0604020202020204" pitchFamily="34" charset="0"/>
              <a:buChar char="•"/>
            </a:pPr>
            <a:r>
              <a:rPr lang="zh-CN" altLang="en-US" b="1" dirty="0"/>
              <a:t>用户通过</a:t>
            </a:r>
            <a:r>
              <a:rPr lang="en-US" altLang="zh-CN" b="1" dirty="0"/>
              <a:t>LLMs</a:t>
            </a:r>
            <a:r>
              <a:rPr lang="zh-CN" altLang="en-US" b="1" dirty="0"/>
              <a:t>用</a:t>
            </a:r>
            <a:r>
              <a:rPr lang="zh-CN" altLang="en-US" b="1" dirty="0">
                <a:highlight>
                  <a:srgbClr val="FFFF00"/>
                </a:highlight>
              </a:rPr>
              <a:t>自然语言</a:t>
            </a:r>
            <a:r>
              <a:rPr lang="zh-CN" altLang="en-US" b="1" dirty="0"/>
              <a:t>的形式与设备</a:t>
            </a:r>
            <a:r>
              <a:rPr lang="zh-CN" altLang="en-US" b="1" dirty="0">
                <a:highlight>
                  <a:srgbClr val="FFFF00"/>
                </a:highlight>
              </a:rPr>
              <a:t>交互</a:t>
            </a:r>
            <a:endParaRPr lang="en-US" altLang="zh-CN" b="1" dirty="0">
              <a:highlight>
                <a:srgbClr val="FFFF00"/>
              </a:highlight>
            </a:endParaRPr>
          </a:p>
          <a:p>
            <a:pPr marL="285750" indent="-285750">
              <a:buFont typeface="Arial" panose="020B0604020202020204" pitchFamily="34" charset="0"/>
              <a:buChar char="•"/>
            </a:pPr>
            <a:endParaRPr lang="en-US" altLang="zh-CN" b="1" dirty="0"/>
          </a:p>
          <a:p>
            <a:pPr marL="285750" indent="-285750">
              <a:buFont typeface="Arial" panose="020B0604020202020204" pitchFamily="34" charset="0"/>
              <a:buChar char="•"/>
            </a:pPr>
            <a:r>
              <a:rPr lang="en-US" altLang="zh-CN" b="1" dirty="0"/>
              <a:t>MCP</a:t>
            </a:r>
            <a:r>
              <a:rPr lang="zh-CN" altLang="en-US" b="1" dirty="0"/>
              <a:t>将</a:t>
            </a:r>
            <a:r>
              <a:rPr lang="en-US" altLang="zh-CN" b="1" dirty="0"/>
              <a:t>Tools</a:t>
            </a:r>
            <a:r>
              <a:rPr lang="zh-CN" altLang="en-US" b="1" dirty="0"/>
              <a:t>暴露给</a:t>
            </a:r>
            <a:r>
              <a:rPr lang="en-US" altLang="zh-CN" b="1" dirty="0"/>
              <a:t>LLMs</a:t>
            </a:r>
          </a:p>
          <a:p>
            <a:pPr marL="285750" indent="-285750">
              <a:buFont typeface="Arial" panose="020B0604020202020204" pitchFamily="34" charset="0"/>
              <a:buChar char="•"/>
            </a:pPr>
            <a:endParaRPr lang="en-US" altLang="zh-CN" b="1" dirty="0"/>
          </a:p>
          <a:p>
            <a:pPr marL="285750" indent="-285750">
              <a:buFont typeface="Arial" panose="020B0604020202020204" pitchFamily="34" charset="0"/>
              <a:buChar char="•"/>
            </a:pPr>
            <a:r>
              <a:rPr lang="en-US" altLang="zh-CN" b="1" dirty="0">
                <a:highlight>
                  <a:srgbClr val="FFFF00"/>
                </a:highlight>
              </a:rPr>
              <a:t>LLMs</a:t>
            </a:r>
            <a:r>
              <a:rPr lang="zh-CN" altLang="en-US" b="1" dirty="0">
                <a:highlight>
                  <a:srgbClr val="FFFF00"/>
                </a:highlight>
              </a:rPr>
              <a:t>分析</a:t>
            </a:r>
            <a:r>
              <a:rPr lang="zh-CN" altLang="en-US" b="1" dirty="0"/>
              <a:t>用户需求调用对应的</a:t>
            </a:r>
            <a:r>
              <a:rPr lang="en-US" altLang="zh-CN" b="1" dirty="0"/>
              <a:t>Tools</a:t>
            </a:r>
          </a:p>
          <a:p>
            <a:pPr marL="285750" indent="-285750">
              <a:buFont typeface="Arial" panose="020B0604020202020204" pitchFamily="34" charset="0"/>
              <a:buChar char="•"/>
            </a:pPr>
            <a:endParaRPr lang="en-US" altLang="zh-CN" b="1" dirty="0"/>
          </a:p>
          <a:p>
            <a:pPr marL="285750" indent="-285750">
              <a:buFont typeface="Arial" panose="020B0604020202020204" pitchFamily="34" charset="0"/>
              <a:buChar char="•"/>
            </a:pPr>
            <a:r>
              <a:rPr lang="en-US" altLang="zh-CN" b="1" dirty="0"/>
              <a:t>Resource</a:t>
            </a:r>
            <a:r>
              <a:rPr lang="zh-CN" altLang="en-US" b="1" dirty="0"/>
              <a:t>：通过</a:t>
            </a:r>
            <a:r>
              <a:rPr lang="en-US" altLang="zh-CN" b="1" dirty="0"/>
              <a:t>MCP</a:t>
            </a:r>
            <a:r>
              <a:rPr lang="zh-CN" altLang="en-US" b="1" dirty="0"/>
              <a:t>将数据和内容暴露给</a:t>
            </a:r>
            <a:r>
              <a:rPr lang="en-US" altLang="zh-CN" b="1" dirty="0"/>
              <a:t>LLMs</a:t>
            </a:r>
            <a:r>
              <a:rPr lang="zh-CN" altLang="en-US" b="1" dirty="0"/>
              <a:t>，并作为</a:t>
            </a:r>
            <a:r>
              <a:rPr lang="en-US" altLang="zh-CN" b="1" dirty="0"/>
              <a:t>LLMs</a:t>
            </a:r>
            <a:r>
              <a:rPr lang="zh-CN" altLang="en-US" b="1" dirty="0"/>
              <a:t>交互的</a:t>
            </a:r>
            <a:r>
              <a:rPr lang="zh-CN" altLang="en-US" b="1" dirty="0">
                <a:highlight>
                  <a:srgbClr val="FFFF00"/>
                </a:highlight>
              </a:rPr>
              <a:t>上下文</a:t>
            </a:r>
            <a:endParaRPr lang="en-US" altLang="zh-CN" b="1" dirty="0">
              <a:highlight>
                <a:srgbClr val="FFFF00"/>
              </a:highlight>
            </a:endParaRPr>
          </a:p>
          <a:p>
            <a:pPr marL="285750" indent="-285750">
              <a:buFont typeface="Arial" panose="020B0604020202020204" pitchFamily="34" charset="0"/>
              <a:buChar char="•"/>
            </a:pPr>
            <a:endParaRPr lang="en-US" altLang="zh-CN" b="1" dirty="0"/>
          </a:p>
          <a:p>
            <a:pPr marL="285750" indent="-285750">
              <a:buFont typeface="Arial" panose="020B0604020202020204" pitchFamily="34" charset="0"/>
              <a:buChar char="•"/>
            </a:pPr>
            <a:r>
              <a:rPr lang="en-US" altLang="zh-CN" b="1" dirty="0"/>
              <a:t>Prompt</a:t>
            </a:r>
            <a:r>
              <a:rPr lang="zh-CN" altLang="en-US" b="1" dirty="0"/>
              <a:t>：提示</a:t>
            </a:r>
            <a:r>
              <a:rPr lang="zh-CN" altLang="en-US" b="1" dirty="0">
                <a:highlight>
                  <a:srgbClr val="FFFF00"/>
                </a:highlight>
              </a:rPr>
              <a:t>模板和工作流程</a:t>
            </a:r>
            <a:r>
              <a:rPr lang="zh-CN" altLang="en-US" b="1" dirty="0"/>
              <a:t>。目的是用户能够</a:t>
            </a:r>
            <a:r>
              <a:rPr lang="zh-CN" altLang="en-US" b="1" dirty="0">
                <a:highlight>
                  <a:srgbClr val="FFFF00"/>
                </a:highlight>
              </a:rPr>
              <a:t>明确</a:t>
            </a:r>
            <a:r>
              <a:rPr lang="zh-CN" altLang="en-US" b="1" dirty="0"/>
              <a:t>选择它们以供使用</a:t>
            </a:r>
            <a:endParaRPr lang="en-US" altLang="zh-CN" b="1" dirty="0"/>
          </a:p>
          <a:p>
            <a:pPr marL="285750" indent="-285750">
              <a:buFont typeface="Arial" panose="020B0604020202020204" pitchFamily="34" charset="0"/>
              <a:buChar char="•"/>
            </a:pPr>
            <a:endParaRPr lang="en-US" altLang="zh-CN" b="1" u="sng" dirty="0">
              <a:solidFill>
                <a:srgbClr val="0C4A6E"/>
              </a:solidFill>
              <a:latin typeface="__Inter_e5ab12"/>
            </a:endParaRPr>
          </a:p>
          <a:p>
            <a:pPr marL="285750" indent="-285750">
              <a:buFont typeface="Arial" panose="020B0604020202020204" pitchFamily="34" charset="0"/>
              <a:buChar char="•"/>
            </a:pPr>
            <a:r>
              <a:rPr lang="en-US" altLang="zh-CN" b="1" dirty="0">
                <a:latin typeface="DengXian (正文)"/>
              </a:rPr>
              <a:t>Tool</a:t>
            </a:r>
            <a:r>
              <a:rPr lang="zh-CN" altLang="en-US" b="1" dirty="0">
                <a:latin typeface="DengXian (正文)"/>
              </a:rPr>
              <a:t>： </a:t>
            </a:r>
            <a:r>
              <a:rPr lang="en-US" altLang="zh-CN" b="1" dirty="0">
                <a:latin typeface="DengXian (正文)"/>
              </a:rPr>
              <a:t>LLMs</a:t>
            </a:r>
            <a:r>
              <a:rPr lang="zh-CN" altLang="en-US" b="1" dirty="0">
                <a:latin typeface="DengXian (正文)"/>
              </a:rPr>
              <a:t>可以通过</a:t>
            </a:r>
            <a:r>
              <a:rPr lang="en-US" altLang="zh-CN" b="1" dirty="0">
                <a:latin typeface="DengXian (正文)"/>
              </a:rPr>
              <a:t>MCP</a:t>
            </a:r>
            <a:r>
              <a:rPr lang="zh-CN" altLang="en-US" b="1" dirty="0">
                <a:highlight>
                  <a:srgbClr val="FFFF00"/>
                </a:highlight>
                <a:latin typeface="DengXian (正文)"/>
              </a:rPr>
              <a:t>执行操作</a:t>
            </a:r>
          </a:p>
        </p:txBody>
      </p:sp>
    </p:spTree>
    <p:extLst>
      <p:ext uri="{BB962C8B-B14F-4D97-AF65-F5344CB8AC3E}">
        <p14:creationId xmlns:p14="http://schemas.microsoft.com/office/powerpoint/2010/main" val="236673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E2AAD-D137-DBBF-45EE-1D377F12BC89}"/>
            </a:ext>
          </a:extLst>
        </p:cNvPr>
        <p:cNvGrpSpPr/>
        <p:nvPr/>
      </p:nvGrpSpPr>
      <p:grpSpPr>
        <a:xfrm>
          <a:off x="0" y="0"/>
          <a:ext cx="0" cy="0"/>
          <a:chOff x="0" y="0"/>
          <a:chExt cx="0" cy="0"/>
        </a:xfrm>
      </p:grpSpPr>
      <p:sp>
        <p:nvSpPr>
          <p:cNvPr id="2" name="文本框 1">
            <a:extLst>
              <a:ext uri="{FF2B5EF4-FFF2-40B4-BE49-F238E27FC236}">
                <a16:creationId xmlns:a16="http://schemas.microsoft.com/office/drawing/2014/main" id="{1C6FD077-C4AE-AA3C-49A1-536E995B9AD7}"/>
              </a:ext>
            </a:extLst>
          </p:cNvPr>
          <p:cNvSpPr txBox="1"/>
          <p:nvPr/>
        </p:nvSpPr>
        <p:spPr>
          <a:xfrm>
            <a:off x="332510" y="135584"/>
            <a:ext cx="8910768" cy="707886"/>
          </a:xfrm>
          <a:prstGeom prst="rect">
            <a:avLst/>
          </a:prstGeom>
          <a:noFill/>
        </p:spPr>
        <p:txBody>
          <a:bodyPr wrap="square" rtlCol="0">
            <a:spAutoFit/>
          </a:bodyPr>
          <a:lstStyle/>
          <a:p>
            <a:r>
              <a:rPr lang="en-US" altLang="zh-CN" sz="4000" b="1" dirty="0">
                <a:solidFill>
                  <a:srgbClr val="0070C0"/>
                </a:solidFill>
              </a:rPr>
              <a:t>Tango MCP </a:t>
            </a:r>
            <a:r>
              <a:rPr lang="zh-CN" altLang="en-US" sz="4000" b="1" dirty="0">
                <a:solidFill>
                  <a:srgbClr val="0070C0"/>
                </a:solidFill>
              </a:rPr>
              <a:t>在</a:t>
            </a:r>
            <a:r>
              <a:rPr lang="en-US" altLang="zh-CN" sz="4000" b="1" dirty="0">
                <a:solidFill>
                  <a:srgbClr val="0070C0"/>
                </a:solidFill>
              </a:rPr>
              <a:t>LACT</a:t>
            </a:r>
            <a:r>
              <a:rPr lang="zh-CN" altLang="en-US" sz="4000" b="1" dirty="0">
                <a:solidFill>
                  <a:srgbClr val="0070C0"/>
                </a:solidFill>
              </a:rPr>
              <a:t>实验中应用场景展望</a:t>
            </a:r>
            <a:endParaRPr lang="en-US" sz="4000" b="1" dirty="0">
              <a:solidFill>
                <a:srgbClr val="0070C0"/>
              </a:solidFill>
            </a:endParaRPr>
          </a:p>
        </p:txBody>
      </p:sp>
      <p:sp>
        <p:nvSpPr>
          <p:cNvPr id="6" name="灯片编号占位符 7">
            <a:extLst>
              <a:ext uri="{FF2B5EF4-FFF2-40B4-BE49-F238E27FC236}">
                <a16:creationId xmlns:a16="http://schemas.microsoft.com/office/drawing/2014/main" id="{21C6166A-A9D8-0029-D7A8-CA99EC01BA71}"/>
              </a:ext>
            </a:extLst>
          </p:cNvPr>
          <p:cNvSpPr>
            <a:spLocks noGrp="1"/>
          </p:cNvSpPr>
          <p:nvPr>
            <p:ph type="sldNum" sz="quarter" idx="12"/>
          </p:nvPr>
        </p:nvSpPr>
        <p:spPr>
          <a:xfrm>
            <a:off x="11757497" y="6369765"/>
            <a:ext cx="381000" cy="365125"/>
          </a:xfrm>
        </p:spPr>
        <p:txBody>
          <a:bodyPr/>
          <a:lstStyle/>
          <a:p>
            <a:fld id="{1FCA7F7C-D344-40D1-B5F6-4214A2B64BA7}" type="slidenum">
              <a:rPr lang="zh-CN" altLang="en-US" smtClean="0"/>
              <a:t>11</a:t>
            </a:fld>
            <a:endParaRPr lang="zh-CN" altLang="en-US" dirty="0"/>
          </a:p>
        </p:txBody>
      </p:sp>
      <p:cxnSp>
        <p:nvCxnSpPr>
          <p:cNvPr id="8" name="直接连接符 7">
            <a:extLst>
              <a:ext uri="{FF2B5EF4-FFF2-40B4-BE49-F238E27FC236}">
                <a16:creationId xmlns:a16="http://schemas.microsoft.com/office/drawing/2014/main" id="{DB1E3645-ACF6-2F8C-3358-C3652D54B4BB}"/>
              </a:ext>
            </a:extLst>
          </p:cNvPr>
          <p:cNvCxnSpPr/>
          <p:nvPr/>
        </p:nvCxnSpPr>
        <p:spPr>
          <a:xfrm>
            <a:off x="0" y="1164284"/>
            <a:ext cx="3186545"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9" name="直接连接符 8">
            <a:extLst>
              <a:ext uri="{FF2B5EF4-FFF2-40B4-BE49-F238E27FC236}">
                <a16:creationId xmlns:a16="http://schemas.microsoft.com/office/drawing/2014/main" id="{1E6246DB-1F5C-AC58-F2BF-C2CDD8AA64AD}"/>
              </a:ext>
            </a:extLst>
          </p:cNvPr>
          <p:cNvCxnSpPr/>
          <p:nvPr/>
        </p:nvCxnSpPr>
        <p:spPr>
          <a:xfrm>
            <a:off x="3292764" y="1160168"/>
            <a:ext cx="3186545" cy="0"/>
          </a:xfrm>
          <a:prstGeom prst="line">
            <a:avLst/>
          </a:prstGeom>
          <a:ln w="57150">
            <a:solidFill>
              <a:srgbClr val="0070C0"/>
            </a:solidFill>
          </a:ln>
        </p:spPr>
        <p:style>
          <a:lnRef idx="3">
            <a:schemeClr val="accent2"/>
          </a:lnRef>
          <a:fillRef idx="0">
            <a:schemeClr val="accent2"/>
          </a:fillRef>
          <a:effectRef idx="2">
            <a:schemeClr val="accent2"/>
          </a:effectRef>
          <a:fontRef idx="minor">
            <a:schemeClr val="tx1"/>
          </a:fontRef>
        </p:style>
      </p:cxnSp>
      <p:cxnSp>
        <p:nvCxnSpPr>
          <p:cNvPr id="10" name="直接连接符 9">
            <a:extLst>
              <a:ext uri="{FF2B5EF4-FFF2-40B4-BE49-F238E27FC236}">
                <a16:creationId xmlns:a16="http://schemas.microsoft.com/office/drawing/2014/main" id="{A5883C5C-1C53-9DBC-CC0B-68EDDA2A4A39}"/>
              </a:ext>
            </a:extLst>
          </p:cNvPr>
          <p:cNvCxnSpPr>
            <a:cxnSpLocks/>
          </p:cNvCxnSpPr>
          <p:nvPr/>
        </p:nvCxnSpPr>
        <p:spPr>
          <a:xfrm>
            <a:off x="5948218" y="1164284"/>
            <a:ext cx="2897515"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11" name="直接连接符 10">
            <a:extLst>
              <a:ext uri="{FF2B5EF4-FFF2-40B4-BE49-F238E27FC236}">
                <a16:creationId xmlns:a16="http://schemas.microsoft.com/office/drawing/2014/main" id="{FF9332EC-7ABB-7745-7F21-062922EF4D98}"/>
              </a:ext>
            </a:extLst>
          </p:cNvPr>
          <p:cNvCxnSpPr>
            <a:cxnSpLocks/>
          </p:cNvCxnSpPr>
          <p:nvPr/>
        </p:nvCxnSpPr>
        <p:spPr>
          <a:xfrm>
            <a:off x="8951952" y="1160168"/>
            <a:ext cx="3186545" cy="0"/>
          </a:xfrm>
          <a:prstGeom prst="line">
            <a:avLst/>
          </a:prstGeom>
          <a:ln w="57150">
            <a:solidFill>
              <a:srgbClr val="0070C0"/>
            </a:solidFill>
          </a:ln>
        </p:spPr>
        <p:style>
          <a:lnRef idx="3">
            <a:schemeClr val="accent2"/>
          </a:lnRef>
          <a:fillRef idx="0">
            <a:schemeClr val="accent2"/>
          </a:fillRef>
          <a:effectRef idx="2">
            <a:schemeClr val="accent2"/>
          </a:effectRef>
          <a:fontRef idx="minor">
            <a:schemeClr val="tx1"/>
          </a:fontRef>
        </p:style>
      </p:cxnSp>
      <p:sp>
        <p:nvSpPr>
          <p:cNvPr id="32" name="文本框 31">
            <a:extLst>
              <a:ext uri="{FF2B5EF4-FFF2-40B4-BE49-F238E27FC236}">
                <a16:creationId xmlns:a16="http://schemas.microsoft.com/office/drawing/2014/main" id="{8E828DC9-5F94-E44E-853B-5B225C44D53D}"/>
              </a:ext>
            </a:extLst>
          </p:cNvPr>
          <p:cNvSpPr txBox="1"/>
          <p:nvPr/>
        </p:nvSpPr>
        <p:spPr>
          <a:xfrm>
            <a:off x="617438" y="2198679"/>
            <a:ext cx="10957124" cy="3477875"/>
          </a:xfrm>
          <a:prstGeom prst="rect">
            <a:avLst/>
          </a:prstGeom>
          <a:noFill/>
        </p:spPr>
        <p:txBody>
          <a:bodyPr wrap="square" rtlCol="0">
            <a:spAutoFit/>
          </a:bodyPr>
          <a:lstStyle/>
          <a:p>
            <a:pPr algn="ctr"/>
            <a:r>
              <a:rPr lang="zh-CN" altLang="en-US" sz="3200" b="1" dirty="0">
                <a:solidFill>
                  <a:srgbClr val="00B050"/>
                </a:solidFill>
              </a:rPr>
              <a:t>智能化运维与科研助手</a:t>
            </a:r>
            <a:endParaRPr lang="en-US" altLang="zh-CN" sz="3200" b="1" dirty="0">
              <a:solidFill>
                <a:srgbClr val="00B050"/>
              </a:solidFill>
            </a:endParaRPr>
          </a:p>
          <a:p>
            <a:pPr algn="ctr"/>
            <a:endParaRPr lang="en-US" altLang="zh-CN" sz="2400" b="1" dirty="0">
              <a:solidFill>
                <a:srgbClr val="00B050"/>
              </a:solidFill>
              <a:latin typeface="DengXian (正文)"/>
            </a:endParaRPr>
          </a:p>
          <a:p>
            <a:pPr marL="457200" indent="-457200">
              <a:buFont typeface="+mj-lt"/>
              <a:buAutoNum type="arabicPeriod"/>
            </a:pPr>
            <a:r>
              <a:rPr lang="zh-CN" altLang="en-US" sz="2000" b="1" dirty="0"/>
              <a:t>自然语言交互式诊断</a:t>
            </a:r>
            <a:r>
              <a:rPr lang="en-US" altLang="zh-CN" sz="2000" dirty="0"/>
              <a:t>: “</a:t>
            </a:r>
            <a:r>
              <a:rPr lang="zh-CN" altLang="en-US" sz="2000" dirty="0"/>
              <a:t>分析过去一小时内望远镜转台设备的错误日志，总结主要问题。”</a:t>
            </a:r>
            <a:endParaRPr lang="en-US" altLang="zh-CN" sz="2000" dirty="0"/>
          </a:p>
          <a:p>
            <a:pPr marL="457200" indent="-457200">
              <a:buFont typeface="+mj-lt"/>
              <a:buAutoNum type="arabicPeriod"/>
            </a:pPr>
            <a:endParaRPr lang="en-US" altLang="zh-CN" sz="2000" dirty="0"/>
          </a:p>
          <a:p>
            <a:pPr marL="457200" indent="-457200">
              <a:buFont typeface="+mj-lt"/>
              <a:buAutoNum type="arabicPeriod"/>
            </a:pPr>
            <a:endParaRPr lang="zh-CN" altLang="en-US" sz="2000" dirty="0"/>
          </a:p>
          <a:p>
            <a:pPr marL="457200" indent="-457200">
              <a:buFont typeface="+mj-lt"/>
              <a:buAutoNum type="arabicPeriod"/>
            </a:pPr>
            <a:r>
              <a:rPr lang="zh-CN" altLang="en-US" sz="2000" b="1" dirty="0"/>
              <a:t>自动化异常处理流程</a:t>
            </a:r>
            <a:r>
              <a:rPr lang="en-US" altLang="zh-CN" sz="2000" dirty="0"/>
              <a:t>: “</a:t>
            </a:r>
            <a:r>
              <a:rPr lang="zh-CN" altLang="en-US" sz="2000" dirty="0"/>
              <a:t>检测到反射镜温度告警，自动执行降级保护流程，并生成检测报告。”</a:t>
            </a:r>
            <a:endParaRPr lang="en-US" altLang="zh-CN" sz="2000" dirty="0"/>
          </a:p>
          <a:p>
            <a:pPr marL="457200" indent="-457200">
              <a:buFont typeface="+mj-lt"/>
              <a:buAutoNum type="arabicPeriod"/>
            </a:pPr>
            <a:endParaRPr lang="en-US" altLang="zh-CN" sz="2000" dirty="0"/>
          </a:p>
          <a:p>
            <a:pPr marL="457200" indent="-457200">
              <a:buFont typeface="+mj-lt"/>
              <a:buAutoNum type="arabicPeriod"/>
            </a:pPr>
            <a:endParaRPr lang="zh-CN" altLang="en-US" sz="2000" dirty="0"/>
          </a:p>
          <a:p>
            <a:pPr marL="457200" indent="-457200">
              <a:buFont typeface="+mj-lt"/>
              <a:buAutoNum type="arabicPeriod"/>
            </a:pPr>
            <a:r>
              <a:rPr lang="zh-CN" altLang="en-US" sz="2000" b="1" dirty="0"/>
              <a:t>智能辅助调试</a:t>
            </a:r>
            <a:r>
              <a:rPr lang="en-US" altLang="zh-CN" sz="2000" dirty="0"/>
              <a:t>: “</a:t>
            </a:r>
            <a:r>
              <a:rPr lang="zh-CN" altLang="en-US" sz="2000" dirty="0"/>
              <a:t>查询未来几天天气信息，推断最佳观测时间与天体目标，制定具体方案。”</a:t>
            </a:r>
          </a:p>
          <a:p>
            <a:pPr marL="457200" indent="-457200">
              <a:buFont typeface="+mj-lt"/>
              <a:buAutoNum type="arabicPeriod"/>
            </a:pPr>
            <a:endParaRPr lang="zh-CN" altLang="en-US" sz="2400" b="1" dirty="0">
              <a:solidFill>
                <a:srgbClr val="00B050"/>
              </a:solidFill>
              <a:latin typeface="DengXian (正文)"/>
            </a:endParaRPr>
          </a:p>
        </p:txBody>
      </p:sp>
    </p:spTree>
    <p:extLst>
      <p:ext uri="{BB962C8B-B14F-4D97-AF65-F5344CB8AC3E}">
        <p14:creationId xmlns:p14="http://schemas.microsoft.com/office/powerpoint/2010/main" val="4110716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51956-26DF-50BD-5665-3A65D6409AB9}"/>
            </a:ext>
          </a:extLst>
        </p:cNvPr>
        <p:cNvGrpSpPr/>
        <p:nvPr/>
      </p:nvGrpSpPr>
      <p:grpSpPr>
        <a:xfrm>
          <a:off x="0" y="0"/>
          <a:ext cx="0" cy="0"/>
          <a:chOff x="0" y="0"/>
          <a:chExt cx="0" cy="0"/>
        </a:xfrm>
      </p:grpSpPr>
      <p:sp>
        <p:nvSpPr>
          <p:cNvPr id="2" name="文本框 1">
            <a:extLst>
              <a:ext uri="{FF2B5EF4-FFF2-40B4-BE49-F238E27FC236}">
                <a16:creationId xmlns:a16="http://schemas.microsoft.com/office/drawing/2014/main" id="{86E0C5B1-22BE-B35A-9DF7-E343AF207634}"/>
              </a:ext>
            </a:extLst>
          </p:cNvPr>
          <p:cNvSpPr txBox="1"/>
          <p:nvPr/>
        </p:nvSpPr>
        <p:spPr>
          <a:xfrm>
            <a:off x="332510" y="135584"/>
            <a:ext cx="9175172" cy="707886"/>
          </a:xfrm>
          <a:prstGeom prst="rect">
            <a:avLst/>
          </a:prstGeom>
          <a:noFill/>
        </p:spPr>
        <p:txBody>
          <a:bodyPr wrap="square" rtlCol="0">
            <a:spAutoFit/>
          </a:bodyPr>
          <a:lstStyle/>
          <a:p>
            <a:r>
              <a:rPr lang="zh-CN" altLang="en-US" sz="4000" b="1" dirty="0">
                <a:solidFill>
                  <a:srgbClr val="0070C0"/>
                </a:solidFill>
              </a:rPr>
              <a:t>在</a:t>
            </a:r>
            <a:r>
              <a:rPr lang="en-US" altLang="zh-CN" sz="4000" b="1" dirty="0">
                <a:solidFill>
                  <a:srgbClr val="0070C0"/>
                </a:solidFill>
              </a:rPr>
              <a:t>LACT</a:t>
            </a:r>
            <a:r>
              <a:rPr lang="zh-CN" altLang="en-US" sz="4000" b="1" dirty="0">
                <a:solidFill>
                  <a:srgbClr val="0070C0"/>
                </a:solidFill>
              </a:rPr>
              <a:t>中的应用：指向校准</a:t>
            </a:r>
            <a:endParaRPr lang="en-US" sz="4000" b="1" dirty="0">
              <a:solidFill>
                <a:srgbClr val="0070C0"/>
              </a:solidFill>
            </a:endParaRPr>
          </a:p>
        </p:txBody>
      </p:sp>
      <p:sp>
        <p:nvSpPr>
          <p:cNvPr id="6" name="灯片编号占位符 7">
            <a:extLst>
              <a:ext uri="{FF2B5EF4-FFF2-40B4-BE49-F238E27FC236}">
                <a16:creationId xmlns:a16="http://schemas.microsoft.com/office/drawing/2014/main" id="{A5BB8101-F6E5-CE02-42F1-0F16B09638AC}"/>
              </a:ext>
            </a:extLst>
          </p:cNvPr>
          <p:cNvSpPr>
            <a:spLocks noGrp="1"/>
          </p:cNvSpPr>
          <p:nvPr>
            <p:ph type="sldNum" sz="quarter" idx="12"/>
          </p:nvPr>
        </p:nvSpPr>
        <p:spPr>
          <a:xfrm>
            <a:off x="11757497" y="6369765"/>
            <a:ext cx="381000" cy="365125"/>
          </a:xfrm>
        </p:spPr>
        <p:txBody>
          <a:bodyPr/>
          <a:lstStyle/>
          <a:p>
            <a:fld id="{1FCA7F7C-D344-40D1-B5F6-4214A2B64BA7}" type="slidenum">
              <a:rPr lang="zh-CN" altLang="en-US" smtClean="0"/>
              <a:t>12</a:t>
            </a:fld>
            <a:endParaRPr lang="zh-CN" altLang="en-US" dirty="0"/>
          </a:p>
        </p:txBody>
      </p:sp>
      <p:cxnSp>
        <p:nvCxnSpPr>
          <p:cNvPr id="8" name="直接连接符 7">
            <a:extLst>
              <a:ext uri="{FF2B5EF4-FFF2-40B4-BE49-F238E27FC236}">
                <a16:creationId xmlns:a16="http://schemas.microsoft.com/office/drawing/2014/main" id="{FA3BFE92-E576-E116-5ACC-C731A0DAC303}"/>
              </a:ext>
            </a:extLst>
          </p:cNvPr>
          <p:cNvCxnSpPr/>
          <p:nvPr/>
        </p:nvCxnSpPr>
        <p:spPr>
          <a:xfrm>
            <a:off x="0" y="1164284"/>
            <a:ext cx="3186545"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9" name="直接连接符 8">
            <a:extLst>
              <a:ext uri="{FF2B5EF4-FFF2-40B4-BE49-F238E27FC236}">
                <a16:creationId xmlns:a16="http://schemas.microsoft.com/office/drawing/2014/main" id="{22E96926-DD81-E049-7BB2-7F42F5EA126F}"/>
              </a:ext>
            </a:extLst>
          </p:cNvPr>
          <p:cNvCxnSpPr/>
          <p:nvPr/>
        </p:nvCxnSpPr>
        <p:spPr>
          <a:xfrm>
            <a:off x="3292764" y="1160168"/>
            <a:ext cx="3186545" cy="0"/>
          </a:xfrm>
          <a:prstGeom prst="line">
            <a:avLst/>
          </a:prstGeom>
          <a:ln w="57150">
            <a:solidFill>
              <a:srgbClr val="0070C0"/>
            </a:solidFill>
          </a:ln>
        </p:spPr>
        <p:style>
          <a:lnRef idx="3">
            <a:schemeClr val="accent2"/>
          </a:lnRef>
          <a:fillRef idx="0">
            <a:schemeClr val="accent2"/>
          </a:fillRef>
          <a:effectRef idx="2">
            <a:schemeClr val="accent2"/>
          </a:effectRef>
          <a:fontRef idx="minor">
            <a:schemeClr val="tx1"/>
          </a:fontRef>
        </p:style>
      </p:cxnSp>
      <p:cxnSp>
        <p:nvCxnSpPr>
          <p:cNvPr id="10" name="直接连接符 9">
            <a:extLst>
              <a:ext uri="{FF2B5EF4-FFF2-40B4-BE49-F238E27FC236}">
                <a16:creationId xmlns:a16="http://schemas.microsoft.com/office/drawing/2014/main" id="{B6699B9D-15CE-C6C9-FC61-171AAA43109C}"/>
              </a:ext>
            </a:extLst>
          </p:cNvPr>
          <p:cNvCxnSpPr>
            <a:cxnSpLocks/>
          </p:cNvCxnSpPr>
          <p:nvPr/>
        </p:nvCxnSpPr>
        <p:spPr>
          <a:xfrm>
            <a:off x="5948218" y="1164284"/>
            <a:ext cx="2897515"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11" name="直接连接符 10">
            <a:extLst>
              <a:ext uri="{FF2B5EF4-FFF2-40B4-BE49-F238E27FC236}">
                <a16:creationId xmlns:a16="http://schemas.microsoft.com/office/drawing/2014/main" id="{D7861636-48E4-F210-39FC-EB687C55C5C8}"/>
              </a:ext>
            </a:extLst>
          </p:cNvPr>
          <p:cNvCxnSpPr>
            <a:cxnSpLocks/>
          </p:cNvCxnSpPr>
          <p:nvPr/>
        </p:nvCxnSpPr>
        <p:spPr>
          <a:xfrm>
            <a:off x="8951952" y="1160168"/>
            <a:ext cx="3186545" cy="0"/>
          </a:xfrm>
          <a:prstGeom prst="line">
            <a:avLst/>
          </a:prstGeom>
          <a:ln w="57150">
            <a:solidFill>
              <a:srgbClr val="0070C0"/>
            </a:solidFill>
          </a:ln>
        </p:spPr>
        <p:style>
          <a:lnRef idx="3">
            <a:schemeClr val="accent2"/>
          </a:lnRef>
          <a:fillRef idx="0">
            <a:schemeClr val="accent2"/>
          </a:fillRef>
          <a:effectRef idx="2">
            <a:schemeClr val="accent2"/>
          </a:effectRef>
          <a:fontRef idx="minor">
            <a:schemeClr val="tx1"/>
          </a:fontRef>
        </p:style>
      </p:cxnSp>
      <p:sp>
        <p:nvSpPr>
          <p:cNvPr id="13" name="矩形: 圆角 12">
            <a:extLst>
              <a:ext uri="{FF2B5EF4-FFF2-40B4-BE49-F238E27FC236}">
                <a16:creationId xmlns:a16="http://schemas.microsoft.com/office/drawing/2014/main" id="{6C52080C-67D4-4F4A-B5D6-7DD5AF6AB5E4}"/>
              </a:ext>
            </a:extLst>
          </p:cNvPr>
          <p:cNvSpPr/>
          <p:nvPr/>
        </p:nvSpPr>
        <p:spPr>
          <a:xfrm>
            <a:off x="1197845" y="3247547"/>
            <a:ext cx="2202873" cy="43506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solidFill>
              </a:rPr>
              <a:t>生成星轨文件</a:t>
            </a:r>
            <a:endParaRPr lang="en-US" dirty="0">
              <a:solidFill>
                <a:schemeClr val="tx1"/>
              </a:solidFill>
            </a:endParaRPr>
          </a:p>
        </p:txBody>
      </p:sp>
      <p:sp>
        <p:nvSpPr>
          <p:cNvPr id="14" name="矩形: 圆角 13">
            <a:extLst>
              <a:ext uri="{FF2B5EF4-FFF2-40B4-BE49-F238E27FC236}">
                <a16:creationId xmlns:a16="http://schemas.microsoft.com/office/drawing/2014/main" id="{4FE28C65-FCB8-ACB2-7A2B-827D64A6320A}"/>
              </a:ext>
            </a:extLst>
          </p:cNvPr>
          <p:cNvSpPr/>
          <p:nvPr/>
        </p:nvSpPr>
        <p:spPr>
          <a:xfrm>
            <a:off x="1197843" y="3913487"/>
            <a:ext cx="2202873" cy="43506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上传星轨文件</a:t>
            </a:r>
            <a:endParaRPr lang="en-US" dirty="0">
              <a:solidFill>
                <a:schemeClr val="tx1"/>
              </a:solidFill>
            </a:endParaRPr>
          </a:p>
        </p:txBody>
      </p:sp>
      <p:sp>
        <p:nvSpPr>
          <p:cNvPr id="20" name="矩形: 圆角 19">
            <a:extLst>
              <a:ext uri="{FF2B5EF4-FFF2-40B4-BE49-F238E27FC236}">
                <a16:creationId xmlns:a16="http://schemas.microsoft.com/office/drawing/2014/main" id="{A718E8FF-B4F5-AA50-DE52-7D08B5F8C928}"/>
              </a:ext>
            </a:extLst>
          </p:cNvPr>
          <p:cNvSpPr/>
          <p:nvPr/>
        </p:nvSpPr>
        <p:spPr>
          <a:xfrm>
            <a:off x="1197843" y="4579427"/>
            <a:ext cx="2202873" cy="43506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加载星轨文件</a:t>
            </a:r>
            <a:endParaRPr lang="en-US" dirty="0">
              <a:solidFill>
                <a:schemeClr val="tx1"/>
              </a:solidFill>
            </a:endParaRPr>
          </a:p>
        </p:txBody>
      </p:sp>
      <p:sp>
        <p:nvSpPr>
          <p:cNvPr id="23" name="矩形: 圆角 22">
            <a:extLst>
              <a:ext uri="{FF2B5EF4-FFF2-40B4-BE49-F238E27FC236}">
                <a16:creationId xmlns:a16="http://schemas.microsoft.com/office/drawing/2014/main" id="{76C02F34-6449-FD80-0707-A76F4186AB9C}"/>
              </a:ext>
            </a:extLst>
          </p:cNvPr>
          <p:cNvSpPr/>
          <p:nvPr/>
        </p:nvSpPr>
        <p:spPr>
          <a:xfrm>
            <a:off x="1197843" y="5245367"/>
            <a:ext cx="2202873" cy="43506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启动程引模式</a:t>
            </a:r>
            <a:endParaRPr lang="en-US" dirty="0">
              <a:solidFill>
                <a:schemeClr val="tx1"/>
              </a:solidFill>
            </a:endParaRPr>
          </a:p>
        </p:txBody>
      </p:sp>
      <p:cxnSp>
        <p:nvCxnSpPr>
          <p:cNvPr id="25" name="直接箭头连接符 24">
            <a:extLst>
              <a:ext uri="{FF2B5EF4-FFF2-40B4-BE49-F238E27FC236}">
                <a16:creationId xmlns:a16="http://schemas.microsoft.com/office/drawing/2014/main" id="{4848EB17-A402-28A1-3D23-BEB7019F4BF1}"/>
              </a:ext>
            </a:extLst>
          </p:cNvPr>
          <p:cNvCxnSpPr>
            <a:stCxn id="13" idx="2"/>
            <a:endCxn id="14" idx="0"/>
          </p:cNvCxnSpPr>
          <p:nvPr/>
        </p:nvCxnSpPr>
        <p:spPr>
          <a:xfrm flipH="1">
            <a:off x="2299280" y="3682607"/>
            <a:ext cx="2" cy="2308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直接箭头连接符 25">
            <a:extLst>
              <a:ext uri="{FF2B5EF4-FFF2-40B4-BE49-F238E27FC236}">
                <a16:creationId xmlns:a16="http://schemas.microsoft.com/office/drawing/2014/main" id="{3493225B-56D0-A48C-27B1-61CB0CAB224C}"/>
              </a:ext>
            </a:extLst>
          </p:cNvPr>
          <p:cNvCxnSpPr>
            <a:cxnSpLocks/>
          </p:cNvCxnSpPr>
          <p:nvPr/>
        </p:nvCxnSpPr>
        <p:spPr>
          <a:xfrm>
            <a:off x="2299279" y="4348547"/>
            <a:ext cx="0" cy="32493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直接箭头连接符 28">
            <a:extLst>
              <a:ext uri="{FF2B5EF4-FFF2-40B4-BE49-F238E27FC236}">
                <a16:creationId xmlns:a16="http://schemas.microsoft.com/office/drawing/2014/main" id="{C3AD9F24-8EBF-BE83-7111-9AB40C0A8B72}"/>
              </a:ext>
            </a:extLst>
          </p:cNvPr>
          <p:cNvCxnSpPr>
            <a:cxnSpLocks/>
            <a:stCxn id="20" idx="2"/>
            <a:endCxn id="23" idx="0"/>
          </p:cNvCxnSpPr>
          <p:nvPr/>
        </p:nvCxnSpPr>
        <p:spPr>
          <a:xfrm>
            <a:off x="2299280" y="5014487"/>
            <a:ext cx="0" cy="2308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8" name="矩形: 圆角 37">
            <a:extLst>
              <a:ext uri="{FF2B5EF4-FFF2-40B4-BE49-F238E27FC236}">
                <a16:creationId xmlns:a16="http://schemas.microsoft.com/office/drawing/2014/main" id="{BDFBAADB-018C-F7D8-7D14-2512C4442E04}"/>
              </a:ext>
            </a:extLst>
          </p:cNvPr>
          <p:cNvSpPr/>
          <p:nvPr/>
        </p:nvSpPr>
        <p:spPr>
          <a:xfrm>
            <a:off x="610756" y="3056285"/>
            <a:ext cx="3377046" cy="2909454"/>
          </a:xfrm>
          <a:prstGeom prst="round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流程图: 数据 38">
            <a:extLst>
              <a:ext uri="{FF2B5EF4-FFF2-40B4-BE49-F238E27FC236}">
                <a16:creationId xmlns:a16="http://schemas.microsoft.com/office/drawing/2014/main" id="{F84D5E58-76FE-C2B2-6985-CBB8E98100D0}"/>
              </a:ext>
            </a:extLst>
          </p:cNvPr>
          <p:cNvSpPr/>
          <p:nvPr/>
        </p:nvSpPr>
        <p:spPr>
          <a:xfrm>
            <a:off x="405247" y="2178027"/>
            <a:ext cx="4083627" cy="743228"/>
          </a:xfrm>
          <a:prstGeom prst="flowChartInputOutpu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输入目标天体参数</a:t>
            </a:r>
            <a:endParaRPr lang="en-US" dirty="0">
              <a:solidFill>
                <a:schemeClr val="tx1"/>
              </a:solidFill>
            </a:endParaRPr>
          </a:p>
        </p:txBody>
      </p:sp>
      <p:cxnSp>
        <p:nvCxnSpPr>
          <p:cNvPr id="42" name="直接箭头连接符 41">
            <a:extLst>
              <a:ext uri="{FF2B5EF4-FFF2-40B4-BE49-F238E27FC236}">
                <a16:creationId xmlns:a16="http://schemas.microsoft.com/office/drawing/2014/main" id="{9BF768BE-EF68-5DB5-C620-C4A9A085DAF9}"/>
              </a:ext>
            </a:extLst>
          </p:cNvPr>
          <p:cNvCxnSpPr>
            <a:endCxn id="38" idx="0"/>
          </p:cNvCxnSpPr>
          <p:nvPr/>
        </p:nvCxnSpPr>
        <p:spPr>
          <a:xfrm>
            <a:off x="2299279" y="2921255"/>
            <a:ext cx="0" cy="13503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4" name="流程图: 决策 43">
            <a:extLst>
              <a:ext uri="{FF2B5EF4-FFF2-40B4-BE49-F238E27FC236}">
                <a16:creationId xmlns:a16="http://schemas.microsoft.com/office/drawing/2014/main" id="{DCFADA7F-33CC-465A-102B-338479AAA9FA}"/>
              </a:ext>
            </a:extLst>
          </p:cNvPr>
          <p:cNvSpPr/>
          <p:nvPr/>
        </p:nvSpPr>
        <p:spPr>
          <a:xfrm>
            <a:off x="4683993" y="3871947"/>
            <a:ext cx="1642341" cy="1278129"/>
          </a:xfrm>
          <a:prstGeom prst="flowChartDecisi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ln w="0"/>
                <a:solidFill>
                  <a:schemeClr val="tx1"/>
                </a:solidFill>
                <a:effectLst>
                  <a:outerShdw blurRad="38100" dist="19050" dir="2700000" algn="tl" rotWithShape="0">
                    <a:schemeClr val="dk1">
                      <a:alpha val="40000"/>
                    </a:schemeClr>
                  </a:outerShdw>
                </a:effectLst>
              </a:rPr>
              <a:t>是否完成</a:t>
            </a:r>
            <a:endParaRPr lang="en-US" dirty="0">
              <a:ln w="0"/>
              <a:solidFill>
                <a:schemeClr val="tx1"/>
              </a:solidFill>
              <a:effectLst>
                <a:outerShdw blurRad="38100" dist="19050" dir="2700000" algn="tl" rotWithShape="0">
                  <a:schemeClr val="dk1">
                    <a:alpha val="40000"/>
                  </a:schemeClr>
                </a:outerShdw>
              </a:effectLst>
            </a:endParaRPr>
          </a:p>
        </p:txBody>
      </p:sp>
      <p:cxnSp>
        <p:nvCxnSpPr>
          <p:cNvPr id="49" name="直接箭头连接符 48">
            <a:extLst>
              <a:ext uri="{FF2B5EF4-FFF2-40B4-BE49-F238E27FC236}">
                <a16:creationId xmlns:a16="http://schemas.microsoft.com/office/drawing/2014/main" id="{9DB78156-28B2-1D99-B504-CCC6147A722F}"/>
              </a:ext>
            </a:extLst>
          </p:cNvPr>
          <p:cNvCxnSpPr>
            <a:stCxn id="38" idx="3"/>
            <a:endCxn id="44" idx="1"/>
          </p:cNvCxnSpPr>
          <p:nvPr/>
        </p:nvCxnSpPr>
        <p:spPr>
          <a:xfrm>
            <a:off x="3987802" y="4511012"/>
            <a:ext cx="69619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1" name="连接符: 肘形 50">
            <a:extLst>
              <a:ext uri="{FF2B5EF4-FFF2-40B4-BE49-F238E27FC236}">
                <a16:creationId xmlns:a16="http://schemas.microsoft.com/office/drawing/2014/main" id="{DDFA5D59-45AC-4F31-3DDE-5B261E2083AA}"/>
              </a:ext>
            </a:extLst>
          </p:cNvPr>
          <p:cNvCxnSpPr>
            <a:stCxn id="44" idx="2"/>
            <a:endCxn id="38" idx="2"/>
          </p:cNvCxnSpPr>
          <p:nvPr/>
        </p:nvCxnSpPr>
        <p:spPr>
          <a:xfrm rot="5400000">
            <a:off x="3494391" y="3954965"/>
            <a:ext cx="815663" cy="3205885"/>
          </a:xfrm>
          <a:prstGeom prst="bentConnector3">
            <a:avLst>
              <a:gd name="adj1" fmla="val 122863"/>
            </a:avLst>
          </a:prstGeom>
          <a:ln>
            <a:tailEnd type="triangle"/>
          </a:ln>
        </p:spPr>
        <p:style>
          <a:lnRef idx="2">
            <a:schemeClr val="dk1"/>
          </a:lnRef>
          <a:fillRef idx="0">
            <a:schemeClr val="dk1"/>
          </a:fillRef>
          <a:effectRef idx="1">
            <a:schemeClr val="dk1"/>
          </a:effectRef>
          <a:fontRef idx="minor">
            <a:schemeClr val="tx1"/>
          </a:fontRef>
        </p:style>
      </p:cxnSp>
      <p:sp>
        <p:nvSpPr>
          <p:cNvPr id="52" name="文本框 51">
            <a:extLst>
              <a:ext uri="{FF2B5EF4-FFF2-40B4-BE49-F238E27FC236}">
                <a16:creationId xmlns:a16="http://schemas.microsoft.com/office/drawing/2014/main" id="{0883D62F-A5ED-0860-39C0-64FF264BB7BE}"/>
              </a:ext>
            </a:extLst>
          </p:cNvPr>
          <p:cNvSpPr txBox="1"/>
          <p:nvPr/>
        </p:nvSpPr>
        <p:spPr>
          <a:xfrm>
            <a:off x="5101937" y="5150076"/>
            <a:ext cx="403228" cy="369332"/>
          </a:xfrm>
          <a:prstGeom prst="rect">
            <a:avLst/>
          </a:prstGeom>
          <a:noFill/>
        </p:spPr>
        <p:txBody>
          <a:bodyPr wrap="square" rtlCol="0">
            <a:spAutoFit/>
          </a:bodyPr>
          <a:lstStyle/>
          <a:p>
            <a:r>
              <a:rPr lang="zh-CN" altLang="en-US" dirty="0"/>
              <a:t>否</a:t>
            </a:r>
            <a:endParaRPr lang="en-US" dirty="0"/>
          </a:p>
        </p:txBody>
      </p:sp>
      <p:sp>
        <p:nvSpPr>
          <p:cNvPr id="53" name="矩形: 圆角 52">
            <a:extLst>
              <a:ext uri="{FF2B5EF4-FFF2-40B4-BE49-F238E27FC236}">
                <a16:creationId xmlns:a16="http://schemas.microsoft.com/office/drawing/2014/main" id="{1B5AF782-BB79-2A71-FC25-C31F48F8708F}"/>
              </a:ext>
            </a:extLst>
          </p:cNvPr>
          <p:cNvSpPr/>
          <p:nvPr/>
        </p:nvSpPr>
        <p:spPr>
          <a:xfrm>
            <a:off x="7349444" y="2178027"/>
            <a:ext cx="1389311" cy="531344"/>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ysClr val="windowText" lastClr="000000"/>
                </a:solidFill>
              </a:rPr>
              <a:t>启动相机</a:t>
            </a:r>
            <a:endParaRPr lang="en-US" dirty="0">
              <a:solidFill>
                <a:sysClr val="windowText" lastClr="000000"/>
              </a:solidFill>
            </a:endParaRPr>
          </a:p>
        </p:txBody>
      </p:sp>
      <p:cxnSp>
        <p:nvCxnSpPr>
          <p:cNvPr id="55" name="连接符: 肘形 54">
            <a:extLst>
              <a:ext uri="{FF2B5EF4-FFF2-40B4-BE49-F238E27FC236}">
                <a16:creationId xmlns:a16="http://schemas.microsoft.com/office/drawing/2014/main" id="{B22F6865-DB83-5B47-A350-F315C0930241}"/>
              </a:ext>
            </a:extLst>
          </p:cNvPr>
          <p:cNvCxnSpPr>
            <a:stCxn id="44" idx="3"/>
            <a:endCxn id="53" idx="1"/>
          </p:cNvCxnSpPr>
          <p:nvPr/>
        </p:nvCxnSpPr>
        <p:spPr>
          <a:xfrm flipV="1">
            <a:off x="6326334" y="2443699"/>
            <a:ext cx="1023110" cy="2067313"/>
          </a:xfrm>
          <a:prstGeom prst="bentConnector3">
            <a:avLst/>
          </a:prstGeom>
          <a:ln>
            <a:tailEnd type="triangle"/>
          </a:ln>
        </p:spPr>
        <p:style>
          <a:lnRef idx="2">
            <a:schemeClr val="dk1"/>
          </a:lnRef>
          <a:fillRef idx="0">
            <a:schemeClr val="dk1"/>
          </a:fillRef>
          <a:effectRef idx="1">
            <a:schemeClr val="dk1"/>
          </a:effectRef>
          <a:fontRef idx="minor">
            <a:schemeClr val="tx1"/>
          </a:fontRef>
        </p:style>
      </p:cxnSp>
      <p:sp>
        <p:nvSpPr>
          <p:cNvPr id="56" name="文本框 55">
            <a:extLst>
              <a:ext uri="{FF2B5EF4-FFF2-40B4-BE49-F238E27FC236}">
                <a16:creationId xmlns:a16="http://schemas.microsoft.com/office/drawing/2014/main" id="{D58E7DEE-1F4F-EE67-4C32-639B4994D216}"/>
              </a:ext>
            </a:extLst>
          </p:cNvPr>
          <p:cNvSpPr txBox="1"/>
          <p:nvPr/>
        </p:nvSpPr>
        <p:spPr>
          <a:xfrm>
            <a:off x="6350432" y="4131017"/>
            <a:ext cx="403228" cy="369332"/>
          </a:xfrm>
          <a:prstGeom prst="rect">
            <a:avLst/>
          </a:prstGeom>
          <a:noFill/>
        </p:spPr>
        <p:txBody>
          <a:bodyPr wrap="square" rtlCol="0">
            <a:spAutoFit/>
          </a:bodyPr>
          <a:lstStyle/>
          <a:p>
            <a:r>
              <a:rPr lang="zh-CN" altLang="en-US" dirty="0"/>
              <a:t>是</a:t>
            </a:r>
            <a:endParaRPr lang="en-US" dirty="0"/>
          </a:p>
        </p:txBody>
      </p:sp>
      <p:sp>
        <p:nvSpPr>
          <p:cNvPr id="57" name="矩形: 圆角 56">
            <a:extLst>
              <a:ext uri="{FF2B5EF4-FFF2-40B4-BE49-F238E27FC236}">
                <a16:creationId xmlns:a16="http://schemas.microsoft.com/office/drawing/2014/main" id="{E12CF30A-23CB-6729-87E7-6043463CF4A6}"/>
              </a:ext>
            </a:extLst>
          </p:cNvPr>
          <p:cNvSpPr/>
          <p:nvPr/>
        </p:nvSpPr>
        <p:spPr>
          <a:xfrm>
            <a:off x="9163628" y="2178027"/>
            <a:ext cx="1389311" cy="531344"/>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ysClr val="windowText" lastClr="000000"/>
                </a:solidFill>
              </a:rPr>
              <a:t>拍照</a:t>
            </a:r>
            <a:endParaRPr lang="en-US" dirty="0">
              <a:solidFill>
                <a:sysClr val="windowText" lastClr="000000"/>
              </a:solidFill>
            </a:endParaRPr>
          </a:p>
        </p:txBody>
      </p:sp>
      <p:cxnSp>
        <p:nvCxnSpPr>
          <p:cNvPr id="59" name="直接箭头连接符 58">
            <a:extLst>
              <a:ext uri="{FF2B5EF4-FFF2-40B4-BE49-F238E27FC236}">
                <a16:creationId xmlns:a16="http://schemas.microsoft.com/office/drawing/2014/main" id="{9034B024-5D8D-36C5-86D2-FD39AD6BEFA1}"/>
              </a:ext>
            </a:extLst>
          </p:cNvPr>
          <p:cNvCxnSpPr>
            <a:cxnSpLocks/>
            <a:stCxn id="53" idx="3"/>
            <a:endCxn id="57" idx="1"/>
          </p:cNvCxnSpPr>
          <p:nvPr/>
        </p:nvCxnSpPr>
        <p:spPr>
          <a:xfrm>
            <a:off x="8738755" y="2443699"/>
            <a:ext cx="42487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0" name="箭头: 右弧形 59">
            <a:extLst>
              <a:ext uri="{FF2B5EF4-FFF2-40B4-BE49-F238E27FC236}">
                <a16:creationId xmlns:a16="http://schemas.microsoft.com/office/drawing/2014/main" id="{FF0B8594-165B-7F46-E26C-D773D5F59363}"/>
              </a:ext>
            </a:extLst>
          </p:cNvPr>
          <p:cNvSpPr/>
          <p:nvPr/>
        </p:nvSpPr>
        <p:spPr>
          <a:xfrm rot="5400000">
            <a:off x="9706997" y="2340006"/>
            <a:ext cx="309233" cy="1162499"/>
          </a:xfrm>
          <a:prstGeom prst="curvedLef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61" name="文本框 60">
            <a:extLst>
              <a:ext uri="{FF2B5EF4-FFF2-40B4-BE49-F238E27FC236}">
                <a16:creationId xmlns:a16="http://schemas.microsoft.com/office/drawing/2014/main" id="{F480AB01-B766-073E-3307-296C35BD5343}"/>
              </a:ext>
            </a:extLst>
          </p:cNvPr>
          <p:cNvSpPr txBox="1"/>
          <p:nvPr/>
        </p:nvSpPr>
        <p:spPr>
          <a:xfrm>
            <a:off x="9541072" y="2711290"/>
            <a:ext cx="634422" cy="369332"/>
          </a:xfrm>
          <a:prstGeom prst="rect">
            <a:avLst/>
          </a:prstGeom>
          <a:noFill/>
        </p:spPr>
        <p:txBody>
          <a:bodyPr wrap="square" rtlCol="0">
            <a:spAutoFit/>
          </a:bodyPr>
          <a:lstStyle/>
          <a:p>
            <a:r>
              <a:rPr lang="en-US" dirty="0"/>
              <a:t>1</a:t>
            </a:r>
            <a:r>
              <a:rPr lang="zh-CN" altLang="en-US" dirty="0"/>
              <a:t>秒</a:t>
            </a:r>
            <a:endParaRPr lang="en-US" dirty="0"/>
          </a:p>
        </p:txBody>
      </p:sp>
      <p:cxnSp>
        <p:nvCxnSpPr>
          <p:cNvPr id="65" name="直接箭头连接符 64">
            <a:extLst>
              <a:ext uri="{FF2B5EF4-FFF2-40B4-BE49-F238E27FC236}">
                <a16:creationId xmlns:a16="http://schemas.microsoft.com/office/drawing/2014/main" id="{EC8A5467-DE35-E5F9-D97B-0CF5AB81A251}"/>
              </a:ext>
            </a:extLst>
          </p:cNvPr>
          <p:cNvCxnSpPr>
            <a:cxnSpLocks/>
            <a:stCxn id="57" idx="3"/>
          </p:cNvCxnSpPr>
          <p:nvPr/>
        </p:nvCxnSpPr>
        <p:spPr>
          <a:xfrm>
            <a:off x="10552939" y="2443699"/>
            <a:ext cx="49952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6" name="流程图: 存储数据 65">
            <a:extLst>
              <a:ext uri="{FF2B5EF4-FFF2-40B4-BE49-F238E27FC236}">
                <a16:creationId xmlns:a16="http://schemas.microsoft.com/office/drawing/2014/main" id="{5C021226-7A1E-FD6C-F638-5F2C3A35905E}"/>
              </a:ext>
            </a:extLst>
          </p:cNvPr>
          <p:cNvSpPr/>
          <p:nvPr/>
        </p:nvSpPr>
        <p:spPr>
          <a:xfrm>
            <a:off x="11053250" y="2137375"/>
            <a:ext cx="1023110" cy="612648"/>
          </a:xfrm>
          <a:prstGeom prst="flowChartOnlineStorag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ysClr val="windowText" lastClr="000000"/>
                </a:solidFill>
              </a:rPr>
              <a:t>存储</a:t>
            </a:r>
            <a:endParaRPr lang="en-US" dirty="0">
              <a:solidFill>
                <a:sysClr val="windowText" lastClr="000000"/>
              </a:solidFill>
            </a:endParaRPr>
          </a:p>
        </p:txBody>
      </p:sp>
      <p:sp>
        <p:nvSpPr>
          <p:cNvPr id="67" name="矩形: 圆角 66">
            <a:extLst>
              <a:ext uri="{FF2B5EF4-FFF2-40B4-BE49-F238E27FC236}">
                <a16:creationId xmlns:a16="http://schemas.microsoft.com/office/drawing/2014/main" id="{59FECA09-A6C3-FA77-9F5D-DB85F9448C6E}"/>
              </a:ext>
            </a:extLst>
          </p:cNvPr>
          <p:cNvSpPr/>
          <p:nvPr/>
        </p:nvSpPr>
        <p:spPr>
          <a:xfrm>
            <a:off x="10687049" y="3728929"/>
            <a:ext cx="1389311" cy="531344"/>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ysClr val="windowText" lastClr="000000"/>
                </a:solidFill>
              </a:rPr>
              <a:t>计算偏移量</a:t>
            </a:r>
            <a:endParaRPr lang="en-US" dirty="0">
              <a:solidFill>
                <a:sysClr val="windowText" lastClr="000000"/>
              </a:solidFill>
            </a:endParaRPr>
          </a:p>
        </p:txBody>
      </p:sp>
      <p:sp>
        <p:nvSpPr>
          <p:cNvPr id="72" name="矩形: 圆角 71">
            <a:extLst>
              <a:ext uri="{FF2B5EF4-FFF2-40B4-BE49-F238E27FC236}">
                <a16:creationId xmlns:a16="http://schemas.microsoft.com/office/drawing/2014/main" id="{31D79484-DDD4-F058-0263-2661C971C617}"/>
              </a:ext>
            </a:extLst>
          </p:cNvPr>
          <p:cNvSpPr/>
          <p:nvPr/>
        </p:nvSpPr>
        <p:spPr>
          <a:xfrm>
            <a:off x="8845733" y="5014158"/>
            <a:ext cx="2926193" cy="73607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ysClr val="windowText" lastClr="000000"/>
                </a:solidFill>
              </a:rPr>
              <a:t>将偏移量应用到星轨文件</a:t>
            </a:r>
            <a:endParaRPr lang="en-US" altLang="zh-CN" dirty="0">
              <a:solidFill>
                <a:sysClr val="windowText" lastClr="000000"/>
              </a:solidFill>
            </a:endParaRPr>
          </a:p>
          <a:p>
            <a:pPr algn="ctr"/>
            <a:r>
              <a:rPr lang="zh-CN" altLang="en-US" dirty="0">
                <a:solidFill>
                  <a:sysClr val="windowText" lastClr="000000"/>
                </a:solidFill>
              </a:rPr>
              <a:t>生成计算后的星轨文件</a:t>
            </a:r>
            <a:endParaRPr lang="en-US" dirty="0">
              <a:solidFill>
                <a:sysClr val="windowText" lastClr="000000"/>
              </a:solidFill>
            </a:endParaRPr>
          </a:p>
        </p:txBody>
      </p:sp>
      <p:cxnSp>
        <p:nvCxnSpPr>
          <p:cNvPr id="74" name="连接符: 肘形 73">
            <a:extLst>
              <a:ext uri="{FF2B5EF4-FFF2-40B4-BE49-F238E27FC236}">
                <a16:creationId xmlns:a16="http://schemas.microsoft.com/office/drawing/2014/main" id="{B731EA9D-8D92-9940-1C1D-743E592FB53A}"/>
              </a:ext>
            </a:extLst>
          </p:cNvPr>
          <p:cNvCxnSpPr>
            <a:stCxn id="66" idx="2"/>
            <a:endCxn id="67" idx="0"/>
          </p:cNvCxnSpPr>
          <p:nvPr/>
        </p:nvCxnSpPr>
        <p:spPr>
          <a:xfrm rot="5400000">
            <a:off x="10983802" y="3147926"/>
            <a:ext cx="978906" cy="183100"/>
          </a:xfrm>
          <a:prstGeom prst="bentConnector3">
            <a:avLst/>
          </a:prstGeom>
          <a:ln>
            <a:tailEnd type="triangle"/>
          </a:ln>
        </p:spPr>
        <p:style>
          <a:lnRef idx="2">
            <a:schemeClr val="dk1"/>
          </a:lnRef>
          <a:fillRef idx="0">
            <a:schemeClr val="dk1"/>
          </a:fillRef>
          <a:effectRef idx="1">
            <a:schemeClr val="dk1"/>
          </a:effectRef>
          <a:fontRef idx="minor">
            <a:schemeClr val="tx1"/>
          </a:fontRef>
        </p:style>
      </p:cxnSp>
      <p:cxnSp>
        <p:nvCxnSpPr>
          <p:cNvPr id="76" name="连接符: 肘形 75">
            <a:extLst>
              <a:ext uri="{FF2B5EF4-FFF2-40B4-BE49-F238E27FC236}">
                <a16:creationId xmlns:a16="http://schemas.microsoft.com/office/drawing/2014/main" id="{5F1C6E56-DAD6-A50A-3B57-14BB4ACC259D}"/>
              </a:ext>
            </a:extLst>
          </p:cNvPr>
          <p:cNvCxnSpPr>
            <a:cxnSpLocks/>
            <a:stCxn id="67" idx="1"/>
            <a:endCxn id="72" idx="0"/>
          </p:cNvCxnSpPr>
          <p:nvPr/>
        </p:nvCxnSpPr>
        <p:spPr>
          <a:xfrm rot="10800000" flipV="1">
            <a:off x="10308831" y="3994600"/>
            <a:ext cx="378219" cy="1019557"/>
          </a:xfrm>
          <a:prstGeom prst="bentConnector2">
            <a:avLst/>
          </a:prstGeom>
          <a:ln>
            <a:tailEnd type="triangle"/>
          </a:ln>
        </p:spPr>
        <p:style>
          <a:lnRef idx="2">
            <a:schemeClr val="dk1"/>
          </a:lnRef>
          <a:fillRef idx="0">
            <a:schemeClr val="dk1"/>
          </a:fillRef>
          <a:effectRef idx="1">
            <a:schemeClr val="dk1"/>
          </a:effectRef>
          <a:fontRef idx="minor">
            <a:schemeClr val="tx1"/>
          </a:fontRef>
        </p:style>
      </p:cxnSp>
      <p:sp>
        <p:nvSpPr>
          <p:cNvPr id="80" name="矩形 79">
            <a:extLst>
              <a:ext uri="{FF2B5EF4-FFF2-40B4-BE49-F238E27FC236}">
                <a16:creationId xmlns:a16="http://schemas.microsoft.com/office/drawing/2014/main" id="{362F5A4D-374D-1C7C-345B-4629FA4CDD68}"/>
              </a:ext>
            </a:extLst>
          </p:cNvPr>
          <p:cNvSpPr/>
          <p:nvPr/>
        </p:nvSpPr>
        <p:spPr>
          <a:xfrm>
            <a:off x="197428" y="3728929"/>
            <a:ext cx="4197984" cy="2796060"/>
          </a:xfrm>
          <a:prstGeom prst="rect">
            <a:avLst/>
          </a:prstGeom>
          <a:noFill/>
          <a:ln w="38100">
            <a:solidFill>
              <a:srgbClr val="7030A0"/>
            </a:solidFill>
            <a:prstDash val="lgDashDot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连接符: 肘形 81">
            <a:extLst>
              <a:ext uri="{FF2B5EF4-FFF2-40B4-BE49-F238E27FC236}">
                <a16:creationId xmlns:a16="http://schemas.microsoft.com/office/drawing/2014/main" id="{126E3C14-2A72-8F84-9371-F018E7602153}"/>
              </a:ext>
            </a:extLst>
          </p:cNvPr>
          <p:cNvCxnSpPr>
            <a:cxnSpLocks/>
            <a:stCxn id="72" idx="2"/>
            <a:endCxn id="80" idx="2"/>
          </p:cNvCxnSpPr>
          <p:nvPr/>
        </p:nvCxnSpPr>
        <p:spPr>
          <a:xfrm rot="5400000">
            <a:off x="5915247" y="2131406"/>
            <a:ext cx="774756" cy="8012410"/>
          </a:xfrm>
          <a:prstGeom prst="bentConnector3">
            <a:avLst>
              <a:gd name="adj1" fmla="val 129506"/>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84" name="文本框 83">
            <a:extLst>
              <a:ext uri="{FF2B5EF4-FFF2-40B4-BE49-F238E27FC236}">
                <a16:creationId xmlns:a16="http://schemas.microsoft.com/office/drawing/2014/main" id="{033B57EF-D6CD-CEF1-8501-90E8412CDD01}"/>
              </a:ext>
            </a:extLst>
          </p:cNvPr>
          <p:cNvSpPr txBox="1"/>
          <p:nvPr/>
        </p:nvSpPr>
        <p:spPr>
          <a:xfrm>
            <a:off x="5651058" y="6046599"/>
            <a:ext cx="4291063" cy="646331"/>
          </a:xfrm>
          <a:prstGeom prst="rect">
            <a:avLst/>
          </a:prstGeom>
          <a:noFill/>
          <a:ln>
            <a:solidFill>
              <a:srgbClr val="7030A0"/>
            </a:solidFill>
          </a:ln>
        </p:spPr>
        <p:txBody>
          <a:bodyPr wrap="square" rtlCol="0">
            <a:spAutoFit/>
          </a:bodyPr>
          <a:lstStyle/>
          <a:p>
            <a:r>
              <a:rPr lang="zh-CN" altLang="en-US" dirty="0"/>
              <a:t>重复此追星流程，直至相机成像光斑位于中心点</a:t>
            </a:r>
            <a:r>
              <a:rPr lang="en-US" altLang="zh-CN" dirty="0"/>
              <a:t>-</a:t>
            </a:r>
            <a:r>
              <a:rPr lang="zh-CN" altLang="en-US" dirty="0"/>
              <a:t>偏移量达到≤</a:t>
            </a:r>
            <a:r>
              <a:rPr lang="en-US" altLang="zh-CN" b="1" dirty="0">
                <a:highlight>
                  <a:srgbClr val="FFFF00"/>
                </a:highlight>
              </a:rPr>
              <a:t>0.01</a:t>
            </a:r>
            <a:r>
              <a:rPr lang="zh-CN" altLang="en-US" b="1" dirty="0">
                <a:highlight>
                  <a:srgbClr val="FFFF00"/>
                </a:highlight>
              </a:rPr>
              <a:t>°</a:t>
            </a:r>
            <a:r>
              <a:rPr lang="zh-CN" altLang="en-US" b="1" dirty="0"/>
              <a:t>的精度要求</a:t>
            </a:r>
            <a:endParaRPr lang="en-US" dirty="0"/>
          </a:p>
        </p:txBody>
      </p:sp>
      <p:sp>
        <p:nvSpPr>
          <p:cNvPr id="86" name="文本框 85">
            <a:extLst>
              <a:ext uri="{FF2B5EF4-FFF2-40B4-BE49-F238E27FC236}">
                <a16:creationId xmlns:a16="http://schemas.microsoft.com/office/drawing/2014/main" id="{48023481-FC1F-4AE7-135B-520317EF28E8}"/>
              </a:ext>
            </a:extLst>
          </p:cNvPr>
          <p:cNvSpPr txBox="1"/>
          <p:nvPr/>
        </p:nvSpPr>
        <p:spPr>
          <a:xfrm>
            <a:off x="267804" y="1274163"/>
            <a:ext cx="11424987" cy="738664"/>
          </a:xfrm>
          <a:prstGeom prst="rect">
            <a:avLst/>
          </a:prstGeom>
          <a:noFill/>
        </p:spPr>
        <p:txBody>
          <a:bodyPr wrap="square" rtlCol="0">
            <a:spAutoFit/>
          </a:bodyPr>
          <a:lstStyle/>
          <a:p>
            <a:r>
              <a:rPr lang="zh-CN" altLang="en-US" sz="2400" b="1" dirty="0">
                <a:solidFill>
                  <a:srgbClr val="0070C0"/>
                </a:solidFill>
              </a:rPr>
              <a:t>实验目标</a:t>
            </a:r>
            <a:r>
              <a:rPr lang="zh-CN" altLang="en-US" dirty="0"/>
              <a:t>：</a:t>
            </a:r>
            <a:r>
              <a:rPr lang="en-US" altLang="zh-CN" dirty="0"/>
              <a:t>LACT</a:t>
            </a:r>
            <a:r>
              <a:rPr lang="zh-CN" altLang="en-US" dirty="0"/>
              <a:t>望远镜的指向精度要求优于</a:t>
            </a:r>
            <a:r>
              <a:rPr lang="en-US" altLang="zh-CN" dirty="0"/>
              <a:t>0.01</a:t>
            </a:r>
            <a:r>
              <a:rPr lang="zh-CN" altLang="en-US" dirty="0"/>
              <a:t>°，即</a:t>
            </a:r>
            <a:r>
              <a:rPr lang="zh-CN" altLang="en-US" b="1" dirty="0"/>
              <a:t>当望远镜指向</a:t>
            </a:r>
            <a:r>
              <a:rPr lang="zh-CN" altLang="en-US" b="1" dirty="0">
                <a:solidFill>
                  <a:srgbClr val="FF0000"/>
                </a:solidFill>
              </a:rPr>
              <a:t>不同天区</a:t>
            </a:r>
            <a:r>
              <a:rPr lang="zh-CN" altLang="en-US" b="1" dirty="0"/>
              <a:t>（高度角</a:t>
            </a:r>
            <a:r>
              <a:rPr lang="en-US" altLang="zh-CN" b="1" dirty="0" err="1"/>
              <a:t>el</a:t>
            </a:r>
            <a:r>
              <a:rPr lang="zh-CN" altLang="en-US" b="1" dirty="0"/>
              <a:t>与方位角</a:t>
            </a:r>
            <a:r>
              <a:rPr lang="en-US" altLang="zh-CN" b="1" dirty="0" err="1"/>
              <a:t>az</a:t>
            </a:r>
            <a:r>
              <a:rPr lang="zh-CN" altLang="en-US" b="1" dirty="0"/>
              <a:t>）亮星时，在焦平面（</a:t>
            </a:r>
            <a:r>
              <a:rPr lang="en-US" altLang="zh-CN" b="1" dirty="0"/>
              <a:t>8000 mm</a:t>
            </a:r>
            <a:r>
              <a:rPr lang="zh-CN" altLang="en-US" b="1" dirty="0"/>
              <a:t>）上的成像质心与焦平面中心的</a:t>
            </a:r>
            <a:r>
              <a:rPr lang="zh-CN" altLang="en-US" b="1" dirty="0">
                <a:solidFill>
                  <a:srgbClr val="FF0000"/>
                </a:solidFill>
              </a:rPr>
              <a:t>偏移角度</a:t>
            </a:r>
            <a:r>
              <a:rPr lang="zh-CN" altLang="en-US" b="1" dirty="0"/>
              <a:t>不超过</a:t>
            </a:r>
            <a:r>
              <a:rPr lang="en-US" altLang="zh-CN" b="1" dirty="0"/>
              <a:t>0.01</a:t>
            </a:r>
            <a:r>
              <a:rPr lang="zh-CN" altLang="en-US" b="1" dirty="0"/>
              <a:t>°</a:t>
            </a:r>
            <a:r>
              <a:rPr lang="zh-CN" altLang="en-US" dirty="0"/>
              <a:t>。</a:t>
            </a:r>
            <a:endParaRPr lang="en-US" altLang="zh-CN" dirty="0"/>
          </a:p>
        </p:txBody>
      </p:sp>
    </p:spTree>
    <p:extLst>
      <p:ext uri="{BB962C8B-B14F-4D97-AF65-F5344CB8AC3E}">
        <p14:creationId xmlns:p14="http://schemas.microsoft.com/office/powerpoint/2010/main" val="255714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B3F4D-0263-7999-6D33-D24826BC7C58}"/>
            </a:ext>
          </a:extLst>
        </p:cNvPr>
        <p:cNvGrpSpPr/>
        <p:nvPr/>
      </p:nvGrpSpPr>
      <p:grpSpPr>
        <a:xfrm>
          <a:off x="0" y="0"/>
          <a:ext cx="0" cy="0"/>
          <a:chOff x="0" y="0"/>
          <a:chExt cx="0" cy="0"/>
        </a:xfrm>
      </p:grpSpPr>
      <p:sp>
        <p:nvSpPr>
          <p:cNvPr id="2" name="文本框 1">
            <a:extLst>
              <a:ext uri="{FF2B5EF4-FFF2-40B4-BE49-F238E27FC236}">
                <a16:creationId xmlns:a16="http://schemas.microsoft.com/office/drawing/2014/main" id="{EC074ADA-3F1F-3C24-C183-E8FD141AF314}"/>
              </a:ext>
            </a:extLst>
          </p:cNvPr>
          <p:cNvSpPr txBox="1"/>
          <p:nvPr/>
        </p:nvSpPr>
        <p:spPr>
          <a:xfrm>
            <a:off x="332510" y="135584"/>
            <a:ext cx="9175172" cy="707886"/>
          </a:xfrm>
          <a:prstGeom prst="rect">
            <a:avLst/>
          </a:prstGeom>
          <a:noFill/>
        </p:spPr>
        <p:txBody>
          <a:bodyPr wrap="square" rtlCol="0">
            <a:spAutoFit/>
          </a:bodyPr>
          <a:lstStyle/>
          <a:p>
            <a:r>
              <a:rPr lang="zh-CN" altLang="en-US" sz="4000" b="1" dirty="0">
                <a:solidFill>
                  <a:srgbClr val="0070C0"/>
                </a:solidFill>
              </a:rPr>
              <a:t>在</a:t>
            </a:r>
            <a:r>
              <a:rPr lang="en-US" altLang="zh-CN" sz="4000" b="1" dirty="0">
                <a:solidFill>
                  <a:srgbClr val="0070C0"/>
                </a:solidFill>
              </a:rPr>
              <a:t>LACT</a:t>
            </a:r>
            <a:r>
              <a:rPr lang="zh-CN" altLang="en-US" sz="4000" b="1" dirty="0">
                <a:solidFill>
                  <a:srgbClr val="0070C0"/>
                </a:solidFill>
              </a:rPr>
              <a:t>中的应用：指向校准</a:t>
            </a:r>
            <a:endParaRPr lang="en-US" sz="4000" b="1" dirty="0">
              <a:solidFill>
                <a:srgbClr val="0070C0"/>
              </a:solidFill>
            </a:endParaRPr>
          </a:p>
        </p:txBody>
      </p:sp>
      <p:sp>
        <p:nvSpPr>
          <p:cNvPr id="6" name="灯片编号占位符 7">
            <a:extLst>
              <a:ext uri="{FF2B5EF4-FFF2-40B4-BE49-F238E27FC236}">
                <a16:creationId xmlns:a16="http://schemas.microsoft.com/office/drawing/2014/main" id="{00462F85-E490-1D4C-CB0C-67D783BAD8BB}"/>
              </a:ext>
            </a:extLst>
          </p:cNvPr>
          <p:cNvSpPr>
            <a:spLocks noGrp="1"/>
          </p:cNvSpPr>
          <p:nvPr>
            <p:ph type="sldNum" sz="quarter" idx="12"/>
          </p:nvPr>
        </p:nvSpPr>
        <p:spPr>
          <a:xfrm>
            <a:off x="11757497" y="6369765"/>
            <a:ext cx="381000" cy="365125"/>
          </a:xfrm>
        </p:spPr>
        <p:txBody>
          <a:bodyPr/>
          <a:lstStyle/>
          <a:p>
            <a:fld id="{1FCA7F7C-D344-40D1-B5F6-4214A2B64BA7}" type="slidenum">
              <a:rPr lang="zh-CN" altLang="en-US" smtClean="0"/>
              <a:t>13</a:t>
            </a:fld>
            <a:endParaRPr lang="zh-CN" altLang="en-US" dirty="0"/>
          </a:p>
        </p:txBody>
      </p:sp>
      <p:cxnSp>
        <p:nvCxnSpPr>
          <p:cNvPr id="8" name="直接连接符 7">
            <a:extLst>
              <a:ext uri="{FF2B5EF4-FFF2-40B4-BE49-F238E27FC236}">
                <a16:creationId xmlns:a16="http://schemas.microsoft.com/office/drawing/2014/main" id="{427B7D23-9975-ED46-ED1A-467A6EE140A3}"/>
              </a:ext>
            </a:extLst>
          </p:cNvPr>
          <p:cNvCxnSpPr/>
          <p:nvPr/>
        </p:nvCxnSpPr>
        <p:spPr>
          <a:xfrm>
            <a:off x="0" y="1164284"/>
            <a:ext cx="3186545"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9" name="直接连接符 8">
            <a:extLst>
              <a:ext uri="{FF2B5EF4-FFF2-40B4-BE49-F238E27FC236}">
                <a16:creationId xmlns:a16="http://schemas.microsoft.com/office/drawing/2014/main" id="{F074A6F8-7E5E-2414-7949-B0B395F7E57A}"/>
              </a:ext>
            </a:extLst>
          </p:cNvPr>
          <p:cNvCxnSpPr/>
          <p:nvPr/>
        </p:nvCxnSpPr>
        <p:spPr>
          <a:xfrm>
            <a:off x="3292764" y="1160168"/>
            <a:ext cx="3186545" cy="0"/>
          </a:xfrm>
          <a:prstGeom prst="line">
            <a:avLst/>
          </a:prstGeom>
          <a:ln w="57150">
            <a:solidFill>
              <a:srgbClr val="0070C0"/>
            </a:solidFill>
          </a:ln>
        </p:spPr>
        <p:style>
          <a:lnRef idx="3">
            <a:schemeClr val="accent2"/>
          </a:lnRef>
          <a:fillRef idx="0">
            <a:schemeClr val="accent2"/>
          </a:fillRef>
          <a:effectRef idx="2">
            <a:schemeClr val="accent2"/>
          </a:effectRef>
          <a:fontRef idx="minor">
            <a:schemeClr val="tx1"/>
          </a:fontRef>
        </p:style>
      </p:cxnSp>
      <p:cxnSp>
        <p:nvCxnSpPr>
          <p:cNvPr id="10" name="直接连接符 9">
            <a:extLst>
              <a:ext uri="{FF2B5EF4-FFF2-40B4-BE49-F238E27FC236}">
                <a16:creationId xmlns:a16="http://schemas.microsoft.com/office/drawing/2014/main" id="{D3FFF513-5C3C-F06D-43F6-98A0492087D4}"/>
              </a:ext>
            </a:extLst>
          </p:cNvPr>
          <p:cNvCxnSpPr>
            <a:cxnSpLocks/>
          </p:cNvCxnSpPr>
          <p:nvPr/>
        </p:nvCxnSpPr>
        <p:spPr>
          <a:xfrm>
            <a:off x="5948218" y="1164284"/>
            <a:ext cx="2897515"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11" name="直接连接符 10">
            <a:extLst>
              <a:ext uri="{FF2B5EF4-FFF2-40B4-BE49-F238E27FC236}">
                <a16:creationId xmlns:a16="http://schemas.microsoft.com/office/drawing/2014/main" id="{6F024C91-9A67-123C-F5B1-6E8F9D0DF1FB}"/>
              </a:ext>
            </a:extLst>
          </p:cNvPr>
          <p:cNvCxnSpPr>
            <a:cxnSpLocks/>
          </p:cNvCxnSpPr>
          <p:nvPr/>
        </p:nvCxnSpPr>
        <p:spPr>
          <a:xfrm>
            <a:off x="8951952" y="1160168"/>
            <a:ext cx="3186545" cy="0"/>
          </a:xfrm>
          <a:prstGeom prst="line">
            <a:avLst/>
          </a:prstGeom>
          <a:ln w="57150">
            <a:solidFill>
              <a:srgbClr val="0070C0"/>
            </a:solidFill>
          </a:ln>
        </p:spPr>
        <p:style>
          <a:lnRef idx="3">
            <a:schemeClr val="accent2"/>
          </a:lnRef>
          <a:fillRef idx="0">
            <a:schemeClr val="accent2"/>
          </a:fillRef>
          <a:effectRef idx="2">
            <a:schemeClr val="accent2"/>
          </a:effectRef>
          <a:fontRef idx="minor">
            <a:schemeClr val="tx1"/>
          </a:fontRef>
        </p:style>
      </p:cxnSp>
      <p:pic>
        <p:nvPicPr>
          <p:cNvPr id="4" name="图片 3">
            <a:extLst>
              <a:ext uri="{FF2B5EF4-FFF2-40B4-BE49-F238E27FC236}">
                <a16:creationId xmlns:a16="http://schemas.microsoft.com/office/drawing/2014/main" id="{1CBB722D-440D-1DD9-6BBB-E4A1140E843D}"/>
              </a:ext>
            </a:extLst>
          </p:cNvPr>
          <p:cNvPicPr>
            <a:picLocks noChangeAspect="1"/>
          </p:cNvPicPr>
          <p:nvPr/>
        </p:nvPicPr>
        <p:blipFill>
          <a:blip r:embed="rId3"/>
          <a:stretch>
            <a:fillRect/>
          </a:stretch>
        </p:blipFill>
        <p:spPr>
          <a:xfrm>
            <a:off x="275033" y="1301063"/>
            <a:ext cx="7739809" cy="5172887"/>
          </a:xfrm>
          <a:prstGeom prst="rect">
            <a:avLst/>
          </a:prstGeom>
        </p:spPr>
      </p:pic>
      <p:sp>
        <p:nvSpPr>
          <p:cNvPr id="5" name="文本框 4">
            <a:extLst>
              <a:ext uri="{FF2B5EF4-FFF2-40B4-BE49-F238E27FC236}">
                <a16:creationId xmlns:a16="http://schemas.microsoft.com/office/drawing/2014/main" id="{5043AD5E-1BD9-4616-FF43-ACC29B588D73}"/>
              </a:ext>
            </a:extLst>
          </p:cNvPr>
          <p:cNvSpPr txBox="1"/>
          <p:nvPr/>
        </p:nvSpPr>
        <p:spPr>
          <a:xfrm>
            <a:off x="8352589" y="5622491"/>
            <a:ext cx="3733165" cy="1200329"/>
          </a:xfrm>
          <a:prstGeom prst="rect">
            <a:avLst/>
          </a:prstGeom>
          <a:noFill/>
        </p:spPr>
        <p:txBody>
          <a:bodyPr wrap="square" rtlCol="0">
            <a:spAutoFit/>
          </a:bodyPr>
          <a:lstStyle/>
          <a:p>
            <a:pPr algn="ctr"/>
            <a:r>
              <a:rPr lang="zh-CN" altLang="en-US" dirty="0"/>
              <a:t>织女一</a:t>
            </a:r>
            <a:r>
              <a:rPr lang="en-US" altLang="zh-CN" dirty="0"/>
              <a:t> </a:t>
            </a:r>
            <a:r>
              <a:rPr lang="zh-CN" altLang="en-US" dirty="0"/>
              <a:t>角度偏移量随时间变化</a:t>
            </a:r>
          </a:p>
          <a:p>
            <a:pPr algn="ctr"/>
            <a:r>
              <a:rPr lang="zh-CN" altLang="en-US" dirty="0"/>
              <a:t>（方位：</a:t>
            </a:r>
            <a:r>
              <a:rPr lang="en-US" altLang="zh-CN" dirty="0"/>
              <a:t>147.534 - 150.222</a:t>
            </a:r>
            <a:r>
              <a:rPr lang="zh-CN" altLang="en-US" dirty="0"/>
              <a:t>，仰角：</a:t>
            </a:r>
            <a:r>
              <a:rPr lang="en-US" altLang="zh-CN" dirty="0">
                <a:sym typeface="+mn-ea"/>
              </a:rPr>
              <a:t>32.606</a:t>
            </a:r>
            <a:r>
              <a:rPr lang="zh-CN" altLang="en-US" dirty="0">
                <a:sym typeface="+mn-ea"/>
              </a:rPr>
              <a:t>，</a:t>
            </a:r>
            <a:r>
              <a:rPr lang="en-US" altLang="zh-CN" dirty="0"/>
              <a:t>46.106</a:t>
            </a:r>
            <a:r>
              <a:rPr lang="zh-CN" altLang="en-US" dirty="0"/>
              <a:t>）</a:t>
            </a:r>
            <a:endParaRPr lang="en-US" altLang="zh-CN" dirty="0"/>
          </a:p>
          <a:p>
            <a:pPr algn="ctr"/>
            <a:r>
              <a:rPr lang="en-US" altLang="zh-CN" dirty="0"/>
              <a:t>@</a:t>
            </a:r>
            <a:r>
              <a:rPr lang="zh-CN" altLang="en-US" dirty="0"/>
              <a:t>指向标定系统</a:t>
            </a:r>
            <a:r>
              <a:rPr lang="en-US" altLang="zh-CN" dirty="0"/>
              <a:t>-</a:t>
            </a:r>
            <a:r>
              <a:rPr lang="zh-CN" altLang="en-US" dirty="0"/>
              <a:t>周长旭</a:t>
            </a:r>
          </a:p>
        </p:txBody>
      </p:sp>
      <p:pic>
        <p:nvPicPr>
          <p:cNvPr id="7" name="图片 6">
            <a:extLst>
              <a:ext uri="{FF2B5EF4-FFF2-40B4-BE49-F238E27FC236}">
                <a16:creationId xmlns:a16="http://schemas.microsoft.com/office/drawing/2014/main" id="{B11DEB04-7FA1-B62A-EBEE-E2571F44D01F}"/>
              </a:ext>
            </a:extLst>
          </p:cNvPr>
          <p:cNvPicPr>
            <a:picLocks noChangeAspect="1"/>
          </p:cNvPicPr>
          <p:nvPr>
            <p:custDataLst>
              <p:tags r:id="rId1"/>
            </p:custDataLst>
          </p:nvPr>
        </p:nvPicPr>
        <p:blipFill>
          <a:blip r:embed="rId4"/>
          <a:stretch>
            <a:fillRect/>
          </a:stretch>
        </p:blipFill>
        <p:spPr>
          <a:xfrm>
            <a:off x="8616370" y="1301063"/>
            <a:ext cx="3240405" cy="4184650"/>
          </a:xfrm>
          <a:prstGeom prst="rect">
            <a:avLst/>
          </a:prstGeom>
          <a:ln>
            <a:solidFill>
              <a:schemeClr val="tx1"/>
            </a:solidFill>
          </a:ln>
        </p:spPr>
      </p:pic>
      <p:cxnSp>
        <p:nvCxnSpPr>
          <p:cNvPr id="15" name="直接箭头连接符 14">
            <a:extLst>
              <a:ext uri="{FF2B5EF4-FFF2-40B4-BE49-F238E27FC236}">
                <a16:creationId xmlns:a16="http://schemas.microsoft.com/office/drawing/2014/main" id="{DF0BF339-FB84-7DFC-7E98-CF06823D3F77}"/>
              </a:ext>
            </a:extLst>
          </p:cNvPr>
          <p:cNvCxnSpPr/>
          <p:nvPr/>
        </p:nvCxnSpPr>
        <p:spPr>
          <a:xfrm flipH="1" flipV="1">
            <a:off x="8014842" y="5172891"/>
            <a:ext cx="554392" cy="75242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449270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211CA-D93E-4E62-2BC9-603A57B706F7}"/>
            </a:ext>
          </a:extLst>
        </p:cNvPr>
        <p:cNvGrpSpPr/>
        <p:nvPr/>
      </p:nvGrpSpPr>
      <p:grpSpPr>
        <a:xfrm>
          <a:off x="0" y="0"/>
          <a:ext cx="0" cy="0"/>
          <a:chOff x="0" y="0"/>
          <a:chExt cx="0" cy="0"/>
        </a:xfrm>
      </p:grpSpPr>
      <p:sp>
        <p:nvSpPr>
          <p:cNvPr id="2" name="文本框 1">
            <a:extLst>
              <a:ext uri="{FF2B5EF4-FFF2-40B4-BE49-F238E27FC236}">
                <a16:creationId xmlns:a16="http://schemas.microsoft.com/office/drawing/2014/main" id="{572DFA93-E0D3-9A9F-AB5A-BD0FACF598BF}"/>
              </a:ext>
            </a:extLst>
          </p:cNvPr>
          <p:cNvSpPr txBox="1"/>
          <p:nvPr/>
        </p:nvSpPr>
        <p:spPr>
          <a:xfrm>
            <a:off x="332510" y="135584"/>
            <a:ext cx="9175172" cy="707886"/>
          </a:xfrm>
          <a:prstGeom prst="rect">
            <a:avLst/>
          </a:prstGeom>
          <a:noFill/>
        </p:spPr>
        <p:txBody>
          <a:bodyPr wrap="square" rtlCol="0">
            <a:spAutoFit/>
          </a:bodyPr>
          <a:lstStyle/>
          <a:p>
            <a:r>
              <a:rPr lang="zh-CN" altLang="en-US" sz="4000" b="1" dirty="0">
                <a:solidFill>
                  <a:srgbClr val="0070C0"/>
                </a:solidFill>
              </a:rPr>
              <a:t>在</a:t>
            </a:r>
            <a:r>
              <a:rPr lang="en-US" altLang="zh-CN" sz="4000" b="1" dirty="0">
                <a:solidFill>
                  <a:srgbClr val="0070C0"/>
                </a:solidFill>
              </a:rPr>
              <a:t>LACT</a:t>
            </a:r>
            <a:r>
              <a:rPr lang="zh-CN" altLang="en-US" sz="4000" b="1" dirty="0">
                <a:solidFill>
                  <a:srgbClr val="0070C0"/>
                </a:solidFill>
              </a:rPr>
              <a:t>中的应用实现：指向校准</a:t>
            </a:r>
            <a:endParaRPr lang="en-US" sz="4000" b="1" dirty="0">
              <a:solidFill>
                <a:srgbClr val="0070C0"/>
              </a:solidFill>
            </a:endParaRPr>
          </a:p>
        </p:txBody>
      </p:sp>
      <p:sp>
        <p:nvSpPr>
          <p:cNvPr id="6" name="灯片编号占位符 7">
            <a:extLst>
              <a:ext uri="{FF2B5EF4-FFF2-40B4-BE49-F238E27FC236}">
                <a16:creationId xmlns:a16="http://schemas.microsoft.com/office/drawing/2014/main" id="{9EC5CCA1-FA46-49DC-1E83-E7EC1D01A9FB}"/>
              </a:ext>
            </a:extLst>
          </p:cNvPr>
          <p:cNvSpPr>
            <a:spLocks noGrp="1"/>
          </p:cNvSpPr>
          <p:nvPr>
            <p:ph type="sldNum" sz="quarter" idx="12"/>
          </p:nvPr>
        </p:nvSpPr>
        <p:spPr>
          <a:xfrm>
            <a:off x="11757497" y="6369765"/>
            <a:ext cx="381000" cy="365125"/>
          </a:xfrm>
        </p:spPr>
        <p:txBody>
          <a:bodyPr/>
          <a:lstStyle/>
          <a:p>
            <a:fld id="{1FCA7F7C-D344-40D1-B5F6-4214A2B64BA7}" type="slidenum">
              <a:rPr lang="zh-CN" altLang="en-US" smtClean="0"/>
              <a:t>14</a:t>
            </a:fld>
            <a:endParaRPr lang="zh-CN" altLang="en-US" dirty="0"/>
          </a:p>
        </p:txBody>
      </p:sp>
      <p:cxnSp>
        <p:nvCxnSpPr>
          <p:cNvPr id="8" name="直接连接符 7">
            <a:extLst>
              <a:ext uri="{FF2B5EF4-FFF2-40B4-BE49-F238E27FC236}">
                <a16:creationId xmlns:a16="http://schemas.microsoft.com/office/drawing/2014/main" id="{1E576522-91DD-F8DA-1671-CC298B76DA73}"/>
              </a:ext>
            </a:extLst>
          </p:cNvPr>
          <p:cNvCxnSpPr/>
          <p:nvPr/>
        </p:nvCxnSpPr>
        <p:spPr>
          <a:xfrm>
            <a:off x="0" y="1164284"/>
            <a:ext cx="3186545"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9" name="直接连接符 8">
            <a:extLst>
              <a:ext uri="{FF2B5EF4-FFF2-40B4-BE49-F238E27FC236}">
                <a16:creationId xmlns:a16="http://schemas.microsoft.com/office/drawing/2014/main" id="{FA7F1AE8-56CE-64AB-39B0-C81EBFE57150}"/>
              </a:ext>
            </a:extLst>
          </p:cNvPr>
          <p:cNvCxnSpPr/>
          <p:nvPr/>
        </p:nvCxnSpPr>
        <p:spPr>
          <a:xfrm>
            <a:off x="3292764" y="1160168"/>
            <a:ext cx="3186545" cy="0"/>
          </a:xfrm>
          <a:prstGeom prst="line">
            <a:avLst/>
          </a:prstGeom>
          <a:ln w="57150">
            <a:solidFill>
              <a:srgbClr val="0070C0"/>
            </a:solidFill>
          </a:ln>
        </p:spPr>
        <p:style>
          <a:lnRef idx="3">
            <a:schemeClr val="accent2"/>
          </a:lnRef>
          <a:fillRef idx="0">
            <a:schemeClr val="accent2"/>
          </a:fillRef>
          <a:effectRef idx="2">
            <a:schemeClr val="accent2"/>
          </a:effectRef>
          <a:fontRef idx="minor">
            <a:schemeClr val="tx1"/>
          </a:fontRef>
        </p:style>
      </p:cxnSp>
      <p:cxnSp>
        <p:nvCxnSpPr>
          <p:cNvPr id="10" name="直接连接符 9">
            <a:extLst>
              <a:ext uri="{FF2B5EF4-FFF2-40B4-BE49-F238E27FC236}">
                <a16:creationId xmlns:a16="http://schemas.microsoft.com/office/drawing/2014/main" id="{FD925D3E-6F75-125A-029E-7AA935BF11EB}"/>
              </a:ext>
            </a:extLst>
          </p:cNvPr>
          <p:cNvCxnSpPr>
            <a:cxnSpLocks/>
          </p:cNvCxnSpPr>
          <p:nvPr/>
        </p:nvCxnSpPr>
        <p:spPr>
          <a:xfrm>
            <a:off x="5948218" y="1164284"/>
            <a:ext cx="2897515"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11" name="直接连接符 10">
            <a:extLst>
              <a:ext uri="{FF2B5EF4-FFF2-40B4-BE49-F238E27FC236}">
                <a16:creationId xmlns:a16="http://schemas.microsoft.com/office/drawing/2014/main" id="{27DECCC5-7AC8-68EB-7D97-60FC2B2ABE91}"/>
              </a:ext>
            </a:extLst>
          </p:cNvPr>
          <p:cNvCxnSpPr>
            <a:cxnSpLocks/>
          </p:cNvCxnSpPr>
          <p:nvPr/>
        </p:nvCxnSpPr>
        <p:spPr>
          <a:xfrm>
            <a:off x="8951952" y="1160168"/>
            <a:ext cx="3186545" cy="0"/>
          </a:xfrm>
          <a:prstGeom prst="line">
            <a:avLst/>
          </a:prstGeom>
          <a:ln w="57150">
            <a:solidFill>
              <a:srgbClr val="0070C0"/>
            </a:solidFill>
          </a:ln>
        </p:spPr>
        <p:style>
          <a:lnRef idx="3">
            <a:schemeClr val="accent2"/>
          </a:lnRef>
          <a:fillRef idx="0">
            <a:schemeClr val="accent2"/>
          </a:fillRef>
          <a:effectRef idx="2">
            <a:schemeClr val="accent2"/>
          </a:effectRef>
          <a:fontRef idx="minor">
            <a:schemeClr val="tx1"/>
          </a:fontRef>
        </p:style>
      </p:cxnSp>
      <p:sp>
        <p:nvSpPr>
          <p:cNvPr id="3" name="文本框 2">
            <a:extLst>
              <a:ext uri="{FF2B5EF4-FFF2-40B4-BE49-F238E27FC236}">
                <a16:creationId xmlns:a16="http://schemas.microsoft.com/office/drawing/2014/main" id="{484FFC84-4748-4ED7-09E2-F4E83A516C46}"/>
              </a:ext>
            </a:extLst>
          </p:cNvPr>
          <p:cNvSpPr txBox="1"/>
          <p:nvPr/>
        </p:nvSpPr>
        <p:spPr>
          <a:xfrm>
            <a:off x="267805" y="1274163"/>
            <a:ext cx="5345360" cy="4708981"/>
          </a:xfrm>
          <a:prstGeom prst="rect">
            <a:avLst/>
          </a:prstGeom>
          <a:noFill/>
        </p:spPr>
        <p:txBody>
          <a:bodyPr wrap="square" rtlCol="0">
            <a:spAutoFit/>
          </a:bodyPr>
          <a:lstStyle/>
          <a:p>
            <a:r>
              <a:rPr lang="en-US" altLang="zh-CN" sz="2400" b="1" dirty="0">
                <a:solidFill>
                  <a:srgbClr val="0070C0"/>
                </a:solidFill>
              </a:rPr>
              <a:t>Tango</a:t>
            </a:r>
            <a:r>
              <a:rPr lang="zh-CN" altLang="en-US" sz="2400" b="1" dirty="0">
                <a:solidFill>
                  <a:srgbClr val="0070C0"/>
                </a:solidFill>
              </a:rPr>
              <a:t>集成方案</a:t>
            </a:r>
            <a:endParaRPr lang="en-US" altLang="zh-CN" sz="2400" b="1" dirty="0">
              <a:solidFill>
                <a:srgbClr val="0070C0"/>
              </a:solidFill>
            </a:endParaRPr>
          </a:p>
          <a:p>
            <a:endParaRPr lang="en-US" altLang="zh-CN" sz="2400" b="1" dirty="0">
              <a:solidFill>
                <a:srgbClr val="0070C0"/>
              </a:solidFill>
            </a:endParaRPr>
          </a:p>
          <a:p>
            <a:pPr marL="342900" indent="-342900">
              <a:buFont typeface="+mj-lt"/>
              <a:buAutoNum type="arabicPeriod"/>
            </a:pPr>
            <a:r>
              <a:rPr lang="zh-CN" altLang="en-US" b="1" dirty="0"/>
              <a:t>设备抽象</a:t>
            </a:r>
            <a:r>
              <a:rPr lang="zh-CN" altLang="en-US" dirty="0"/>
              <a:t>（将设备与算法抽象为设备）</a:t>
            </a:r>
            <a:endParaRPr lang="en-US" altLang="zh-CN" dirty="0"/>
          </a:p>
          <a:p>
            <a:pPr marL="800100" lvl="1" indent="-342900">
              <a:buFont typeface="Arial" panose="020B0604020202020204" pitchFamily="34" charset="0"/>
              <a:buChar char="•"/>
            </a:pPr>
            <a:r>
              <a:rPr lang="zh-CN" altLang="en-US" dirty="0"/>
              <a:t>望远镜转台驱动</a:t>
            </a:r>
            <a:endParaRPr lang="en-US" altLang="zh-CN" dirty="0"/>
          </a:p>
          <a:p>
            <a:pPr marL="800100" lvl="1" indent="-342900">
              <a:buFont typeface="Arial" panose="020B0604020202020204" pitchFamily="34" charset="0"/>
              <a:buChar char="•"/>
            </a:pPr>
            <a:r>
              <a:rPr lang="zh-CN" altLang="en-US" dirty="0"/>
              <a:t>观测星轨生成算法</a:t>
            </a:r>
            <a:endParaRPr lang="en-US" altLang="zh-CN" dirty="0"/>
          </a:p>
          <a:p>
            <a:pPr marL="800100" lvl="1" indent="-342900">
              <a:buFont typeface="Arial" panose="020B0604020202020204" pitchFamily="34" charset="0"/>
              <a:buChar char="•"/>
            </a:pPr>
            <a:r>
              <a:rPr lang="zh-CN" altLang="en-US" dirty="0"/>
              <a:t>图像识别算法</a:t>
            </a:r>
            <a:endParaRPr lang="en-US" altLang="zh-CN" dirty="0"/>
          </a:p>
          <a:p>
            <a:pPr marL="800100" lvl="1" indent="-342900">
              <a:buFont typeface="Arial" panose="020B0604020202020204" pitchFamily="34" charset="0"/>
              <a:buChar char="•"/>
            </a:pPr>
            <a:r>
              <a:rPr lang="zh-CN" altLang="en-US" dirty="0"/>
              <a:t>星轨偏移量</a:t>
            </a:r>
            <a:r>
              <a:rPr lang="en-US" altLang="zh-CN" dirty="0"/>
              <a:t>-</a:t>
            </a:r>
            <a:r>
              <a:rPr lang="zh-CN" altLang="en-US" dirty="0"/>
              <a:t>修正算法</a:t>
            </a:r>
            <a:endParaRPr lang="en-US" altLang="zh-CN" dirty="0"/>
          </a:p>
          <a:p>
            <a:pPr marL="800100" lvl="1" indent="-342900">
              <a:buFont typeface="Arial" panose="020B0604020202020204" pitchFamily="34" charset="0"/>
              <a:buChar char="•"/>
            </a:pPr>
            <a:endParaRPr lang="en-US" altLang="zh-CN" dirty="0"/>
          </a:p>
          <a:p>
            <a:pPr marL="342900" indent="-342900">
              <a:buFont typeface="+mj-lt"/>
              <a:buAutoNum type="arabicPeriod"/>
            </a:pPr>
            <a:r>
              <a:rPr lang="zh-CN" altLang="en-US" b="1" dirty="0"/>
              <a:t>集成多步指令，简化控制流程</a:t>
            </a:r>
            <a:endParaRPr lang="en-US" altLang="zh-CN" b="1" dirty="0"/>
          </a:p>
          <a:p>
            <a:pPr marL="342900" indent="-342900">
              <a:buFont typeface="+mj-lt"/>
              <a:buAutoNum type="arabicPeriod"/>
            </a:pPr>
            <a:endParaRPr lang="en-US" altLang="zh-CN" dirty="0"/>
          </a:p>
          <a:p>
            <a:pPr marL="342900" indent="-342900">
              <a:buFont typeface="+mj-lt"/>
              <a:buAutoNum type="arabicPeriod"/>
            </a:pPr>
            <a:r>
              <a:rPr lang="en-US" altLang="zh-CN" b="1" dirty="0"/>
              <a:t>API</a:t>
            </a:r>
          </a:p>
          <a:p>
            <a:pPr marL="800100" lvl="1" indent="-342900">
              <a:buFont typeface="Arial" panose="020B0604020202020204" pitchFamily="34" charset="0"/>
              <a:buChar char="•"/>
            </a:pPr>
            <a:r>
              <a:rPr lang="zh-CN" altLang="en-US" dirty="0"/>
              <a:t>权限验证</a:t>
            </a:r>
            <a:endParaRPr lang="en-US" altLang="zh-CN" dirty="0"/>
          </a:p>
          <a:p>
            <a:pPr marL="800100" lvl="1" indent="-342900">
              <a:buFont typeface="Arial" panose="020B0604020202020204" pitchFamily="34" charset="0"/>
              <a:buChar char="•"/>
            </a:pPr>
            <a:r>
              <a:rPr lang="zh-CN" altLang="en-US" dirty="0"/>
              <a:t>订阅模式</a:t>
            </a:r>
            <a:endParaRPr lang="en-US" altLang="zh-CN" dirty="0"/>
          </a:p>
          <a:p>
            <a:pPr marL="800100" lvl="1" indent="-342900">
              <a:buFont typeface="Arial" panose="020B0604020202020204" pitchFamily="34" charset="0"/>
              <a:buChar char="•"/>
            </a:pPr>
            <a:r>
              <a:rPr lang="en-US" altLang="zh-CN" dirty="0"/>
              <a:t>REST</a:t>
            </a:r>
            <a:r>
              <a:rPr lang="zh-CN" altLang="en-US" dirty="0"/>
              <a:t>接口规范</a:t>
            </a:r>
            <a:endParaRPr lang="en-US" altLang="zh-CN" dirty="0"/>
          </a:p>
          <a:p>
            <a:pPr marL="800100" lvl="1" indent="-342900">
              <a:buFont typeface="Arial" panose="020B0604020202020204" pitchFamily="34" charset="0"/>
              <a:buChar char="•"/>
            </a:pPr>
            <a:r>
              <a:rPr lang="zh-CN" altLang="en-US" dirty="0"/>
              <a:t>全双工通信模式</a:t>
            </a:r>
            <a:endParaRPr lang="en-US" altLang="zh-CN" dirty="0"/>
          </a:p>
          <a:p>
            <a:pPr marL="800100" lvl="1" indent="-342900">
              <a:buFont typeface="Arial" panose="020B0604020202020204" pitchFamily="34" charset="0"/>
              <a:buChar char="•"/>
            </a:pPr>
            <a:r>
              <a:rPr lang="zh-CN" altLang="en-US" dirty="0"/>
              <a:t>计划任务调度</a:t>
            </a:r>
            <a:endParaRPr lang="en-US" altLang="zh-CN" dirty="0"/>
          </a:p>
        </p:txBody>
      </p:sp>
      <p:sp>
        <p:nvSpPr>
          <p:cNvPr id="5" name="矩形: 圆角 4">
            <a:extLst>
              <a:ext uri="{FF2B5EF4-FFF2-40B4-BE49-F238E27FC236}">
                <a16:creationId xmlns:a16="http://schemas.microsoft.com/office/drawing/2014/main" id="{E3C56963-3C67-B3C2-D88D-96A57D1E4333}"/>
              </a:ext>
            </a:extLst>
          </p:cNvPr>
          <p:cNvSpPr/>
          <p:nvPr/>
        </p:nvSpPr>
        <p:spPr>
          <a:xfrm>
            <a:off x="6354814" y="4139689"/>
            <a:ext cx="5081155" cy="1787374"/>
          </a:xfrm>
          <a:prstGeom prst="roundRect">
            <a:avLst/>
          </a:prstGeom>
          <a:noFill/>
          <a:ln>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矩形: 圆角 6">
            <a:extLst>
              <a:ext uri="{FF2B5EF4-FFF2-40B4-BE49-F238E27FC236}">
                <a16:creationId xmlns:a16="http://schemas.microsoft.com/office/drawing/2014/main" id="{F8A2B554-C696-A6B6-7114-F9293E79D9AE}"/>
              </a:ext>
            </a:extLst>
          </p:cNvPr>
          <p:cNvSpPr/>
          <p:nvPr/>
        </p:nvSpPr>
        <p:spPr>
          <a:xfrm>
            <a:off x="6354814" y="2094045"/>
            <a:ext cx="5194276" cy="446809"/>
          </a:xfrm>
          <a:prstGeom prst="roundRect">
            <a:avLst/>
          </a:prstGeom>
          <a:no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zh-CN" dirty="0">
                <a:solidFill>
                  <a:schemeClr val="tx1"/>
                </a:solidFill>
              </a:rPr>
              <a:t>Client</a:t>
            </a:r>
            <a:endParaRPr lang="en-US" dirty="0">
              <a:solidFill>
                <a:schemeClr val="tx1"/>
              </a:solidFill>
            </a:endParaRPr>
          </a:p>
        </p:txBody>
      </p:sp>
      <p:sp>
        <p:nvSpPr>
          <p:cNvPr id="12" name="椭圆 11">
            <a:extLst>
              <a:ext uri="{FF2B5EF4-FFF2-40B4-BE49-F238E27FC236}">
                <a16:creationId xmlns:a16="http://schemas.microsoft.com/office/drawing/2014/main" id="{A5156CE4-3899-0B9A-9367-3F7863E9B075}"/>
              </a:ext>
            </a:extLst>
          </p:cNvPr>
          <p:cNvSpPr/>
          <p:nvPr/>
        </p:nvSpPr>
        <p:spPr>
          <a:xfrm>
            <a:off x="6738099" y="4753682"/>
            <a:ext cx="1018309" cy="862446"/>
          </a:xfrm>
          <a:prstGeom prst="ellipse">
            <a:avLst/>
          </a:prstGeom>
          <a:no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zh-CN" altLang="en-US" dirty="0">
                <a:solidFill>
                  <a:schemeClr val="tx1"/>
                </a:solidFill>
              </a:rPr>
              <a:t>转台</a:t>
            </a:r>
            <a:endParaRPr lang="en-US" dirty="0">
              <a:solidFill>
                <a:schemeClr val="tx1"/>
              </a:solidFill>
            </a:endParaRPr>
          </a:p>
        </p:txBody>
      </p:sp>
      <p:sp>
        <p:nvSpPr>
          <p:cNvPr id="15" name="椭圆 14">
            <a:extLst>
              <a:ext uri="{FF2B5EF4-FFF2-40B4-BE49-F238E27FC236}">
                <a16:creationId xmlns:a16="http://schemas.microsoft.com/office/drawing/2014/main" id="{BA2AD8CD-C51A-7A1B-2EAF-7428CFB673F2}"/>
              </a:ext>
            </a:extLst>
          </p:cNvPr>
          <p:cNvSpPr/>
          <p:nvPr/>
        </p:nvSpPr>
        <p:spPr>
          <a:xfrm>
            <a:off x="7933643" y="4753682"/>
            <a:ext cx="1018309" cy="862446"/>
          </a:xfrm>
          <a:prstGeom prst="ellipse">
            <a:avLst/>
          </a:prstGeom>
          <a:no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zh-CN" altLang="en-US" dirty="0">
                <a:solidFill>
                  <a:schemeClr val="tx1"/>
                </a:solidFill>
              </a:rPr>
              <a:t>星轨</a:t>
            </a:r>
            <a:endParaRPr lang="en-US" dirty="0">
              <a:solidFill>
                <a:schemeClr val="tx1"/>
              </a:solidFill>
            </a:endParaRPr>
          </a:p>
        </p:txBody>
      </p:sp>
      <p:sp>
        <p:nvSpPr>
          <p:cNvPr id="16" name="椭圆 15">
            <a:extLst>
              <a:ext uri="{FF2B5EF4-FFF2-40B4-BE49-F238E27FC236}">
                <a16:creationId xmlns:a16="http://schemas.microsoft.com/office/drawing/2014/main" id="{1568ACC9-440B-A21B-EC8F-B6292DC11795}"/>
              </a:ext>
            </a:extLst>
          </p:cNvPr>
          <p:cNvSpPr/>
          <p:nvPr/>
        </p:nvSpPr>
        <p:spPr>
          <a:xfrm>
            <a:off x="9129187" y="4753682"/>
            <a:ext cx="1018309" cy="862446"/>
          </a:xfrm>
          <a:prstGeom prst="ellipse">
            <a:avLst/>
          </a:prstGeom>
          <a:no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zh-CN" altLang="en-US" dirty="0">
                <a:solidFill>
                  <a:schemeClr val="tx1"/>
                </a:solidFill>
              </a:rPr>
              <a:t>图像识别</a:t>
            </a:r>
            <a:endParaRPr lang="en-US" dirty="0">
              <a:solidFill>
                <a:schemeClr val="tx1"/>
              </a:solidFill>
            </a:endParaRPr>
          </a:p>
        </p:txBody>
      </p:sp>
      <p:sp>
        <p:nvSpPr>
          <p:cNvPr id="17" name="椭圆 16">
            <a:extLst>
              <a:ext uri="{FF2B5EF4-FFF2-40B4-BE49-F238E27FC236}">
                <a16:creationId xmlns:a16="http://schemas.microsoft.com/office/drawing/2014/main" id="{A87BBB90-35C4-A666-A7A3-1A29D2A84341}"/>
              </a:ext>
            </a:extLst>
          </p:cNvPr>
          <p:cNvSpPr/>
          <p:nvPr/>
        </p:nvSpPr>
        <p:spPr>
          <a:xfrm>
            <a:off x="10234822" y="4753682"/>
            <a:ext cx="1018309" cy="862446"/>
          </a:xfrm>
          <a:prstGeom prst="ellipse">
            <a:avLst/>
          </a:prstGeom>
          <a:no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zh-CN" dirty="0">
                <a:solidFill>
                  <a:schemeClr val="tx1"/>
                </a:solidFill>
              </a:rPr>
              <a:t>…</a:t>
            </a:r>
            <a:endParaRPr lang="en-US" dirty="0">
              <a:solidFill>
                <a:schemeClr val="tx1"/>
              </a:solidFill>
            </a:endParaRPr>
          </a:p>
        </p:txBody>
      </p:sp>
      <p:sp>
        <p:nvSpPr>
          <p:cNvPr id="18" name="矩形 17">
            <a:extLst>
              <a:ext uri="{FF2B5EF4-FFF2-40B4-BE49-F238E27FC236}">
                <a16:creationId xmlns:a16="http://schemas.microsoft.com/office/drawing/2014/main" id="{228C0AE3-C687-2920-DA53-5884C395266E}"/>
              </a:ext>
            </a:extLst>
          </p:cNvPr>
          <p:cNvSpPr/>
          <p:nvPr/>
        </p:nvSpPr>
        <p:spPr>
          <a:xfrm>
            <a:off x="7585547" y="4161836"/>
            <a:ext cx="2732809" cy="446809"/>
          </a:xfrm>
          <a:prstGeom prst="rect">
            <a:avLst/>
          </a:prstGeom>
          <a:no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Tango </a:t>
            </a:r>
            <a:r>
              <a:rPr lang="zh-CN" altLang="en-US" dirty="0">
                <a:solidFill>
                  <a:schemeClr val="tx1"/>
                </a:solidFill>
              </a:rPr>
              <a:t>设备服务</a:t>
            </a:r>
            <a:endParaRPr lang="en-US" dirty="0">
              <a:solidFill>
                <a:schemeClr val="tx1"/>
              </a:solidFill>
            </a:endParaRPr>
          </a:p>
        </p:txBody>
      </p:sp>
      <p:sp>
        <p:nvSpPr>
          <p:cNvPr id="19" name="椭圆 18">
            <a:extLst>
              <a:ext uri="{FF2B5EF4-FFF2-40B4-BE49-F238E27FC236}">
                <a16:creationId xmlns:a16="http://schemas.microsoft.com/office/drawing/2014/main" id="{69462AA3-C71D-883C-6418-0CD1725956CF}"/>
              </a:ext>
            </a:extLst>
          </p:cNvPr>
          <p:cNvSpPr/>
          <p:nvPr/>
        </p:nvSpPr>
        <p:spPr>
          <a:xfrm>
            <a:off x="8485601" y="2972637"/>
            <a:ext cx="932702" cy="76780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API</a:t>
            </a:r>
          </a:p>
        </p:txBody>
      </p:sp>
      <p:cxnSp>
        <p:nvCxnSpPr>
          <p:cNvPr id="21" name="直接箭头连接符 20">
            <a:extLst>
              <a:ext uri="{FF2B5EF4-FFF2-40B4-BE49-F238E27FC236}">
                <a16:creationId xmlns:a16="http://schemas.microsoft.com/office/drawing/2014/main" id="{521DE490-32F1-6623-1732-05E02DE59A81}"/>
              </a:ext>
            </a:extLst>
          </p:cNvPr>
          <p:cNvCxnSpPr>
            <a:cxnSpLocks/>
            <a:stCxn id="19" idx="4"/>
            <a:endCxn id="18" idx="0"/>
          </p:cNvCxnSpPr>
          <p:nvPr/>
        </p:nvCxnSpPr>
        <p:spPr>
          <a:xfrm>
            <a:off x="8951952" y="3740442"/>
            <a:ext cx="0" cy="42139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a:extLst>
              <a:ext uri="{FF2B5EF4-FFF2-40B4-BE49-F238E27FC236}">
                <a16:creationId xmlns:a16="http://schemas.microsoft.com/office/drawing/2014/main" id="{9CBDEDA9-35F8-EDF1-36D6-53E66FEBF430}"/>
              </a:ext>
            </a:extLst>
          </p:cNvPr>
          <p:cNvCxnSpPr>
            <a:cxnSpLocks/>
            <a:stCxn id="7" idx="2"/>
            <a:endCxn id="19" idx="0"/>
          </p:cNvCxnSpPr>
          <p:nvPr/>
        </p:nvCxnSpPr>
        <p:spPr>
          <a:xfrm>
            <a:off x="8951952" y="2540854"/>
            <a:ext cx="0" cy="43178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矩形: 圆角 30">
            <a:extLst>
              <a:ext uri="{FF2B5EF4-FFF2-40B4-BE49-F238E27FC236}">
                <a16:creationId xmlns:a16="http://schemas.microsoft.com/office/drawing/2014/main" id="{3B45D6B0-3987-E081-FCAD-5F3EC4278655}"/>
              </a:ext>
            </a:extLst>
          </p:cNvPr>
          <p:cNvSpPr/>
          <p:nvPr/>
        </p:nvSpPr>
        <p:spPr>
          <a:xfrm>
            <a:off x="7021696" y="2902242"/>
            <a:ext cx="1230729" cy="35329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权限验证</a:t>
            </a:r>
            <a:endParaRPr lang="en-US" dirty="0">
              <a:solidFill>
                <a:schemeClr val="tx1"/>
              </a:solidFill>
            </a:endParaRPr>
          </a:p>
        </p:txBody>
      </p:sp>
      <p:sp>
        <p:nvSpPr>
          <p:cNvPr id="32" name="矩形: 圆角 31">
            <a:extLst>
              <a:ext uri="{FF2B5EF4-FFF2-40B4-BE49-F238E27FC236}">
                <a16:creationId xmlns:a16="http://schemas.microsoft.com/office/drawing/2014/main" id="{A553F5E4-1E92-6467-C69C-FAF0E8C1C3CD}"/>
              </a:ext>
            </a:extLst>
          </p:cNvPr>
          <p:cNvSpPr/>
          <p:nvPr/>
        </p:nvSpPr>
        <p:spPr>
          <a:xfrm>
            <a:off x="9883840" y="3444863"/>
            <a:ext cx="1230729" cy="35329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订阅模式</a:t>
            </a:r>
            <a:endParaRPr lang="en-US" dirty="0">
              <a:solidFill>
                <a:schemeClr val="tx1"/>
              </a:solidFill>
            </a:endParaRPr>
          </a:p>
        </p:txBody>
      </p:sp>
      <p:sp>
        <p:nvSpPr>
          <p:cNvPr id="33" name="矩形: 圆角 32">
            <a:extLst>
              <a:ext uri="{FF2B5EF4-FFF2-40B4-BE49-F238E27FC236}">
                <a16:creationId xmlns:a16="http://schemas.microsoft.com/office/drawing/2014/main" id="{080D9B0C-B04F-9B3A-1B97-EBCEF7C3AF88}"/>
              </a:ext>
            </a:extLst>
          </p:cNvPr>
          <p:cNvSpPr/>
          <p:nvPr/>
        </p:nvSpPr>
        <p:spPr>
          <a:xfrm>
            <a:off x="6578837" y="3447157"/>
            <a:ext cx="1673588" cy="35329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全双工共通信</a:t>
            </a:r>
            <a:endParaRPr lang="en-US" dirty="0">
              <a:solidFill>
                <a:schemeClr val="tx1"/>
              </a:solidFill>
            </a:endParaRPr>
          </a:p>
        </p:txBody>
      </p:sp>
      <p:sp>
        <p:nvSpPr>
          <p:cNvPr id="34" name="矩形: 圆角 33">
            <a:extLst>
              <a:ext uri="{FF2B5EF4-FFF2-40B4-BE49-F238E27FC236}">
                <a16:creationId xmlns:a16="http://schemas.microsoft.com/office/drawing/2014/main" id="{8050F4DE-FA3C-9D63-8287-069F036EB8F2}"/>
              </a:ext>
            </a:extLst>
          </p:cNvPr>
          <p:cNvSpPr/>
          <p:nvPr/>
        </p:nvSpPr>
        <p:spPr>
          <a:xfrm>
            <a:off x="9883839" y="2909731"/>
            <a:ext cx="1230729" cy="35329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任务调度</a:t>
            </a:r>
            <a:endParaRPr lang="en-US" dirty="0">
              <a:solidFill>
                <a:schemeClr val="tx1"/>
              </a:solidFill>
            </a:endParaRPr>
          </a:p>
        </p:txBody>
      </p:sp>
      <p:cxnSp>
        <p:nvCxnSpPr>
          <p:cNvPr id="36" name="连接符: 曲线 35">
            <a:extLst>
              <a:ext uri="{FF2B5EF4-FFF2-40B4-BE49-F238E27FC236}">
                <a16:creationId xmlns:a16="http://schemas.microsoft.com/office/drawing/2014/main" id="{0BDC37FD-E6DD-8AC7-1B3B-19B3CF87AE48}"/>
              </a:ext>
            </a:extLst>
          </p:cNvPr>
          <p:cNvCxnSpPr>
            <a:stCxn id="19" idx="1"/>
            <a:endCxn id="31" idx="3"/>
          </p:cNvCxnSpPr>
          <p:nvPr/>
        </p:nvCxnSpPr>
        <p:spPr>
          <a:xfrm rot="16200000" flipV="1">
            <a:off x="8434214" y="2897100"/>
            <a:ext cx="6191" cy="369767"/>
          </a:xfrm>
          <a:prstGeom prst="curvedConnector4">
            <a:avLst>
              <a:gd name="adj1" fmla="val 3692457"/>
              <a:gd name="adj2" fmla="val 68470"/>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37" name="连接符: 曲线 36">
            <a:extLst>
              <a:ext uri="{FF2B5EF4-FFF2-40B4-BE49-F238E27FC236}">
                <a16:creationId xmlns:a16="http://schemas.microsoft.com/office/drawing/2014/main" id="{6B8A76A1-29E6-EBC3-98CD-88DB8AD701CD}"/>
              </a:ext>
            </a:extLst>
          </p:cNvPr>
          <p:cNvCxnSpPr>
            <a:cxnSpLocks/>
            <a:stCxn id="19" idx="3"/>
            <a:endCxn id="33" idx="3"/>
          </p:cNvCxnSpPr>
          <p:nvPr/>
        </p:nvCxnSpPr>
        <p:spPr>
          <a:xfrm rot="5400000" flipH="1">
            <a:off x="8435210" y="3441019"/>
            <a:ext cx="4197" cy="369767"/>
          </a:xfrm>
          <a:prstGeom prst="curvedConnector4">
            <a:avLst>
              <a:gd name="adj1" fmla="val -5446748"/>
              <a:gd name="adj2" fmla="val 68470"/>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40" name="连接符: 曲线 39">
            <a:extLst>
              <a:ext uri="{FF2B5EF4-FFF2-40B4-BE49-F238E27FC236}">
                <a16:creationId xmlns:a16="http://schemas.microsoft.com/office/drawing/2014/main" id="{31367D78-E4F0-4A45-B80B-347236D69258}"/>
              </a:ext>
            </a:extLst>
          </p:cNvPr>
          <p:cNvCxnSpPr>
            <a:cxnSpLocks/>
            <a:stCxn id="19" idx="7"/>
            <a:endCxn id="34" idx="1"/>
          </p:cNvCxnSpPr>
          <p:nvPr/>
        </p:nvCxnSpPr>
        <p:spPr>
          <a:xfrm rot="16200000" flipH="1">
            <a:off x="9582126" y="2784665"/>
            <a:ext cx="1298" cy="602127"/>
          </a:xfrm>
          <a:prstGeom prst="curvedConnector4">
            <a:avLst>
              <a:gd name="adj1" fmla="val -17611710"/>
              <a:gd name="adj2" fmla="val 61342"/>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43" name="连接符: 曲线 42">
            <a:extLst>
              <a:ext uri="{FF2B5EF4-FFF2-40B4-BE49-F238E27FC236}">
                <a16:creationId xmlns:a16="http://schemas.microsoft.com/office/drawing/2014/main" id="{0A458CD8-9E0B-AB1F-B1A6-A75482C66BFA}"/>
              </a:ext>
            </a:extLst>
          </p:cNvPr>
          <p:cNvCxnSpPr>
            <a:cxnSpLocks/>
            <a:stCxn id="19" idx="5"/>
            <a:endCxn id="32" idx="1"/>
          </p:cNvCxnSpPr>
          <p:nvPr/>
        </p:nvCxnSpPr>
        <p:spPr>
          <a:xfrm rot="5400000" flipH="1" flipV="1">
            <a:off x="9579530" y="3323691"/>
            <a:ext cx="6491" cy="602128"/>
          </a:xfrm>
          <a:prstGeom prst="curvedConnector4">
            <a:avLst>
              <a:gd name="adj1" fmla="val -3521799"/>
              <a:gd name="adj2" fmla="val 61342"/>
            </a:avLst>
          </a:prstGeom>
          <a:ln>
            <a:tailEnd type="triangle"/>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516099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48FF6-D5F9-156F-9E79-09FFEE7FB6A8}"/>
            </a:ext>
          </a:extLst>
        </p:cNvPr>
        <p:cNvGrpSpPr/>
        <p:nvPr/>
      </p:nvGrpSpPr>
      <p:grpSpPr>
        <a:xfrm>
          <a:off x="0" y="0"/>
          <a:ext cx="0" cy="0"/>
          <a:chOff x="0" y="0"/>
          <a:chExt cx="0" cy="0"/>
        </a:xfrm>
      </p:grpSpPr>
      <p:sp>
        <p:nvSpPr>
          <p:cNvPr id="2" name="文本框 1">
            <a:extLst>
              <a:ext uri="{FF2B5EF4-FFF2-40B4-BE49-F238E27FC236}">
                <a16:creationId xmlns:a16="http://schemas.microsoft.com/office/drawing/2014/main" id="{5EBEA2AE-D948-1B98-4FDC-AF242839475F}"/>
              </a:ext>
            </a:extLst>
          </p:cNvPr>
          <p:cNvSpPr txBox="1"/>
          <p:nvPr/>
        </p:nvSpPr>
        <p:spPr>
          <a:xfrm>
            <a:off x="332510" y="135584"/>
            <a:ext cx="9175172" cy="707886"/>
          </a:xfrm>
          <a:prstGeom prst="rect">
            <a:avLst/>
          </a:prstGeom>
          <a:noFill/>
        </p:spPr>
        <p:txBody>
          <a:bodyPr wrap="square" rtlCol="0">
            <a:spAutoFit/>
          </a:bodyPr>
          <a:lstStyle/>
          <a:p>
            <a:r>
              <a:rPr lang="zh-CN" altLang="en-US" sz="4000" b="1" dirty="0">
                <a:solidFill>
                  <a:srgbClr val="0070C0"/>
                </a:solidFill>
              </a:rPr>
              <a:t>在</a:t>
            </a:r>
            <a:r>
              <a:rPr lang="en-US" altLang="zh-CN" sz="4000" b="1" dirty="0">
                <a:solidFill>
                  <a:srgbClr val="0070C0"/>
                </a:solidFill>
              </a:rPr>
              <a:t>LACT</a:t>
            </a:r>
            <a:r>
              <a:rPr lang="zh-CN" altLang="en-US" sz="4000" b="1" dirty="0">
                <a:solidFill>
                  <a:srgbClr val="0070C0"/>
                </a:solidFill>
              </a:rPr>
              <a:t>中的应用实现：指向校准</a:t>
            </a:r>
            <a:endParaRPr lang="en-US" sz="4000" b="1" dirty="0">
              <a:solidFill>
                <a:srgbClr val="0070C0"/>
              </a:solidFill>
            </a:endParaRPr>
          </a:p>
        </p:txBody>
      </p:sp>
      <p:sp>
        <p:nvSpPr>
          <p:cNvPr id="6" name="灯片编号占位符 7">
            <a:extLst>
              <a:ext uri="{FF2B5EF4-FFF2-40B4-BE49-F238E27FC236}">
                <a16:creationId xmlns:a16="http://schemas.microsoft.com/office/drawing/2014/main" id="{C4868C7C-72BF-23FC-3B7C-C57B029C2206}"/>
              </a:ext>
            </a:extLst>
          </p:cNvPr>
          <p:cNvSpPr>
            <a:spLocks noGrp="1"/>
          </p:cNvSpPr>
          <p:nvPr>
            <p:ph type="sldNum" sz="quarter" idx="12"/>
          </p:nvPr>
        </p:nvSpPr>
        <p:spPr>
          <a:xfrm>
            <a:off x="11757497" y="6369765"/>
            <a:ext cx="381000" cy="365125"/>
          </a:xfrm>
        </p:spPr>
        <p:txBody>
          <a:bodyPr/>
          <a:lstStyle/>
          <a:p>
            <a:fld id="{1FCA7F7C-D344-40D1-B5F6-4214A2B64BA7}" type="slidenum">
              <a:rPr lang="zh-CN" altLang="en-US" smtClean="0"/>
              <a:t>15</a:t>
            </a:fld>
            <a:endParaRPr lang="zh-CN" altLang="en-US" dirty="0"/>
          </a:p>
        </p:txBody>
      </p:sp>
      <p:cxnSp>
        <p:nvCxnSpPr>
          <p:cNvPr id="8" name="直接连接符 7">
            <a:extLst>
              <a:ext uri="{FF2B5EF4-FFF2-40B4-BE49-F238E27FC236}">
                <a16:creationId xmlns:a16="http://schemas.microsoft.com/office/drawing/2014/main" id="{B11DA681-8B6E-6F81-BA91-F7BF1B451FBB}"/>
              </a:ext>
            </a:extLst>
          </p:cNvPr>
          <p:cNvCxnSpPr/>
          <p:nvPr/>
        </p:nvCxnSpPr>
        <p:spPr>
          <a:xfrm>
            <a:off x="0" y="1164284"/>
            <a:ext cx="3186545"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9" name="直接连接符 8">
            <a:extLst>
              <a:ext uri="{FF2B5EF4-FFF2-40B4-BE49-F238E27FC236}">
                <a16:creationId xmlns:a16="http://schemas.microsoft.com/office/drawing/2014/main" id="{3A46C777-BD2E-716E-D6ED-CFB210CA18F7}"/>
              </a:ext>
            </a:extLst>
          </p:cNvPr>
          <p:cNvCxnSpPr/>
          <p:nvPr/>
        </p:nvCxnSpPr>
        <p:spPr>
          <a:xfrm>
            <a:off x="3292764" y="1160168"/>
            <a:ext cx="3186545" cy="0"/>
          </a:xfrm>
          <a:prstGeom prst="line">
            <a:avLst/>
          </a:prstGeom>
          <a:ln w="57150">
            <a:solidFill>
              <a:srgbClr val="0070C0"/>
            </a:solidFill>
          </a:ln>
        </p:spPr>
        <p:style>
          <a:lnRef idx="3">
            <a:schemeClr val="accent2"/>
          </a:lnRef>
          <a:fillRef idx="0">
            <a:schemeClr val="accent2"/>
          </a:fillRef>
          <a:effectRef idx="2">
            <a:schemeClr val="accent2"/>
          </a:effectRef>
          <a:fontRef idx="minor">
            <a:schemeClr val="tx1"/>
          </a:fontRef>
        </p:style>
      </p:cxnSp>
      <p:cxnSp>
        <p:nvCxnSpPr>
          <p:cNvPr id="10" name="直接连接符 9">
            <a:extLst>
              <a:ext uri="{FF2B5EF4-FFF2-40B4-BE49-F238E27FC236}">
                <a16:creationId xmlns:a16="http://schemas.microsoft.com/office/drawing/2014/main" id="{03D4B07E-1562-4545-490C-DA91C3245E4A}"/>
              </a:ext>
            </a:extLst>
          </p:cNvPr>
          <p:cNvCxnSpPr>
            <a:cxnSpLocks/>
          </p:cNvCxnSpPr>
          <p:nvPr/>
        </p:nvCxnSpPr>
        <p:spPr>
          <a:xfrm>
            <a:off x="5948218" y="1164284"/>
            <a:ext cx="2897515"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11" name="直接连接符 10">
            <a:extLst>
              <a:ext uri="{FF2B5EF4-FFF2-40B4-BE49-F238E27FC236}">
                <a16:creationId xmlns:a16="http://schemas.microsoft.com/office/drawing/2014/main" id="{99A18C39-4EA5-D0C0-B73D-4256B03CD067}"/>
              </a:ext>
            </a:extLst>
          </p:cNvPr>
          <p:cNvCxnSpPr>
            <a:cxnSpLocks/>
          </p:cNvCxnSpPr>
          <p:nvPr/>
        </p:nvCxnSpPr>
        <p:spPr>
          <a:xfrm>
            <a:off x="8951952" y="1160168"/>
            <a:ext cx="3186545" cy="0"/>
          </a:xfrm>
          <a:prstGeom prst="line">
            <a:avLst/>
          </a:prstGeom>
          <a:ln w="57150">
            <a:solidFill>
              <a:srgbClr val="0070C0"/>
            </a:solidFill>
          </a:ln>
        </p:spPr>
        <p:style>
          <a:lnRef idx="3">
            <a:schemeClr val="accent2"/>
          </a:lnRef>
          <a:fillRef idx="0">
            <a:schemeClr val="accent2"/>
          </a:fillRef>
          <a:effectRef idx="2">
            <a:schemeClr val="accent2"/>
          </a:effectRef>
          <a:fontRef idx="minor">
            <a:schemeClr val="tx1"/>
          </a:fontRef>
        </p:style>
      </p:cxnSp>
      <p:sp>
        <p:nvSpPr>
          <p:cNvPr id="48" name="文本框 47">
            <a:extLst>
              <a:ext uri="{FF2B5EF4-FFF2-40B4-BE49-F238E27FC236}">
                <a16:creationId xmlns:a16="http://schemas.microsoft.com/office/drawing/2014/main" id="{5D189C80-38FE-2B39-537B-A557A2DA10C3}"/>
              </a:ext>
            </a:extLst>
          </p:cNvPr>
          <p:cNvSpPr txBox="1"/>
          <p:nvPr/>
        </p:nvSpPr>
        <p:spPr>
          <a:xfrm>
            <a:off x="333743" y="1402859"/>
            <a:ext cx="4586353" cy="3816429"/>
          </a:xfrm>
          <a:prstGeom prst="rect">
            <a:avLst/>
          </a:prstGeom>
          <a:noFill/>
        </p:spPr>
        <p:txBody>
          <a:bodyPr wrap="square" rtlCol="0">
            <a:spAutoFit/>
          </a:bodyPr>
          <a:lstStyle/>
          <a:p>
            <a:r>
              <a:rPr lang="zh-CN" altLang="en-US" sz="2000" b="1" dirty="0">
                <a:solidFill>
                  <a:schemeClr val="accent1"/>
                </a:solidFill>
              </a:rPr>
              <a:t>应用</a:t>
            </a:r>
            <a:endParaRPr lang="en-US" altLang="zh-CN" sz="2000" b="1" dirty="0">
              <a:solidFill>
                <a:schemeClr val="accent1"/>
              </a:solidFill>
            </a:endParaRPr>
          </a:p>
          <a:p>
            <a:endParaRPr lang="en-US" altLang="zh-CN" sz="2000" b="1" dirty="0"/>
          </a:p>
          <a:p>
            <a:r>
              <a:rPr lang="en-US" altLang="zh-CN" sz="2000" b="1" dirty="0"/>
              <a:t>1.</a:t>
            </a:r>
            <a:r>
              <a:rPr lang="zh-CN" altLang="en-US" sz="2000" b="1" dirty="0"/>
              <a:t>完成对望远镜转台的设备抽象</a:t>
            </a:r>
            <a:endParaRPr lang="en-US" altLang="zh-CN" sz="2000" b="1" dirty="0"/>
          </a:p>
          <a:p>
            <a:endParaRPr lang="en-US" altLang="zh-CN" sz="2400" b="1" dirty="0"/>
          </a:p>
          <a:p>
            <a:r>
              <a:rPr lang="en-US" altLang="zh-CN" sz="2000" b="1" dirty="0"/>
              <a:t>2.</a:t>
            </a:r>
            <a:r>
              <a:rPr lang="zh-CN" altLang="en-US" sz="2000" b="1" dirty="0"/>
              <a:t>实现指向校准与转台控制的集成</a:t>
            </a:r>
            <a:endParaRPr lang="en-US" altLang="zh-CN" sz="2000" b="1" dirty="0"/>
          </a:p>
          <a:p>
            <a:endParaRPr lang="en-US" altLang="zh-CN" sz="2400" b="1" dirty="0">
              <a:highlight>
                <a:srgbClr val="FFFF00"/>
              </a:highlight>
            </a:endParaRPr>
          </a:p>
          <a:p>
            <a:r>
              <a:rPr lang="en-US" altLang="zh-CN" sz="2000" b="1" dirty="0"/>
              <a:t>3.</a:t>
            </a:r>
            <a:r>
              <a:rPr lang="zh-CN" altLang="en-US" sz="2000" b="1" dirty="0"/>
              <a:t>交互式的图形化操作界面</a:t>
            </a:r>
            <a:endParaRPr lang="en-US" altLang="zh-CN" sz="2000" b="1" dirty="0"/>
          </a:p>
          <a:p>
            <a:pPr marL="342900" indent="-342900">
              <a:buFont typeface="Arial" panose="020B0604020202020204" pitchFamily="34" charset="0"/>
              <a:buChar char="•"/>
            </a:pPr>
            <a:r>
              <a:rPr lang="zh-CN" altLang="en-US" dirty="0"/>
              <a:t>全双工通信，减少数据延迟</a:t>
            </a:r>
            <a:endParaRPr lang="en-US" altLang="zh-CN" dirty="0"/>
          </a:p>
          <a:p>
            <a:pPr marL="342900" indent="-342900">
              <a:buFont typeface="Arial" panose="020B0604020202020204" pitchFamily="34" charset="0"/>
              <a:buChar char="•"/>
            </a:pPr>
            <a:r>
              <a:rPr lang="zh-CN" altLang="en-US" dirty="0"/>
              <a:t>三维建模望远镜模型，直观望远镜实时方位角与俯仰角状态</a:t>
            </a:r>
            <a:endParaRPr lang="en-US" altLang="zh-CN" dirty="0"/>
          </a:p>
          <a:p>
            <a:pPr marL="342900" indent="-342900">
              <a:buFont typeface="Arial" panose="020B0604020202020204" pitchFamily="34" charset="0"/>
              <a:buChar char="•"/>
            </a:pPr>
            <a:r>
              <a:rPr lang="zh-CN" altLang="en-US" dirty="0"/>
              <a:t>追星任务队列</a:t>
            </a:r>
            <a:endParaRPr lang="en-US" altLang="zh-CN" dirty="0"/>
          </a:p>
          <a:p>
            <a:pPr marL="342900" indent="-342900">
              <a:buFont typeface="Arial" panose="020B0604020202020204" pitchFamily="34" charset="0"/>
              <a:buChar char="•"/>
            </a:pPr>
            <a:r>
              <a:rPr lang="zh-CN" altLang="en-US" dirty="0"/>
              <a:t>相机图像实时传输，观测相机成像</a:t>
            </a:r>
            <a:endParaRPr lang="en-US" altLang="zh-CN" dirty="0"/>
          </a:p>
        </p:txBody>
      </p:sp>
      <p:pic>
        <p:nvPicPr>
          <p:cNvPr id="4" name="2d32b879b07677084cee2728296ddfd3">
            <a:hlinkClick r:id="" action="ppaction://media"/>
            <a:extLst>
              <a:ext uri="{FF2B5EF4-FFF2-40B4-BE49-F238E27FC236}">
                <a16:creationId xmlns:a16="http://schemas.microsoft.com/office/drawing/2014/main" id="{976DDACE-4769-AE5E-3E10-CFBF96959211}"/>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949461" y="1402859"/>
            <a:ext cx="7189036" cy="4043833"/>
          </a:xfrm>
          <a:prstGeom prst="rect">
            <a:avLst/>
          </a:prstGeom>
        </p:spPr>
      </p:pic>
    </p:spTree>
    <p:extLst>
      <p:ext uri="{BB962C8B-B14F-4D97-AF65-F5344CB8AC3E}">
        <p14:creationId xmlns:p14="http://schemas.microsoft.com/office/powerpoint/2010/main" val="21072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3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90653-31DE-D1FF-A90F-C78EF483EB1D}"/>
            </a:ext>
          </a:extLst>
        </p:cNvPr>
        <p:cNvGrpSpPr/>
        <p:nvPr/>
      </p:nvGrpSpPr>
      <p:grpSpPr>
        <a:xfrm>
          <a:off x="0" y="0"/>
          <a:ext cx="0" cy="0"/>
          <a:chOff x="0" y="0"/>
          <a:chExt cx="0" cy="0"/>
        </a:xfrm>
      </p:grpSpPr>
      <p:sp>
        <p:nvSpPr>
          <p:cNvPr id="2" name="文本框 1">
            <a:extLst>
              <a:ext uri="{FF2B5EF4-FFF2-40B4-BE49-F238E27FC236}">
                <a16:creationId xmlns:a16="http://schemas.microsoft.com/office/drawing/2014/main" id="{920C78F1-6991-450F-3F94-AFA70B486D9C}"/>
              </a:ext>
            </a:extLst>
          </p:cNvPr>
          <p:cNvSpPr txBox="1"/>
          <p:nvPr/>
        </p:nvSpPr>
        <p:spPr>
          <a:xfrm>
            <a:off x="332509" y="135584"/>
            <a:ext cx="11859491" cy="707886"/>
          </a:xfrm>
          <a:prstGeom prst="rect">
            <a:avLst/>
          </a:prstGeom>
          <a:noFill/>
        </p:spPr>
        <p:txBody>
          <a:bodyPr wrap="square" rtlCol="0">
            <a:spAutoFit/>
          </a:bodyPr>
          <a:lstStyle/>
          <a:p>
            <a:r>
              <a:rPr lang="zh-CN" altLang="en-US" sz="4000" b="1" dirty="0">
                <a:solidFill>
                  <a:srgbClr val="0070C0"/>
                </a:solidFill>
              </a:rPr>
              <a:t>在</a:t>
            </a:r>
            <a:r>
              <a:rPr lang="en-US" altLang="zh-CN" sz="4000" b="1" dirty="0">
                <a:solidFill>
                  <a:srgbClr val="0070C0"/>
                </a:solidFill>
              </a:rPr>
              <a:t>LACT</a:t>
            </a:r>
            <a:r>
              <a:rPr lang="zh-CN" altLang="en-US" sz="4000" b="1" dirty="0">
                <a:solidFill>
                  <a:srgbClr val="0070C0"/>
                </a:solidFill>
              </a:rPr>
              <a:t>中的应用实现：电子学控制</a:t>
            </a:r>
            <a:r>
              <a:rPr lang="en-US" altLang="zh-CN" sz="4000" b="1" dirty="0">
                <a:solidFill>
                  <a:srgbClr val="0070C0"/>
                </a:solidFill>
              </a:rPr>
              <a:t>&amp;</a:t>
            </a:r>
            <a:r>
              <a:rPr lang="zh-CN" altLang="en-US" sz="4000" b="1" dirty="0">
                <a:solidFill>
                  <a:srgbClr val="0070C0"/>
                </a:solidFill>
              </a:rPr>
              <a:t>数据获取系统</a:t>
            </a:r>
            <a:endParaRPr lang="en-US" sz="4000" b="1" dirty="0">
              <a:solidFill>
                <a:srgbClr val="0070C0"/>
              </a:solidFill>
            </a:endParaRPr>
          </a:p>
        </p:txBody>
      </p:sp>
      <p:sp>
        <p:nvSpPr>
          <p:cNvPr id="6" name="灯片编号占位符 7">
            <a:extLst>
              <a:ext uri="{FF2B5EF4-FFF2-40B4-BE49-F238E27FC236}">
                <a16:creationId xmlns:a16="http://schemas.microsoft.com/office/drawing/2014/main" id="{DD4A6D00-4B81-BA2E-2A07-D7D4442D0403}"/>
              </a:ext>
            </a:extLst>
          </p:cNvPr>
          <p:cNvSpPr>
            <a:spLocks noGrp="1"/>
          </p:cNvSpPr>
          <p:nvPr>
            <p:ph type="sldNum" sz="quarter" idx="12"/>
          </p:nvPr>
        </p:nvSpPr>
        <p:spPr>
          <a:xfrm>
            <a:off x="11757497" y="6369765"/>
            <a:ext cx="381000" cy="365125"/>
          </a:xfrm>
        </p:spPr>
        <p:txBody>
          <a:bodyPr/>
          <a:lstStyle/>
          <a:p>
            <a:fld id="{1FCA7F7C-D344-40D1-B5F6-4214A2B64BA7}" type="slidenum">
              <a:rPr lang="zh-CN" altLang="en-US" smtClean="0"/>
              <a:t>16</a:t>
            </a:fld>
            <a:endParaRPr lang="zh-CN" altLang="en-US" dirty="0"/>
          </a:p>
        </p:txBody>
      </p:sp>
      <p:cxnSp>
        <p:nvCxnSpPr>
          <p:cNvPr id="8" name="直接连接符 7">
            <a:extLst>
              <a:ext uri="{FF2B5EF4-FFF2-40B4-BE49-F238E27FC236}">
                <a16:creationId xmlns:a16="http://schemas.microsoft.com/office/drawing/2014/main" id="{C93E14D1-29E8-574B-1FB3-1F3C0C2C735E}"/>
              </a:ext>
            </a:extLst>
          </p:cNvPr>
          <p:cNvCxnSpPr/>
          <p:nvPr/>
        </p:nvCxnSpPr>
        <p:spPr>
          <a:xfrm>
            <a:off x="0" y="1164284"/>
            <a:ext cx="3186545"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9" name="直接连接符 8">
            <a:extLst>
              <a:ext uri="{FF2B5EF4-FFF2-40B4-BE49-F238E27FC236}">
                <a16:creationId xmlns:a16="http://schemas.microsoft.com/office/drawing/2014/main" id="{BE4C481D-7377-C7EC-81E2-2F1D7EBAF452}"/>
              </a:ext>
            </a:extLst>
          </p:cNvPr>
          <p:cNvCxnSpPr/>
          <p:nvPr/>
        </p:nvCxnSpPr>
        <p:spPr>
          <a:xfrm>
            <a:off x="3292764" y="1160168"/>
            <a:ext cx="3186545" cy="0"/>
          </a:xfrm>
          <a:prstGeom prst="line">
            <a:avLst/>
          </a:prstGeom>
          <a:ln w="57150">
            <a:solidFill>
              <a:srgbClr val="0070C0"/>
            </a:solidFill>
          </a:ln>
        </p:spPr>
        <p:style>
          <a:lnRef idx="3">
            <a:schemeClr val="accent2"/>
          </a:lnRef>
          <a:fillRef idx="0">
            <a:schemeClr val="accent2"/>
          </a:fillRef>
          <a:effectRef idx="2">
            <a:schemeClr val="accent2"/>
          </a:effectRef>
          <a:fontRef idx="minor">
            <a:schemeClr val="tx1"/>
          </a:fontRef>
        </p:style>
      </p:cxnSp>
      <p:cxnSp>
        <p:nvCxnSpPr>
          <p:cNvPr id="10" name="直接连接符 9">
            <a:extLst>
              <a:ext uri="{FF2B5EF4-FFF2-40B4-BE49-F238E27FC236}">
                <a16:creationId xmlns:a16="http://schemas.microsoft.com/office/drawing/2014/main" id="{7D5D735C-8B52-56F1-B5B6-AA6406E553BA}"/>
              </a:ext>
            </a:extLst>
          </p:cNvPr>
          <p:cNvCxnSpPr>
            <a:cxnSpLocks/>
          </p:cNvCxnSpPr>
          <p:nvPr/>
        </p:nvCxnSpPr>
        <p:spPr>
          <a:xfrm>
            <a:off x="5948218" y="1164284"/>
            <a:ext cx="2897515"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11" name="直接连接符 10">
            <a:extLst>
              <a:ext uri="{FF2B5EF4-FFF2-40B4-BE49-F238E27FC236}">
                <a16:creationId xmlns:a16="http://schemas.microsoft.com/office/drawing/2014/main" id="{71C3CF07-DFA7-BF8C-88AC-AF496A9098B2}"/>
              </a:ext>
            </a:extLst>
          </p:cNvPr>
          <p:cNvCxnSpPr>
            <a:cxnSpLocks/>
          </p:cNvCxnSpPr>
          <p:nvPr/>
        </p:nvCxnSpPr>
        <p:spPr>
          <a:xfrm>
            <a:off x="8951952" y="1160168"/>
            <a:ext cx="3186545" cy="0"/>
          </a:xfrm>
          <a:prstGeom prst="line">
            <a:avLst/>
          </a:prstGeom>
          <a:ln w="57150">
            <a:solidFill>
              <a:srgbClr val="0070C0"/>
            </a:solidFill>
          </a:ln>
        </p:spPr>
        <p:style>
          <a:lnRef idx="3">
            <a:schemeClr val="accent2"/>
          </a:lnRef>
          <a:fillRef idx="0">
            <a:schemeClr val="accent2"/>
          </a:fillRef>
          <a:effectRef idx="2">
            <a:schemeClr val="accent2"/>
          </a:effectRef>
          <a:fontRef idx="minor">
            <a:schemeClr val="tx1"/>
          </a:fontRef>
        </p:style>
      </p:cxnSp>
      <p:pic>
        <p:nvPicPr>
          <p:cNvPr id="4" name="图片 3">
            <a:extLst>
              <a:ext uri="{FF2B5EF4-FFF2-40B4-BE49-F238E27FC236}">
                <a16:creationId xmlns:a16="http://schemas.microsoft.com/office/drawing/2014/main" id="{F4636DAE-1657-0820-A90B-AC8C56AD24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9129" y="1779862"/>
            <a:ext cx="8095066" cy="3653511"/>
          </a:xfrm>
          <a:prstGeom prst="rect">
            <a:avLst/>
          </a:prstGeom>
        </p:spPr>
      </p:pic>
      <p:sp>
        <p:nvSpPr>
          <p:cNvPr id="5" name="文本框 4">
            <a:extLst>
              <a:ext uri="{FF2B5EF4-FFF2-40B4-BE49-F238E27FC236}">
                <a16:creationId xmlns:a16="http://schemas.microsoft.com/office/drawing/2014/main" id="{80327F97-1188-3F40-2DE8-77209DF2647E}"/>
              </a:ext>
            </a:extLst>
          </p:cNvPr>
          <p:cNvSpPr txBox="1"/>
          <p:nvPr/>
        </p:nvSpPr>
        <p:spPr>
          <a:xfrm>
            <a:off x="267805" y="1274163"/>
            <a:ext cx="3405470" cy="4431983"/>
          </a:xfrm>
          <a:prstGeom prst="rect">
            <a:avLst/>
          </a:prstGeom>
          <a:noFill/>
        </p:spPr>
        <p:txBody>
          <a:bodyPr wrap="square" rtlCol="0">
            <a:spAutoFit/>
          </a:bodyPr>
          <a:lstStyle/>
          <a:p>
            <a:r>
              <a:rPr lang="en-US" altLang="zh-CN" sz="2400" b="1" dirty="0">
                <a:solidFill>
                  <a:srgbClr val="0070C0"/>
                </a:solidFill>
              </a:rPr>
              <a:t>Tango</a:t>
            </a:r>
            <a:r>
              <a:rPr lang="zh-CN" altLang="en-US" sz="2400" b="1" dirty="0">
                <a:solidFill>
                  <a:srgbClr val="0070C0"/>
                </a:solidFill>
              </a:rPr>
              <a:t>集成方案</a:t>
            </a:r>
            <a:endParaRPr lang="en-US" altLang="zh-CN" sz="2400" b="1" dirty="0">
              <a:solidFill>
                <a:srgbClr val="0070C0"/>
              </a:solidFill>
            </a:endParaRPr>
          </a:p>
          <a:p>
            <a:endParaRPr lang="en-US" altLang="zh-CN" sz="2400" b="1" dirty="0">
              <a:solidFill>
                <a:srgbClr val="0070C0"/>
              </a:solidFill>
            </a:endParaRPr>
          </a:p>
          <a:p>
            <a:pPr marL="342900" indent="-342900">
              <a:buFont typeface="+mj-lt"/>
              <a:buAutoNum type="arabicPeriod"/>
            </a:pPr>
            <a:r>
              <a:rPr lang="zh-CN" altLang="en-US" b="1" dirty="0"/>
              <a:t>设备抽象</a:t>
            </a:r>
            <a:endParaRPr lang="en-US" altLang="zh-CN" dirty="0"/>
          </a:p>
          <a:p>
            <a:pPr marL="800100" lvl="1" indent="-342900">
              <a:buFont typeface="Arial" panose="020B0604020202020204" pitchFamily="34" charset="0"/>
              <a:buChar char="•"/>
            </a:pPr>
            <a:r>
              <a:rPr lang="zh-CN" altLang="en-US" dirty="0"/>
              <a:t>电子学板卡设备</a:t>
            </a:r>
            <a:endParaRPr lang="en-US" altLang="zh-CN" dirty="0"/>
          </a:p>
          <a:p>
            <a:pPr marL="800100" lvl="1" indent="-342900">
              <a:buFont typeface="Arial" panose="020B0604020202020204" pitchFamily="34" charset="0"/>
              <a:buChar char="•"/>
            </a:pPr>
            <a:r>
              <a:rPr lang="zh-CN" altLang="en-US" dirty="0"/>
              <a:t>数据同步模块</a:t>
            </a:r>
            <a:endParaRPr lang="en-US" altLang="zh-CN" dirty="0"/>
          </a:p>
          <a:p>
            <a:pPr marL="800100" lvl="1" indent="-342900">
              <a:buFont typeface="Arial" panose="020B0604020202020204" pitchFamily="34" charset="0"/>
              <a:buChar char="•"/>
            </a:pPr>
            <a:r>
              <a:rPr lang="zh-CN" altLang="en-US" dirty="0"/>
              <a:t>数据获取程序</a:t>
            </a:r>
            <a:endParaRPr lang="en-US" altLang="zh-CN" dirty="0"/>
          </a:p>
          <a:p>
            <a:pPr marL="800100" lvl="1" indent="-342900">
              <a:buFont typeface="Arial" panose="020B0604020202020204" pitchFamily="34" charset="0"/>
              <a:buChar char="•"/>
            </a:pPr>
            <a:r>
              <a:rPr lang="en-US" altLang="zh-CN" dirty="0"/>
              <a:t>RBCP</a:t>
            </a:r>
            <a:r>
              <a:rPr lang="zh-CN" altLang="en-US" dirty="0"/>
              <a:t>通信协议</a:t>
            </a:r>
            <a:endParaRPr lang="en-US" altLang="zh-CN" dirty="0"/>
          </a:p>
          <a:p>
            <a:pPr marL="800100" lvl="1" indent="-342900">
              <a:buFont typeface="Arial" panose="020B0604020202020204" pitchFamily="34" charset="0"/>
              <a:buChar char="•"/>
            </a:pPr>
            <a:endParaRPr lang="en-US" altLang="zh-CN" b="1" dirty="0"/>
          </a:p>
          <a:p>
            <a:pPr marL="342900" indent="-342900">
              <a:buFont typeface="+mj-lt"/>
              <a:buAutoNum type="arabicPeriod"/>
            </a:pPr>
            <a:r>
              <a:rPr lang="en-US" altLang="zh-CN" b="1" dirty="0"/>
              <a:t>API</a:t>
            </a:r>
            <a:r>
              <a:rPr lang="zh-CN" altLang="en-US" b="1" dirty="0"/>
              <a:t>统一调度执行与属性读取</a:t>
            </a:r>
            <a:endParaRPr lang="en-US" altLang="zh-CN" b="1" dirty="0"/>
          </a:p>
          <a:p>
            <a:pPr marL="800100" lvl="1" indent="-342900">
              <a:buFont typeface="Arial" panose="020B0604020202020204" pitchFamily="34" charset="0"/>
              <a:buChar char="•"/>
            </a:pPr>
            <a:r>
              <a:rPr lang="zh-CN" altLang="en-US" dirty="0"/>
              <a:t>隔离客户端与下位机之间的直接交互</a:t>
            </a:r>
            <a:endParaRPr lang="en-US" altLang="zh-CN" dirty="0"/>
          </a:p>
          <a:p>
            <a:pPr marL="800100" lvl="1" indent="-342900">
              <a:buFont typeface="Arial" panose="020B0604020202020204" pitchFamily="34" charset="0"/>
              <a:buChar char="•"/>
            </a:pPr>
            <a:endParaRPr lang="en-US" altLang="zh-CN" b="1" dirty="0"/>
          </a:p>
          <a:p>
            <a:pPr marL="342900" indent="-342900">
              <a:buFont typeface="+mj-lt"/>
              <a:buAutoNum type="arabicPeriod"/>
            </a:pPr>
            <a:r>
              <a:rPr lang="zh-CN" altLang="en-US" b="1" dirty="0"/>
              <a:t>多实例运行</a:t>
            </a:r>
            <a:endParaRPr lang="en-US" altLang="zh-CN" b="1" dirty="0"/>
          </a:p>
          <a:p>
            <a:pPr marL="800100" lvl="1" indent="-342900">
              <a:buFont typeface="Arial" panose="020B0604020202020204" pitchFamily="34" charset="0"/>
              <a:buChar char="•"/>
            </a:pPr>
            <a:r>
              <a:rPr lang="zh-CN" altLang="en-US" dirty="0"/>
              <a:t>并行测试多套电子学板</a:t>
            </a:r>
            <a:endParaRPr lang="en-US" altLang="zh-CN" dirty="0"/>
          </a:p>
          <a:p>
            <a:pPr lvl="1"/>
            <a:endParaRPr lang="en-US" altLang="zh-CN" dirty="0"/>
          </a:p>
        </p:txBody>
      </p:sp>
    </p:spTree>
    <p:extLst>
      <p:ext uri="{BB962C8B-B14F-4D97-AF65-F5344CB8AC3E}">
        <p14:creationId xmlns:p14="http://schemas.microsoft.com/office/powerpoint/2010/main" val="3958505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E040A-C694-41F7-916E-701EC113ED14}"/>
            </a:ext>
          </a:extLst>
        </p:cNvPr>
        <p:cNvGrpSpPr/>
        <p:nvPr/>
      </p:nvGrpSpPr>
      <p:grpSpPr>
        <a:xfrm>
          <a:off x="0" y="0"/>
          <a:ext cx="0" cy="0"/>
          <a:chOff x="0" y="0"/>
          <a:chExt cx="0" cy="0"/>
        </a:xfrm>
      </p:grpSpPr>
      <p:sp>
        <p:nvSpPr>
          <p:cNvPr id="2" name="文本框 1">
            <a:extLst>
              <a:ext uri="{FF2B5EF4-FFF2-40B4-BE49-F238E27FC236}">
                <a16:creationId xmlns:a16="http://schemas.microsoft.com/office/drawing/2014/main" id="{CC3D82E8-80E8-1CA1-180C-65BE9DD807A5}"/>
              </a:ext>
            </a:extLst>
          </p:cNvPr>
          <p:cNvSpPr txBox="1"/>
          <p:nvPr/>
        </p:nvSpPr>
        <p:spPr>
          <a:xfrm>
            <a:off x="332510" y="135584"/>
            <a:ext cx="5763490" cy="707886"/>
          </a:xfrm>
          <a:prstGeom prst="rect">
            <a:avLst/>
          </a:prstGeom>
          <a:noFill/>
        </p:spPr>
        <p:txBody>
          <a:bodyPr wrap="square" rtlCol="0">
            <a:spAutoFit/>
          </a:bodyPr>
          <a:lstStyle/>
          <a:p>
            <a:r>
              <a:rPr lang="zh-CN" altLang="en-US" sz="4000" b="1" dirty="0">
                <a:solidFill>
                  <a:srgbClr val="0070C0"/>
                </a:solidFill>
              </a:rPr>
              <a:t>结论与展望</a:t>
            </a:r>
            <a:endParaRPr lang="en-US" sz="4000" b="1" dirty="0">
              <a:solidFill>
                <a:srgbClr val="0070C0"/>
              </a:solidFill>
            </a:endParaRPr>
          </a:p>
        </p:txBody>
      </p:sp>
      <p:sp>
        <p:nvSpPr>
          <p:cNvPr id="6" name="灯片编号占位符 7">
            <a:extLst>
              <a:ext uri="{FF2B5EF4-FFF2-40B4-BE49-F238E27FC236}">
                <a16:creationId xmlns:a16="http://schemas.microsoft.com/office/drawing/2014/main" id="{2A89D77F-AABE-63CC-C05C-7608C4A4FC74}"/>
              </a:ext>
            </a:extLst>
          </p:cNvPr>
          <p:cNvSpPr>
            <a:spLocks noGrp="1"/>
          </p:cNvSpPr>
          <p:nvPr>
            <p:ph type="sldNum" sz="quarter" idx="12"/>
          </p:nvPr>
        </p:nvSpPr>
        <p:spPr>
          <a:xfrm>
            <a:off x="11757497" y="6369765"/>
            <a:ext cx="381000" cy="365125"/>
          </a:xfrm>
        </p:spPr>
        <p:txBody>
          <a:bodyPr/>
          <a:lstStyle/>
          <a:p>
            <a:fld id="{1FCA7F7C-D344-40D1-B5F6-4214A2B64BA7}" type="slidenum">
              <a:rPr lang="zh-CN" altLang="en-US" smtClean="0"/>
              <a:t>17</a:t>
            </a:fld>
            <a:endParaRPr lang="zh-CN" altLang="en-US" dirty="0"/>
          </a:p>
        </p:txBody>
      </p:sp>
      <p:cxnSp>
        <p:nvCxnSpPr>
          <p:cNvPr id="8" name="直接连接符 7">
            <a:extLst>
              <a:ext uri="{FF2B5EF4-FFF2-40B4-BE49-F238E27FC236}">
                <a16:creationId xmlns:a16="http://schemas.microsoft.com/office/drawing/2014/main" id="{CD709DCE-0287-87F5-4305-FCBA793C7FC9}"/>
              </a:ext>
            </a:extLst>
          </p:cNvPr>
          <p:cNvCxnSpPr/>
          <p:nvPr/>
        </p:nvCxnSpPr>
        <p:spPr>
          <a:xfrm>
            <a:off x="0" y="1164284"/>
            <a:ext cx="3186545"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9" name="直接连接符 8">
            <a:extLst>
              <a:ext uri="{FF2B5EF4-FFF2-40B4-BE49-F238E27FC236}">
                <a16:creationId xmlns:a16="http://schemas.microsoft.com/office/drawing/2014/main" id="{A882CDFE-151D-524C-2A2B-637238E31736}"/>
              </a:ext>
            </a:extLst>
          </p:cNvPr>
          <p:cNvCxnSpPr/>
          <p:nvPr/>
        </p:nvCxnSpPr>
        <p:spPr>
          <a:xfrm>
            <a:off x="3292764" y="1160168"/>
            <a:ext cx="3186545" cy="0"/>
          </a:xfrm>
          <a:prstGeom prst="line">
            <a:avLst/>
          </a:prstGeom>
          <a:ln w="57150">
            <a:solidFill>
              <a:srgbClr val="0070C0"/>
            </a:solidFill>
          </a:ln>
        </p:spPr>
        <p:style>
          <a:lnRef idx="3">
            <a:schemeClr val="accent2"/>
          </a:lnRef>
          <a:fillRef idx="0">
            <a:schemeClr val="accent2"/>
          </a:fillRef>
          <a:effectRef idx="2">
            <a:schemeClr val="accent2"/>
          </a:effectRef>
          <a:fontRef idx="minor">
            <a:schemeClr val="tx1"/>
          </a:fontRef>
        </p:style>
      </p:cxnSp>
      <p:cxnSp>
        <p:nvCxnSpPr>
          <p:cNvPr id="10" name="直接连接符 9">
            <a:extLst>
              <a:ext uri="{FF2B5EF4-FFF2-40B4-BE49-F238E27FC236}">
                <a16:creationId xmlns:a16="http://schemas.microsoft.com/office/drawing/2014/main" id="{9A4C29CD-6CD5-CA7B-7FE9-03BCC8101AFA}"/>
              </a:ext>
            </a:extLst>
          </p:cNvPr>
          <p:cNvCxnSpPr>
            <a:cxnSpLocks/>
          </p:cNvCxnSpPr>
          <p:nvPr/>
        </p:nvCxnSpPr>
        <p:spPr>
          <a:xfrm>
            <a:off x="5948218" y="1164284"/>
            <a:ext cx="2897515"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11" name="直接连接符 10">
            <a:extLst>
              <a:ext uri="{FF2B5EF4-FFF2-40B4-BE49-F238E27FC236}">
                <a16:creationId xmlns:a16="http://schemas.microsoft.com/office/drawing/2014/main" id="{FF4E9309-C4B1-6BFB-BE2B-BE28A9CBB84D}"/>
              </a:ext>
            </a:extLst>
          </p:cNvPr>
          <p:cNvCxnSpPr>
            <a:cxnSpLocks/>
          </p:cNvCxnSpPr>
          <p:nvPr/>
        </p:nvCxnSpPr>
        <p:spPr>
          <a:xfrm>
            <a:off x="8951952" y="1160168"/>
            <a:ext cx="3186545" cy="0"/>
          </a:xfrm>
          <a:prstGeom prst="line">
            <a:avLst/>
          </a:prstGeom>
          <a:ln w="57150">
            <a:solidFill>
              <a:srgbClr val="0070C0"/>
            </a:solidFill>
          </a:ln>
        </p:spPr>
        <p:style>
          <a:lnRef idx="3">
            <a:schemeClr val="accent2"/>
          </a:lnRef>
          <a:fillRef idx="0">
            <a:schemeClr val="accent2"/>
          </a:fillRef>
          <a:effectRef idx="2">
            <a:schemeClr val="accent2"/>
          </a:effectRef>
          <a:fontRef idx="minor">
            <a:schemeClr val="tx1"/>
          </a:fontRef>
        </p:style>
      </p:cxnSp>
      <p:sp>
        <p:nvSpPr>
          <p:cNvPr id="3" name="文本框 2">
            <a:extLst>
              <a:ext uri="{FF2B5EF4-FFF2-40B4-BE49-F238E27FC236}">
                <a16:creationId xmlns:a16="http://schemas.microsoft.com/office/drawing/2014/main" id="{FDD7F8AF-EB2B-73F4-BEB8-D561E6B6942E}"/>
              </a:ext>
            </a:extLst>
          </p:cNvPr>
          <p:cNvSpPr txBox="1"/>
          <p:nvPr/>
        </p:nvSpPr>
        <p:spPr>
          <a:xfrm>
            <a:off x="267804" y="1274163"/>
            <a:ext cx="11424987" cy="5078313"/>
          </a:xfrm>
          <a:prstGeom prst="rect">
            <a:avLst/>
          </a:prstGeom>
          <a:noFill/>
        </p:spPr>
        <p:txBody>
          <a:bodyPr wrap="square" rtlCol="0">
            <a:spAutoFit/>
          </a:bodyPr>
          <a:lstStyle/>
          <a:p>
            <a:r>
              <a:rPr lang="zh-CN" altLang="en-US" sz="2400" b="1" dirty="0">
                <a:solidFill>
                  <a:srgbClr val="0070C0"/>
                </a:solidFill>
              </a:rPr>
              <a:t>创新点</a:t>
            </a:r>
            <a:endParaRPr lang="en-US" altLang="zh-CN" sz="2400" b="1" dirty="0">
              <a:solidFill>
                <a:srgbClr val="0070C0"/>
              </a:solidFill>
            </a:endParaRPr>
          </a:p>
          <a:p>
            <a:endParaRPr lang="en-US" altLang="zh-CN" sz="2400" b="1" dirty="0">
              <a:solidFill>
                <a:srgbClr val="0070C0"/>
              </a:solidFill>
            </a:endParaRPr>
          </a:p>
          <a:p>
            <a:pPr marL="285750" indent="-285750">
              <a:buFont typeface="Arial" panose="020B0604020202020204" pitchFamily="34" charset="0"/>
              <a:buChar char="•"/>
            </a:pPr>
            <a:r>
              <a:rPr lang="zh-CN" altLang="en-US" b="1" dirty="0"/>
              <a:t>以“控制”为核心</a:t>
            </a:r>
            <a:r>
              <a:rPr lang="zh-CN" altLang="en-US" dirty="0"/>
              <a:t>：将数据获取（</a:t>
            </a:r>
            <a:r>
              <a:rPr lang="en-US" altLang="zh-CN" dirty="0"/>
              <a:t>DAQ</a:t>
            </a:r>
            <a:r>
              <a:rPr lang="zh-CN" altLang="en-US" dirty="0"/>
              <a:t>）、硬件、软件均抽象为设备，实现软硬件的标准化接入</a:t>
            </a:r>
            <a:endParaRPr lang="en-US" altLang="zh-CN" dirty="0"/>
          </a:p>
          <a:p>
            <a:pPr marL="285750" indent="-285750">
              <a:buFont typeface="Arial" panose="020B0604020202020204" pitchFamily="34" charset="0"/>
              <a:buChar char="•"/>
            </a:pPr>
            <a:r>
              <a:rPr lang="zh-CN" altLang="en-US" b="1" dirty="0"/>
              <a:t>模块化扩展</a:t>
            </a:r>
            <a:r>
              <a:rPr lang="zh-CN" altLang="en-US" dirty="0"/>
              <a:t>：支持</a:t>
            </a:r>
            <a:r>
              <a:rPr lang="en-US" altLang="zh-CN" dirty="0"/>
              <a:t>LACT</a:t>
            </a:r>
            <a:r>
              <a:rPr lang="zh-CN" altLang="en-US" dirty="0"/>
              <a:t>从单台到</a:t>
            </a:r>
            <a:r>
              <a:rPr lang="en-US" altLang="zh-CN" dirty="0"/>
              <a:t>32</a:t>
            </a:r>
            <a:r>
              <a:rPr lang="zh-CN" altLang="en-US" dirty="0"/>
              <a:t>台望远镜的平滑升级</a:t>
            </a:r>
            <a:endParaRPr lang="en-US" altLang="zh-CN" dirty="0"/>
          </a:p>
          <a:p>
            <a:pPr marL="285750" indent="-285750">
              <a:buFont typeface="Arial" panose="020B0604020202020204" pitchFamily="34" charset="0"/>
              <a:buChar char="•"/>
            </a:pPr>
            <a:r>
              <a:rPr lang="zh-CN" altLang="en-US" b="1" dirty="0"/>
              <a:t>与</a:t>
            </a:r>
            <a:r>
              <a:rPr lang="en-US" altLang="zh-CN" b="1" dirty="0"/>
              <a:t>AI</a:t>
            </a:r>
            <a:r>
              <a:rPr lang="zh-CN" altLang="en-US" b="1" dirty="0"/>
              <a:t>的用户交互</a:t>
            </a:r>
            <a:r>
              <a:rPr lang="zh-CN" altLang="en-US" dirty="0"/>
              <a:t>：提供</a:t>
            </a:r>
            <a:r>
              <a:rPr lang="en-US" altLang="zh-CN" dirty="0"/>
              <a:t>MCP</a:t>
            </a:r>
            <a:r>
              <a:rPr lang="zh-CN" altLang="en-US" dirty="0"/>
              <a:t>（</a:t>
            </a:r>
            <a:r>
              <a:rPr lang="en-US" altLang="zh-CN" dirty="0"/>
              <a:t>Model Context Protocol</a:t>
            </a:r>
            <a:r>
              <a:rPr lang="zh-CN" altLang="en-US" dirty="0"/>
              <a:t>）接口以自然语言形式与设备交互</a:t>
            </a:r>
            <a:endParaRPr lang="en-US" altLang="zh-CN" dirty="0"/>
          </a:p>
          <a:p>
            <a:pPr marL="285750" indent="-285750">
              <a:buFont typeface="Arial" panose="020B0604020202020204" pitchFamily="34" charset="0"/>
              <a:buChar char="•"/>
            </a:pPr>
            <a:endParaRPr lang="en-US" altLang="zh-CN" dirty="0"/>
          </a:p>
          <a:p>
            <a:r>
              <a:rPr lang="zh-CN" altLang="en-US" sz="2400" b="1" dirty="0">
                <a:solidFill>
                  <a:srgbClr val="0070C0"/>
                </a:solidFill>
              </a:rPr>
              <a:t>未来方向</a:t>
            </a:r>
            <a:endParaRPr lang="en-US" altLang="zh-CN" sz="2400" b="1" dirty="0">
              <a:solidFill>
                <a:srgbClr val="0070C0"/>
              </a:solidFill>
            </a:endParaRPr>
          </a:p>
          <a:p>
            <a:endParaRPr lang="en-US" altLang="zh-CN" sz="2400" b="1" dirty="0">
              <a:solidFill>
                <a:srgbClr val="0070C0"/>
              </a:solidFill>
            </a:endParaRPr>
          </a:p>
          <a:p>
            <a:pPr marL="285750" indent="-285750">
              <a:buFont typeface="Arial" panose="020B0604020202020204" pitchFamily="34" charset="0"/>
              <a:buChar char="•"/>
            </a:pPr>
            <a:r>
              <a:rPr lang="en-US" altLang="zh-CN" b="1" dirty="0"/>
              <a:t>AI</a:t>
            </a:r>
            <a:r>
              <a:rPr lang="zh-CN" altLang="en-US" b="1" dirty="0"/>
              <a:t>增强控制</a:t>
            </a:r>
            <a:r>
              <a:rPr lang="zh-CN" altLang="en-US" dirty="0"/>
              <a:t>：机器学习优化望远镜调度与数据筛选</a:t>
            </a:r>
            <a:endParaRPr lang="en-US" altLang="zh-CN" dirty="0"/>
          </a:p>
          <a:p>
            <a:pPr marL="285750" indent="-285750">
              <a:buFont typeface="Arial" panose="020B0604020202020204" pitchFamily="34" charset="0"/>
              <a:buChar char="•"/>
            </a:pPr>
            <a:r>
              <a:rPr lang="zh-CN" altLang="en-US" b="1" dirty="0"/>
              <a:t>深化</a:t>
            </a:r>
            <a:r>
              <a:rPr lang="en-US" altLang="zh-CN" b="1" dirty="0"/>
              <a:t>AI</a:t>
            </a:r>
            <a:r>
              <a:rPr lang="zh-CN" altLang="en-US" b="1" dirty="0"/>
              <a:t>集成</a:t>
            </a:r>
            <a:r>
              <a:rPr lang="zh-CN" altLang="en-US" dirty="0"/>
              <a:t>：开发完整的</a:t>
            </a:r>
            <a:r>
              <a:rPr lang="en-US" altLang="zh-CN" dirty="0"/>
              <a:t>Tango-MCP Server</a:t>
            </a:r>
            <a:r>
              <a:rPr lang="zh-CN" altLang="en-US" dirty="0"/>
              <a:t>，进行真实场景测试。</a:t>
            </a:r>
            <a:endParaRPr lang="en-US" altLang="zh-CN" dirty="0"/>
          </a:p>
          <a:p>
            <a:pPr marL="285750" indent="-285750">
              <a:buFont typeface="Arial" panose="020B0604020202020204" pitchFamily="34" charset="0"/>
              <a:buChar char="•"/>
            </a:pPr>
            <a:r>
              <a:rPr lang="zh-CN" altLang="en-US" b="1" dirty="0"/>
              <a:t>标准化推广：软设备（算法、软件）抽象的概念以及</a:t>
            </a:r>
            <a:r>
              <a:rPr lang="en-US" altLang="zh-CN" b="1" dirty="0"/>
              <a:t>Tango REST API</a:t>
            </a:r>
            <a:r>
              <a:rPr lang="zh-CN" altLang="en-US" b="1" dirty="0"/>
              <a:t>通用接口</a:t>
            </a:r>
            <a:endParaRPr lang="en-US" altLang="zh-CN" b="1" dirty="0"/>
          </a:p>
          <a:p>
            <a:pPr marL="285750" indent="-285750">
              <a:buFont typeface="Arial" panose="020B0604020202020204" pitchFamily="34" charset="0"/>
              <a:buChar char="•"/>
            </a:pPr>
            <a:endParaRPr lang="en-US" altLang="zh-CN" dirty="0"/>
          </a:p>
          <a:p>
            <a:r>
              <a:rPr lang="zh-CN" altLang="en-US" sz="2400" b="1" dirty="0">
                <a:solidFill>
                  <a:srgbClr val="0070C0"/>
                </a:solidFill>
              </a:rPr>
              <a:t>总结</a:t>
            </a:r>
            <a:endParaRPr lang="en-US" altLang="zh-CN" sz="2400" b="1" dirty="0">
              <a:solidFill>
                <a:srgbClr val="0070C0"/>
              </a:solidFill>
            </a:endParaRPr>
          </a:p>
          <a:p>
            <a:endParaRPr lang="en-US" altLang="zh-CN" sz="2400" b="1" dirty="0">
              <a:solidFill>
                <a:srgbClr val="0070C0"/>
              </a:solidFill>
            </a:endParaRPr>
          </a:p>
          <a:p>
            <a:r>
              <a:rPr lang="zh-CN" altLang="en-US" b="1" dirty="0"/>
              <a:t>基于</a:t>
            </a:r>
            <a:r>
              <a:rPr lang="en-US" altLang="zh-CN" b="1" dirty="0"/>
              <a:t>Tango</a:t>
            </a:r>
            <a:r>
              <a:rPr lang="zh-CN" altLang="en-US" b="1" dirty="0"/>
              <a:t>框架提出了高效、灵活的控制与数据采集集成方案，其“设备抽象”思想和“控制”的概念以及与</a:t>
            </a:r>
            <a:r>
              <a:rPr lang="en-US" altLang="zh-CN" b="1" dirty="0"/>
              <a:t>MCP</a:t>
            </a:r>
            <a:r>
              <a:rPr lang="zh-CN" altLang="en-US" b="1" dirty="0"/>
              <a:t>接口的集成可应用于科学装置智能化管理</a:t>
            </a:r>
            <a:endParaRPr lang="en-US" altLang="zh-CN" b="1" dirty="0"/>
          </a:p>
        </p:txBody>
      </p:sp>
    </p:spTree>
    <p:extLst>
      <p:ext uri="{BB962C8B-B14F-4D97-AF65-F5344CB8AC3E}">
        <p14:creationId xmlns:p14="http://schemas.microsoft.com/office/powerpoint/2010/main" val="96977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409E1-8176-4819-010B-182B0A763FD0}"/>
            </a:ext>
          </a:extLst>
        </p:cNvPr>
        <p:cNvGrpSpPr/>
        <p:nvPr/>
      </p:nvGrpSpPr>
      <p:grpSpPr>
        <a:xfrm>
          <a:off x="0" y="0"/>
          <a:ext cx="0" cy="0"/>
          <a:chOff x="0" y="0"/>
          <a:chExt cx="0" cy="0"/>
        </a:xfrm>
      </p:grpSpPr>
      <p:pic>
        <p:nvPicPr>
          <p:cNvPr id="4" name="图片 3">
            <a:extLst>
              <a:ext uri="{FF2B5EF4-FFF2-40B4-BE49-F238E27FC236}">
                <a16:creationId xmlns:a16="http://schemas.microsoft.com/office/drawing/2014/main" id="{ACC38B5C-A57F-C0AF-E7F6-689F970565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885"/>
            <a:ext cx="3690294" cy="832279"/>
          </a:xfrm>
          <a:prstGeom prst="rect">
            <a:avLst/>
          </a:prstGeom>
        </p:spPr>
      </p:pic>
      <p:sp>
        <p:nvSpPr>
          <p:cNvPr id="5" name="灯片编号占位符 7">
            <a:extLst>
              <a:ext uri="{FF2B5EF4-FFF2-40B4-BE49-F238E27FC236}">
                <a16:creationId xmlns:a16="http://schemas.microsoft.com/office/drawing/2014/main" id="{A50E0B22-E833-A790-D77E-F0A39CC0178E}"/>
              </a:ext>
            </a:extLst>
          </p:cNvPr>
          <p:cNvSpPr>
            <a:spLocks noGrp="1"/>
          </p:cNvSpPr>
          <p:nvPr>
            <p:ph type="sldNum" sz="quarter" idx="12"/>
          </p:nvPr>
        </p:nvSpPr>
        <p:spPr>
          <a:xfrm>
            <a:off x="11757497" y="6369765"/>
            <a:ext cx="381000" cy="365125"/>
          </a:xfrm>
        </p:spPr>
        <p:txBody>
          <a:bodyPr/>
          <a:lstStyle/>
          <a:p>
            <a:fld id="{1FCA7F7C-D344-40D1-B5F6-4214A2B64BA7}" type="slidenum">
              <a:rPr lang="zh-CN" altLang="en-US" smtClean="0"/>
              <a:t>2</a:t>
            </a:fld>
            <a:endParaRPr lang="zh-CN" altLang="en-US" dirty="0"/>
          </a:p>
        </p:txBody>
      </p:sp>
      <p:sp>
        <p:nvSpPr>
          <p:cNvPr id="11" name="箭头: 五边形 10">
            <a:extLst>
              <a:ext uri="{FF2B5EF4-FFF2-40B4-BE49-F238E27FC236}">
                <a16:creationId xmlns:a16="http://schemas.microsoft.com/office/drawing/2014/main" id="{477F8E11-8B78-1689-28E5-96C3A215E2E2}"/>
              </a:ext>
            </a:extLst>
          </p:cNvPr>
          <p:cNvSpPr/>
          <p:nvPr/>
        </p:nvSpPr>
        <p:spPr>
          <a:xfrm>
            <a:off x="4259361" y="1410788"/>
            <a:ext cx="3395473" cy="553865"/>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dirty="0"/>
              <a:t>1.LACT</a:t>
            </a:r>
            <a:r>
              <a:rPr lang="zh-CN" altLang="en-US" dirty="0"/>
              <a:t>实验背景</a:t>
            </a:r>
          </a:p>
        </p:txBody>
      </p:sp>
      <p:sp>
        <p:nvSpPr>
          <p:cNvPr id="12" name="箭头: 五边形 11">
            <a:extLst>
              <a:ext uri="{FF2B5EF4-FFF2-40B4-BE49-F238E27FC236}">
                <a16:creationId xmlns:a16="http://schemas.microsoft.com/office/drawing/2014/main" id="{E5094EBF-427A-6181-A521-D3626752D8F6}"/>
              </a:ext>
            </a:extLst>
          </p:cNvPr>
          <p:cNvSpPr/>
          <p:nvPr/>
        </p:nvSpPr>
        <p:spPr>
          <a:xfrm>
            <a:off x="4259361" y="2132729"/>
            <a:ext cx="3395474" cy="553865"/>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dirty="0"/>
              <a:t>2.Tango</a:t>
            </a:r>
            <a:r>
              <a:rPr lang="zh-CN" altLang="en-US" dirty="0"/>
              <a:t>控制框架</a:t>
            </a:r>
          </a:p>
        </p:txBody>
      </p:sp>
      <p:sp>
        <p:nvSpPr>
          <p:cNvPr id="13" name="箭头: 五边形 12">
            <a:extLst>
              <a:ext uri="{FF2B5EF4-FFF2-40B4-BE49-F238E27FC236}">
                <a16:creationId xmlns:a16="http://schemas.microsoft.com/office/drawing/2014/main" id="{F1056129-AA9F-C229-2BA4-55CD64CEE195}"/>
              </a:ext>
            </a:extLst>
          </p:cNvPr>
          <p:cNvSpPr/>
          <p:nvPr/>
        </p:nvSpPr>
        <p:spPr>
          <a:xfrm>
            <a:off x="4259359" y="2854670"/>
            <a:ext cx="3395473" cy="553865"/>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dirty="0"/>
              <a:t>3.</a:t>
            </a:r>
            <a:r>
              <a:rPr lang="zh-CN" altLang="en-US" dirty="0"/>
              <a:t>基于</a:t>
            </a:r>
            <a:r>
              <a:rPr lang="en-US" altLang="zh-CN" dirty="0"/>
              <a:t>Tango</a:t>
            </a:r>
            <a:r>
              <a:rPr lang="zh-CN" altLang="en-US" dirty="0"/>
              <a:t>框架的架构设计</a:t>
            </a:r>
          </a:p>
        </p:txBody>
      </p:sp>
      <p:sp>
        <p:nvSpPr>
          <p:cNvPr id="14" name="箭头: 五边形 13">
            <a:extLst>
              <a:ext uri="{FF2B5EF4-FFF2-40B4-BE49-F238E27FC236}">
                <a16:creationId xmlns:a16="http://schemas.microsoft.com/office/drawing/2014/main" id="{7C123493-C021-C501-0534-74A28205B30B}"/>
              </a:ext>
            </a:extLst>
          </p:cNvPr>
          <p:cNvSpPr/>
          <p:nvPr/>
        </p:nvSpPr>
        <p:spPr>
          <a:xfrm>
            <a:off x="4259359" y="4245429"/>
            <a:ext cx="3395473" cy="553865"/>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dirty="0"/>
              <a:t>5.</a:t>
            </a:r>
            <a:r>
              <a:rPr lang="zh-CN" altLang="en-US" dirty="0"/>
              <a:t>与</a:t>
            </a:r>
            <a:r>
              <a:rPr lang="en-US" altLang="zh-CN" dirty="0"/>
              <a:t>AI</a:t>
            </a:r>
            <a:r>
              <a:rPr lang="zh-CN" altLang="en-US" dirty="0"/>
              <a:t>结合的探索：</a:t>
            </a:r>
            <a:r>
              <a:rPr lang="en-US" altLang="zh-CN" dirty="0"/>
              <a:t>MCP</a:t>
            </a:r>
            <a:r>
              <a:rPr lang="zh-CN" altLang="en-US" dirty="0"/>
              <a:t>应用</a:t>
            </a:r>
          </a:p>
        </p:txBody>
      </p:sp>
      <p:sp>
        <p:nvSpPr>
          <p:cNvPr id="15" name="箭头: 五边形 14">
            <a:extLst>
              <a:ext uri="{FF2B5EF4-FFF2-40B4-BE49-F238E27FC236}">
                <a16:creationId xmlns:a16="http://schemas.microsoft.com/office/drawing/2014/main" id="{2751BD93-9F13-0CC2-3627-78DAEE5CDCF2}"/>
              </a:ext>
            </a:extLst>
          </p:cNvPr>
          <p:cNvSpPr/>
          <p:nvPr/>
        </p:nvSpPr>
        <p:spPr>
          <a:xfrm>
            <a:off x="4259360" y="4967370"/>
            <a:ext cx="3395472" cy="553865"/>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dirty="0"/>
              <a:t>6.</a:t>
            </a:r>
            <a:r>
              <a:rPr lang="zh-CN" altLang="en-US" dirty="0"/>
              <a:t>在</a:t>
            </a:r>
            <a:r>
              <a:rPr lang="en-US" altLang="zh-CN" dirty="0"/>
              <a:t>LACT</a:t>
            </a:r>
            <a:r>
              <a:rPr lang="zh-CN" altLang="en-US" dirty="0"/>
              <a:t>实验中的应用</a:t>
            </a:r>
          </a:p>
        </p:txBody>
      </p:sp>
      <p:sp>
        <p:nvSpPr>
          <p:cNvPr id="16" name="箭头: 五边形 15">
            <a:extLst>
              <a:ext uri="{FF2B5EF4-FFF2-40B4-BE49-F238E27FC236}">
                <a16:creationId xmlns:a16="http://schemas.microsoft.com/office/drawing/2014/main" id="{E5BEFBDD-B034-BF81-8C00-22DCC9387C77}"/>
              </a:ext>
            </a:extLst>
          </p:cNvPr>
          <p:cNvSpPr/>
          <p:nvPr/>
        </p:nvSpPr>
        <p:spPr>
          <a:xfrm>
            <a:off x="4259360" y="5689311"/>
            <a:ext cx="3395472" cy="553865"/>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dirty="0"/>
              <a:t>7.</a:t>
            </a:r>
            <a:r>
              <a:rPr lang="zh-CN" altLang="en-US" dirty="0"/>
              <a:t>总结与展望</a:t>
            </a:r>
          </a:p>
        </p:txBody>
      </p:sp>
      <p:sp>
        <p:nvSpPr>
          <p:cNvPr id="17" name="箭头: 五边形 16">
            <a:extLst>
              <a:ext uri="{FF2B5EF4-FFF2-40B4-BE49-F238E27FC236}">
                <a16:creationId xmlns:a16="http://schemas.microsoft.com/office/drawing/2014/main" id="{5FAF5317-9572-7CC3-18E4-933CE3E3330D}"/>
              </a:ext>
            </a:extLst>
          </p:cNvPr>
          <p:cNvSpPr/>
          <p:nvPr/>
        </p:nvSpPr>
        <p:spPr>
          <a:xfrm>
            <a:off x="4259358" y="3550049"/>
            <a:ext cx="3395473" cy="553865"/>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dirty="0"/>
              <a:t>4.</a:t>
            </a:r>
            <a:r>
              <a:rPr lang="zh-CN" altLang="en-US" dirty="0"/>
              <a:t>构建新的</a:t>
            </a:r>
            <a:r>
              <a:rPr lang="en-US" altLang="zh-CN" dirty="0"/>
              <a:t>Tango REST API</a:t>
            </a:r>
            <a:endParaRPr lang="zh-CN" altLang="en-US" dirty="0"/>
          </a:p>
        </p:txBody>
      </p:sp>
    </p:spTree>
    <p:extLst>
      <p:ext uri="{BB962C8B-B14F-4D97-AF65-F5344CB8AC3E}">
        <p14:creationId xmlns:p14="http://schemas.microsoft.com/office/powerpoint/2010/main" val="331762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1B9CFA5-B57C-48B4-B927-CCEA69C7CC81}"/>
              </a:ext>
            </a:extLst>
          </p:cNvPr>
          <p:cNvSpPr txBox="1"/>
          <p:nvPr/>
        </p:nvSpPr>
        <p:spPr>
          <a:xfrm>
            <a:off x="332510" y="135584"/>
            <a:ext cx="5763490" cy="707886"/>
          </a:xfrm>
          <a:prstGeom prst="rect">
            <a:avLst/>
          </a:prstGeom>
          <a:noFill/>
        </p:spPr>
        <p:txBody>
          <a:bodyPr wrap="square" rtlCol="0">
            <a:spAutoFit/>
          </a:bodyPr>
          <a:lstStyle/>
          <a:p>
            <a:r>
              <a:rPr lang="en-US" altLang="zh-CN" sz="4000" b="1" dirty="0">
                <a:solidFill>
                  <a:srgbClr val="0070C0"/>
                </a:solidFill>
              </a:rPr>
              <a:t>LACT</a:t>
            </a:r>
            <a:r>
              <a:rPr lang="zh-CN" altLang="en-US" sz="4000" b="1" dirty="0">
                <a:solidFill>
                  <a:srgbClr val="0070C0"/>
                </a:solidFill>
              </a:rPr>
              <a:t>实验背景</a:t>
            </a:r>
            <a:endParaRPr lang="en-US" sz="4000" b="1" dirty="0">
              <a:solidFill>
                <a:srgbClr val="0070C0"/>
              </a:solidFill>
            </a:endParaRPr>
          </a:p>
        </p:txBody>
      </p:sp>
      <p:sp>
        <p:nvSpPr>
          <p:cNvPr id="6" name="灯片编号占位符 7">
            <a:extLst>
              <a:ext uri="{FF2B5EF4-FFF2-40B4-BE49-F238E27FC236}">
                <a16:creationId xmlns:a16="http://schemas.microsoft.com/office/drawing/2014/main" id="{6EF890AB-A89F-40C7-8E6B-6FCD0017F8DD}"/>
              </a:ext>
            </a:extLst>
          </p:cNvPr>
          <p:cNvSpPr>
            <a:spLocks noGrp="1"/>
          </p:cNvSpPr>
          <p:nvPr>
            <p:ph type="sldNum" sz="quarter" idx="12"/>
          </p:nvPr>
        </p:nvSpPr>
        <p:spPr>
          <a:xfrm>
            <a:off x="11757497" y="6369765"/>
            <a:ext cx="381000" cy="365125"/>
          </a:xfrm>
        </p:spPr>
        <p:txBody>
          <a:bodyPr/>
          <a:lstStyle/>
          <a:p>
            <a:fld id="{1FCA7F7C-D344-40D1-B5F6-4214A2B64BA7}" type="slidenum">
              <a:rPr lang="zh-CN" altLang="en-US" smtClean="0"/>
              <a:t>3</a:t>
            </a:fld>
            <a:endParaRPr lang="zh-CN" altLang="en-US" dirty="0"/>
          </a:p>
        </p:txBody>
      </p:sp>
      <p:cxnSp>
        <p:nvCxnSpPr>
          <p:cNvPr id="8" name="直接连接符 7">
            <a:extLst>
              <a:ext uri="{FF2B5EF4-FFF2-40B4-BE49-F238E27FC236}">
                <a16:creationId xmlns:a16="http://schemas.microsoft.com/office/drawing/2014/main" id="{9126ED4B-9D5E-40C6-9752-0149711AA61B}"/>
              </a:ext>
            </a:extLst>
          </p:cNvPr>
          <p:cNvCxnSpPr/>
          <p:nvPr/>
        </p:nvCxnSpPr>
        <p:spPr>
          <a:xfrm>
            <a:off x="0" y="1164284"/>
            <a:ext cx="3186545"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9" name="直接连接符 8">
            <a:extLst>
              <a:ext uri="{FF2B5EF4-FFF2-40B4-BE49-F238E27FC236}">
                <a16:creationId xmlns:a16="http://schemas.microsoft.com/office/drawing/2014/main" id="{95D86D9A-7002-40A5-AF30-B94157936F0B}"/>
              </a:ext>
            </a:extLst>
          </p:cNvPr>
          <p:cNvCxnSpPr/>
          <p:nvPr/>
        </p:nvCxnSpPr>
        <p:spPr>
          <a:xfrm>
            <a:off x="3292764" y="1160168"/>
            <a:ext cx="3186545" cy="0"/>
          </a:xfrm>
          <a:prstGeom prst="line">
            <a:avLst/>
          </a:prstGeom>
          <a:ln w="57150">
            <a:solidFill>
              <a:srgbClr val="0070C0"/>
            </a:solidFill>
          </a:ln>
        </p:spPr>
        <p:style>
          <a:lnRef idx="3">
            <a:schemeClr val="accent2"/>
          </a:lnRef>
          <a:fillRef idx="0">
            <a:schemeClr val="accent2"/>
          </a:fillRef>
          <a:effectRef idx="2">
            <a:schemeClr val="accent2"/>
          </a:effectRef>
          <a:fontRef idx="minor">
            <a:schemeClr val="tx1"/>
          </a:fontRef>
        </p:style>
      </p:cxnSp>
      <p:cxnSp>
        <p:nvCxnSpPr>
          <p:cNvPr id="10" name="直接连接符 9">
            <a:extLst>
              <a:ext uri="{FF2B5EF4-FFF2-40B4-BE49-F238E27FC236}">
                <a16:creationId xmlns:a16="http://schemas.microsoft.com/office/drawing/2014/main" id="{FACDEBA4-6495-416E-A486-C5EEBE9D2E23}"/>
              </a:ext>
            </a:extLst>
          </p:cNvPr>
          <p:cNvCxnSpPr>
            <a:cxnSpLocks/>
          </p:cNvCxnSpPr>
          <p:nvPr/>
        </p:nvCxnSpPr>
        <p:spPr>
          <a:xfrm>
            <a:off x="5948218" y="1164284"/>
            <a:ext cx="2897515"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11" name="直接连接符 10">
            <a:extLst>
              <a:ext uri="{FF2B5EF4-FFF2-40B4-BE49-F238E27FC236}">
                <a16:creationId xmlns:a16="http://schemas.microsoft.com/office/drawing/2014/main" id="{07C435FC-E984-477E-8C2A-C8C05D3AD3F1}"/>
              </a:ext>
            </a:extLst>
          </p:cNvPr>
          <p:cNvCxnSpPr>
            <a:cxnSpLocks/>
          </p:cNvCxnSpPr>
          <p:nvPr/>
        </p:nvCxnSpPr>
        <p:spPr>
          <a:xfrm>
            <a:off x="8951952" y="1160168"/>
            <a:ext cx="3186545" cy="0"/>
          </a:xfrm>
          <a:prstGeom prst="line">
            <a:avLst/>
          </a:prstGeom>
          <a:ln w="57150">
            <a:solidFill>
              <a:srgbClr val="0070C0"/>
            </a:solidFill>
          </a:ln>
        </p:spPr>
        <p:style>
          <a:lnRef idx="3">
            <a:schemeClr val="accent2"/>
          </a:lnRef>
          <a:fillRef idx="0">
            <a:schemeClr val="accent2"/>
          </a:fillRef>
          <a:effectRef idx="2">
            <a:schemeClr val="accent2"/>
          </a:effectRef>
          <a:fontRef idx="minor">
            <a:schemeClr val="tx1"/>
          </a:fontRef>
        </p:style>
      </p:cxnSp>
      <p:sp>
        <p:nvSpPr>
          <p:cNvPr id="3" name="文本框 2">
            <a:extLst>
              <a:ext uri="{FF2B5EF4-FFF2-40B4-BE49-F238E27FC236}">
                <a16:creationId xmlns:a16="http://schemas.microsoft.com/office/drawing/2014/main" id="{0E87AAA3-ABA1-A935-2DE1-30650CB4C16D}"/>
              </a:ext>
            </a:extLst>
          </p:cNvPr>
          <p:cNvSpPr txBox="1"/>
          <p:nvPr/>
        </p:nvSpPr>
        <p:spPr>
          <a:xfrm>
            <a:off x="311099" y="1274163"/>
            <a:ext cx="11569802" cy="2031325"/>
          </a:xfrm>
          <a:prstGeom prst="rect">
            <a:avLst/>
          </a:prstGeom>
          <a:noFill/>
        </p:spPr>
        <p:txBody>
          <a:bodyPr wrap="square" rtlCol="0">
            <a:spAutoFit/>
          </a:bodyPr>
          <a:lstStyle/>
          <a:p>
            <a:r>
              <a:rPr lang="en-US" altLang="zh-CN" dirty="0"/>
              <a:t>LACT</a:t>
            </a:r>
            <a:r>
              <a:rPr lang="zh-CN" altLang="en-US" dirty="0"/>
              <a:t>的核心科学目标是</a:t>
            </a:r>
            <a:r>
              <a:rPr lang="zh-CN" altLang="en-US" dirty="0">
                <a:highlight>
                  <a:srgbClr val="FFFF00"/>
                </a:highlight>
              </a:rPr>
              <a:t>破解拍电子伏（</a:t>
            </a:r>
            <a:r>
              <a:rPr lang="en-US" altLang="zh-CN" dirty="0" err="1">
                <a:highlight>
                  <a:srgbClr val="FFFF00"/>
                </a:highlight>
              </a:rPr>
              <a:t>PeV</a:t>
            </a:r>
            <a:r>
              <a:rPr lang="zh-CN" altLang="en-US" dirty="0">
                <a:highlight>
                  <a:srgbClr val="FFFF00"/>
                </a:highlight>
              </a:rPr>
              <a:t>）宇宙线起源</a:t>
            </a:r>
            <a:r>
              <a:rPr lang="zh-CN" altLang="en-US" dirty="0"/>
              <a:t>世纪难题。项目将利用其超高的角分辨率和灵敏度，对超高能伽马射线源的内部结构进行精细测量，精确定位超高能伽马射线的辐射位置，揭示超高能伽马射线的辐射机制，从而破解</a:t>
            </a:r>
            <a:r>
              <a:rPr lang="en-US" altLang="zh-CN" dirty="0" err="1"/>
              <a:t>PeV</a:t>
            </a:r>
            <a:r>
              <a:rPr lang="zh-CN" altLang="en-US" dirty="0"/>
              <a:t>宇宙线起源世纪难题。项目在</a:t>
            </a:r>
            <a:r>
              <a:rPr lang="en-US" altLang="zh-CN" dirty="0"/>
              <a:t>LHAASO(Fig.1)</a:t>
            </a:r>
            <a:r>
              <a:rPr lang="en-US" altLang="zh-CN" baseline="30000" dirty="0"/>
              <a:t> </a:t>
            </a:r>
            <a:r>
              <a:rPr lang="zh-CN" altLang="en-US" dirty="0"/>
              <a:t>锁定超高能伽马射线源位置的基础上，利用其超高的角分辨，将精确绘制超高能伽马射线源的辐射形态，精确定位超高能伽马射线的辐射位置和起源天体。</a:t>
            </a:r>
          </a:p>
          <a:p>
            <a:r>
              <a:rPr lang="zh-CN" altLang="en-US" dirty="0"/>
              <a:t>         </a:t>
            </a:r>
            <a:r>
              <a:rPr lang="en-US" altLang="zh-CN" dirty="0"/>
              <a:t>LACT</a:t>
            </a:r>
            <a:r>
              <a:rPr lang="zh-CN" altLang="en-US" dirty="0"/>
              <a:t>是由</a:t>
            </a:r>
            <a:r>
              <a:rPr lang="en-US" altLang="zh-CN" dirty="0">
                <a:highlight>
                  <a:srgbClr val="FFFF00"/>
                </a:highlight>
              </a:rPr>
              <a:t>32</a:t>
            </a:r>
            <a:r>
              <a:rPr lang="zh-CN" altLang="en-US" dirty="0">
                <a:highlight>
                  <a:srgbClr val="FFFF00"/>
                </a:highlight>
              </a:rPr>
              <a:t>台</a:t>
            </a:r>
            <a:r>
              <a:rPr lang="en-US" altLang="zh-CN" dirty="0"/>
              <a:t>6</a:t>
            </a:r>
            <a:r>
              <a:rPr lang="zh-CN" altLang="en-US" dirty="0"/>
              <a:t>米口径的成像大气切伦科夫望远镜组成的大型超高能伽马源立体跟踪装置，建成将是世界上角分辨率和灵敏度综合能力领先的超高能伽马射线源跟踪观测装置，</a:t>
            </a:r>
            <a:r>
              <a:rPr lang="en-US" altLang="zh-CN" dirty="0">
                <a:highlight>
                  <a:srgbClr val="FFFF00"/>
                </a:highlight>
              </a:rPr>
              <a:t>2025</a:t>
            </a:r>
            <a:r>
              <a:rPr lang="zh-CN" altLang="en-US" dirty="0">
                <a:highlight>
                  <a:srgbClr val="FFFF00"/>
                </a:highlight>
              </a:rPr>
              <a:t>年首台</a:t>
            </a:r>
            <a:r>
              <a:rPr lang="zh-CN" altLang="en-US" dirty="0"/>
              <a:t>望远镜将实现观测运行，</a:t>
            </a:r>
            <a:r>
              <a:rPr lang="en-US" altLang="zh-CN" dirty="0">
                <a:highlight>
                  <a:srgbClr val="FFFF00"/>
                </a:highlight>
              </a:rPr>
              <a:t>2026</a:t>
            </a:r>
            <a:r>
              <a:rPr lang="zh-CN" altLang="en-US" dirty="0">
                <a:highlight>
                  <a:srgbClr val="FFFF00"/>
                </a:highlight>
              </a:rPr>
              <a:t>年</a:t>
            </a:r>
            <a:r>
              <a:rPr lang="zh-CN" altLang="en-US" dirty="0"/>
              <a:t>将建成</a:t>
            </a:r>
            <a:r>
              <a:rPr lang="en-US" altLang="zh-CN" dirty="0">
                <a:highlight>
                  <a:srgbClr val="FFFF00"/>
                </a:highlight>
              </a:rPr>
              <a:t>8</a:t>
            </a:r>
            <a:r>
              <a:rPr lang="zh-CN" altLang="en-US" dirty="0">
                <a:highlight>
                  <a:srgbClr val="FFFF00"/>
                </a:highlight>
              </a:rPr>
              <a:t>台望远镜</a:t>
            </a:r>
            <a:r>
              <a:rPr lang="zh-CN" altLang="en-US" dirty="0"/>
              <a:t>（具备科学发现的能力），</a:t>
            </a:r>
            <a:r>
              <a:rPr lang="en-US" altLang="zh-CN" dirty="0">
                <a:highlight>
                  <a:srgbClr val="FFFF00"/>
                </a:highlight>
              </a:rPr>
              <a:t>2028</a:t>
            </a:r>
            <a:r>
              <a:rPr lang="zh-CN" altLang="en-US" dirty="0">
                <a:highlight>
                  <a:srgbClr val="FFFF00"/>
                </a:highlight>
              </a:rPr>
              <a:t>年</a:t>
            </a:r>
            <a:r>
              <a:rPr lang="zh-CN" altLang="en-US" dirty="0"/>
              <a:t>将建成</a:t>
            </a:r>
            <a:r>
              <a:rPr lang="en-US" altLang="zh-CN" dirty="0">
                <a:highlight>
                  <a:srgbClr val="FFFF00"/>
                </a:highlight>
              </a:rPr>
              <a:t>32</a:t>
            </a:r>
            <a:r>
              <a:rPr lang="zh-CN" altLang="en-US" dirty="0">
                <a:highlight>
                  <a:srgbClr val="FFFF00"/>
                </a:highlight>
              </a:rPr>
              <a:t>台</a:t>
            </a:r>
            <a:r>
              <a:rPr lang="en-US" altLang="zh-CN" dirty="0"/>
              <a:t>(Fig.2)</a:t>
            </a:r>
            <a:r>
              <a:rPr lang="zh-CN" altLang="en-US" dirty="0"/>
              <a:t>（全阵列，角分辨率和灵敏度达到最好）。</a:t>
            </a:r>
            <a:r>
              <a:rPr lang="en-US" altLang="zh-CN" baseline="30000" dirty="0"/>
              <a:t>[1]</a:t>
            </a:r>
            <a:endParaRPr lang="zh-CN" altLang="en-US" dirty="0"/>
          </a:p>
        </p:txBody>
      </p:sp>
      <p:pic>
        <p:nvPicPr>
          <p:cNvPr id="5" name="图片 4">
            <a:extLst>
              <a:ext uri="{FF2B5EF4-FFF2-40B4-BE49-F238E27FC236}">
                <a16:creationId xmlns:a16="http://schemas.microsoft.com/office/drawing/2014/main" id="{28935D7A-9DC1-F44E-9524-EE531978E4E3}"/>
              </a:ext>
            </a:extLst>
          </p:cNvPr>
          <p:cNvPicPr>
            <a:picLocks noChangeAspect="1"/>
          </p:cNvPicPr>
          <p:nvPr/>
        </p:nvPicPr>
        <p:blipFill>
          <a:blip r:embed="rId2"/>
          <a:stretch>
            <a:fillRect/>
          </a:stretch>
        </p:blipFill>
        <p:spPr>
          <a:xfrm>
            <a:off x="332511" y="3423599"/>
            <a:ext cx="4702706" cy="2662261"/>
          </a:xfrm>
          <a:prstGeom prst="rect">
            <a:avLst/>
          </a:prstGeom>
        </p:spPr>
      </p:pic>
      <p:pic>
        <p:nvPicPr>
          <p:cNvPr id="12" name="图片 11">
            <a:extLst>
              <a:ext uri="{FF2B5EF4-FFF2-40B4-BE49-F238E27FC236}">
                <a16:creationId xmlns:a16="http://schemas.microsoft.com/office/drawing/2014/main" id="{A850CB77-B627-0BFA-07A0-6D158E0C7AF9}"/>
              </a:ext>
            </a:extLst>
          </p:cNvPr>
          <p:cNvPicPr>
            <a:picLocks noChangeAspect="1"/>
          </p:cNvPicPr>
          <p:nvPr/>
        </p:nvPicPr>
        <p:blipFill>
          <a:blip r:embed="rId3"/>
          <a:stretch>
            <a:fillRect/>
          </a:stretch>
        </p:blipFill>
        <p:spPr>
          <a:xfrm>
            <a:off x="6683543" y="3384904"/>
            <a:ext cx="4624238" cy="2700956"/>
          </a:xfrm>
          <a:prstGeom prst="rect">
            <a:avLst/>
          </a:prstGeom>
        </p:spPr>
      </p:pic>
      <p:sp>
        <p:nvSpPr>
          <p:cNvPr id="4" name="文本框 3">
            <a:extLst>
              <a:ext uri="{FF2B5EF4-FFF2-40B4-BE49-F238E27FC236}">
                <a16:creationId xmlns:a16="http://schemas.microsoft.com/office/drawing/2014/main" id="{6A30915B-4BFE-9B04-DB00-E6B19E70A805}"/>
              </a:ext>
            </a:extLst>
          </p:cNvPr>
          <p:cNvSpPr txBox="1"/>
          <p:nvPr/>
        </p:nvSpPr>
        <p:spPr>
          <a:xfrm>
            <a:off x="267804" y="6428318"/>
            <a:ext cx="5442648" cy="307777"/>
          </a:xfrm>
          <a:prstGeom prst="rect">
            <a:avLst/>
          </a:prstGeom>
          <a:noFill/>
        </p:spPr>
        <p:txBody>
          <a:bodyPr wrap="square" rtlCol="0">
            <a:spAutoFit/>
          </a:bodyPr>
          <a:lstStyle/>
          <a:p>
            <a:r>
              <a:rPr lang="en-US" sz="1400" dirty="0"/>
              <a:t>[1] </a:t>
            </a:r>
            <a:r>
              <a:rPr lang="zh-CN" altLang="en-US" sz="1400" dirty="0">
                <a:hlinkClick r:id="rId4"/>
              </a:rPr>
              <a:t>张寿山</a:t>
            </a:r>
            <a:r>
              <a:rPr lang="en-US" altLang="zh-CN" sz="1400" dirty="0">
                <a:hlinkClick r:id="rId4"/>
              </a:rPr>
              <a:t>-</a:t>
            </a:r>
            <a:r>
              <a:rPr lang="zh-CN" altLang="en-US" sz="1400" dirty="0">
                <a:hlinkClick r:id="rId4"/>
              </a:rPr>
              <a:t>中国科学院大学</a:t>
            </a:r>
            <a:r>
              <a:rPr lang="en-US" altLang="zh-CN" sz="1400" dirty="0">
                <a:hlinkClick r:id="rId4"/>
              </a:rPr>
              <a:t>-UCAS</a:t>
            </a:r>
          </a:p>
        </p:txBody>
      </p:sp>
      <p:sp>
        <p:nvSpPr>
          <p:cNvPr id="7" name="文本框 6">
            <a:extLst>
              <a:ext uri="{FF2B5EF4-FFF2-40B4-BE49-F238E27FC236}">
                <a16:creationId xmlns:a16="http://schemas.microsoft.com/office/drawing/2014/main" id="{9C0C9E8D-2BCD-C8BA-378F-AFC24BC399C8}"/>
              </a:ext>
            </a:extLst>
          </p:cNvPr>
          <p:cNvSpPr txBox="1"/>
          <p:nvPr/>
        </p:nvSpPr>
        <p:spPr>
          <a:xfrm>
            <a:off x="2228669" y="6085860"/>
            <a:ext cx="910389" cy="369332"/>
          </a:xfrm>
          <a:prstGeom prst="rect">
            <a:avLst/>
          </a:prstGeom>
          <a:noFill/>
        </p:spPr>
        <p:txBody>
          <a:bodyPr wrap="square" rtlCol="0">
            <a:spAutoFit/>
          </a:bodyPr>
          <a:lstStyle/>
          <a:p>
            <a:pPr algn="ctr"/>
            <a:r>
              <a:rPr lang="en-US" altLang="zh-CN" dirty="0"/>
              <a:t>Fig.1</a:t>
            </a:r>
            <a:endParaRPr lang="en-US" dirty="0"/>
          </a:p>
        </p:txBody>
      </p:sp>
      <p:sp>
        <p:nvSpPr>
          <p:cNvPr id="13" name="文本框 12">
            <a:extLst>
              <a:ext uri="{FF2B5EF4-FFF2-40B4-BE49-F238E27FC236}">
                <a16:creationId xmlns:a16="http://schemas.microsoft.com/office/drawing/2014/main" id="{99E6A16D-E04E-7BEF-A029-620EA852C6AF}"/>
              </a:ext>
            </a:extLst>
          </p:cNvPr>
          <p:cNvSpPr txBox="1"/>
          <p:nvPr/>
        </p:nvSpPr>
        <p:spPr>
          <a:xfrm>
            <a:off x="8496757" y="6119336"/>
            <a:ext cx="910389" cy="369332"/>
          </a:xfrm>
          <a:prstGeom prst="rect">
            <a:avLst/>
          </a:prstGeom>
          <a:noFill/>
        </p:spPr>
        <p:txBody>
          <a:bodyPr wrap="square" rtlCol="0">
            <a:spAutoFit/>
          </a:bodyPr>
          <a:lstStyle/>
          <a:p>
            <a:pPr algn="ctr"/>
            <a:r>
              <a:rPr lang="en-US" altLang="zh-CN" dirty="0"/>
              <a:t>Fig.2</a:t>
            </a:r>
            <a:endParaRPr lang="en-US" dirty="0"/>
          </a:p>
        </p:txBody>
      </p:sp>
      <p:sp>
        <p:nvSpPr>
          <p:cNvPr id="14" name="文本框 13">
            <a:hlinkClick r:id="rId5"/>
            <a:extLst>
              <a:ext uri="{FF2B5EF4-FFF2-40B4-BE49-F238E27FC236}">
                <a16:creationId xmlns:a16="http://schemas.microsoft.com/office/drawing/2014/main" id="{6E597E33-60DF-BDF1-859F-1E39D4A12669}"/>
              </a:ext>
            </a:extLst>
          </p:cNvPr>
          <p:cNvSpPr txBox="1"/>
          <p:nvPr/>
        </p:nvSpPr>
        <p:spPr>
          <a:xfrm>
            <a:off x="5203395" y="6414639"/>
            <a:ext cx="6489396" cy="307777"/>
          </a:xfrm>
          <a:prstGeom prst="rect">
            <a:avLst/>
          </a:prstGeom>
          <a:noFill/>
        </p:spPr>
        <p:txBody>
          <a:bodyPr wrap="square" rtlCol="0">
            <a:spAutoFit/>
          </a:bodyPr>
          <a:lstStyle/>
          <a:p>
            <a:r>
              <a:rPr lang="en-US" altLang="zh-CN" sz="1400" dirty="0">
                <a:hlinkClick r:id="rId5">
                  <a:extLst>
                    <a:ext uri="{A12FA001-AC4F-418D-AE19-62706E023703}">
                      <ahyp:hlinkClr xmlns:ahyp="http://schemas.microsoft.com/office/drawing/2018/hyperlinkcolor" val="tx"/>
                    </a:ext>
                  </a:extLst>
                </a:hlinkClick>
              </a:rPr>
              <a:t>Fig.1,2 </a:t>
            </a:r>
            <a:r>
              <a:rPr lang="zh-CN" altLang="en-US" sz="1400" dirty="0">
                <a:solidFill>
                  <a:srgbClr val="0563C1"/>
                </a:solidFill>
                <a:hlinkClick r:id="rId5">
                  <a:extLst>
                    <a:ext uri="{A12FA001-AC4F-418D-AE19-62706E023703}">
                      <ahyp:hlinkClr xmlns:ahyp="http://schemas.microsoft.com/office/drawing/2018/hyperlinkcolor" val="tx"/>
                    </a:ext>
                  </a:extLst>
                </a:hlinkClick>
              </a:rPr>
              <a:t>大型超高能伽马源立体跟踪装置（</a:t>
            </a:r>
            <a:r>
              <a:rPr lang="en-US" altLang="zh-CN" sz="1400" dirty="0">
                <a:solidFill>
                  <a:srgbClr val="0563C1"/>
                </a:solidFill>
                <a:hlinkClick r:id="rId5">
                  <a:extLst>
                    <a:ext uri="{A12FA001-AC4F-418D-AE19-62706E023703}">
                      <ahyp:hlinkClr xmlns:ahyp="http://schemas.microsoft.com/office/drawing/2018/hyperlinkcolor" val="tx"/>
                    </a:ext>
                  </a:extLst>
                </a:hlinkClick>
              </a:rPr>
              <a:t>LACT</a:t>
            </a:r>
            <a:r>
              <a:rPr lang="zh-CN" altLang="en-US" sz="1400" dirty="0">
                <a:solidFill>
                  <a:srgbClr val="0563C1"/>
                </a:solidFill>
                <a:hlinkClick r:id="rId5">
                  <a:extLst>
                    <a:ext uri="{A12FA001-AC4F-418D-AE19-62706E023703}">
                      <ahyp:hlinkClr xmlns:ahyp="http://schemas.microsoft.com/office/drawing/2018/hyperlinkcolor" val="tx"/>
                    </a:ext>
                  </a:extLst>
                </a:hlinkClick>
              </a:rPr>
              <a:t>）项目进展</a:t>
            </a:r>
            <a:r>
              <a:rPr lang="en-US" altLang="zh-CN" sz="1400" dirty="0">
                <a:solidFill>
                  <a:srgbClr val="0563C1"/>
                </a:solidFill>
                <a:hlinkClick r:id="rId5">
                  <a:extLst>
                    <a:ext uri="{A12FA001-AC4F-418D-AE19-62706E023703}">
                      <ahyp:hlinkClr xmlns:ahyp="http://schemas.microsoft.com/office/drawing/2018/hyperlinkcolor" val="tx"/>
                    </a:ext>
                  </a:extLst>
                </a:hlinkClick>
              </a:rPr>
              <a:t>0815-</a:t>
            </a:r>
            <a:r>
              <a:rPr lang="zh-CN" altLang="en-US" sz="1400" dirty="0">
                <a:solidFill>
                  <a:srgbClr val="0563C1"/>
                </a:solidFill>
                <a:hlinkClick r:id="rId5">
                  <a:extLst>
                    <a:ext uri="{A12FA001-AC4F-418D-AE19-62706E023703}">
                      <ahyp:hlinkClr xmlns:ahyp="http://schemas.microsoft.com/office/drawing/2018/hyperlinkcolor" val="tx"/>
                    </a:ext>
                  </a:extLst>
                </a:hlinkClick>
              </a:rPr>
              <a:t>王玉东</a:t>
            </a:r>
            <a:r>
              <a:rPr lang="en-US" altLang="zh-CN" sz="1400" dirty="0">
                <a:solidFill>
                  <a:srgbClr val="0563C1"/>
                </a:solidFill>
                <a:hlinkClick r:id="rId5">
                  <a:extLst>
                    <a:ext uri="{A12FA001-AC4F-418D-AE19-62706E023703}">
                      <ahyp:hlinkClr xmlns:ahyp="http://schemas.microsoft.com/office/drawing/2018/hyperlinkcolor" val="tx"/>
                    </a:ext>
                  </a:extLst>
                </a:hlinkClick>
              </a:rPr>
              <a:t>-</a:t>
            </a:r>
            <a:r>
              <a:rPr lang="zh-CN" altLang="en-US" sz="1400" dirty="0">
                <a:solidFill>
                  <a:srgbClr val="0563C1"/>
                </a:solidFill>
                <a:hlinkClick r:id="rId5">
                  <a:extLst>
                    <a:ext uri="{A12FA001-AC4F-418D-AE19-62706E023703}">
                      <ahyp:hlinkClr xmlns:ahyp="http://schemas.microsoft.com/office/drawing/2018/hyperlinkcolor" val="tx"/>
                    </a:ext>
                  </a:extLst>
                </a:hlinkClick>
              </a:rPr>
              <a:t>张寿山</a:t>
            </a:r>
            <a:r>
              <a:rPr lang="en-US" altLang="zh-CN" sz="1400" dirty="0">
                <a:solidFill>
                  <a:srgbClr val="0563C1"/>
                </a:solidFill>
                <a:hlinkClick r:id="rId5">
                  <a:extLst>
                    <a:ext uri="{A12FA001-AC4F-418D-AE19-62706E023703}">
                      <ahyp:hlinkClr xmlns:ahyp="http://schemas.microsoft.com/office/drawing/2018/hyperlinkcolor" val="tx"/>
                    </a:ext>
                  </a:extLst>
                </a:hlinkClick>
              </a:rPr>
              <a:t>.pdf</a:t>
            </a:r>
            <a:endParaRPr lang="en-US" sz="1400" dirty="0"/>
          </a:p>
        </p:txBody>
      </p:sp>
    </p:spTree>
    <p:extLst>
      <p:ext uri="{BB962C8B-B14F-4D97-AF65-F5344CB8AC3E}">
        <p14:creationId xmlns:p14="http://schemas.microsoft.com/office/powerpoint/2010/main" val="1975284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095FD-ACCD-8691-F2E5-D29E4CFC499E}"/>
            </a:ext>
          </a:extLst>
        </p:cNvPr>
        <p:cNvGrpSpPr/>
        <p:nvPr/>
      </p:nvGrpSpPr>
      <p:grpSpPr>
        <a:xfrm>
          <a:off x="0" y="0"/>
          <a:ext cx="0" cy="0"/>
          <a:chOff x="0" y="0"/>
          <a:chExt cx="0" cy="0"/>
        </a:xfrm>
      </p:grpSpPr>
      <p:pic>
        <p:nvPicPr>
          <p:cNvPr id="7" name="图片 6">
            <a:extLst>
              <a:ext uri="{FF2B5EF4-FFF2-40B4-BE49-F238E27FC236}">
                <a16:creationId xmlns:a16="http://schemas.microsoft.com/office/drawing/2014/main" id="{FB656654-BEC7-0F59-2A06-C5A99B4EB3D0}"/>
              </a:ext>
            </a:extLst>
          </p:cNvPr>
          <p:cNvPicPr>
            <a:picLocks noChangeAspect="1"/>
          </p:cNvPicPr>
          <p:nvPr/>
        </p:nvPicPr>
        <p:blipFill>
          <a:blip r:embed="rId2"/>
          <a:srcRect t="3256"/>
          <a:stretch>
            <a:fillRect/>
          </a:stretch>
        </p:blipFill>
        <p:spPr>
          <a:xfrm>
            <a:off x="154401" y="3103735"/>
            <a:ext cx="11793596" cy="3013659"/>
          </a:xfrm>
          <a:prstGeom prst="rect">
            <a:avLst/>
          </a:prstGeom>
        </p:spPr>
      </p:pic>
      <p:sp>
        <p:nvSpPr>
          <p:cNvPr id="2" name="文本框 1">
            <a:extLst>
              <a:ext uri="{FF2B5EF4-FFF2-40B4-BE49-F238E27FC236}">
                <a16:creationId xmlns:a16="http://schemas.microsoft.com/office/drawing/2014/main" id="{4F524CD5-D296-64BA-C892-E2EAD21E1A39}"/>
              </a:ext>
            </a:extLst>
          </p:cNvPr>
          <p:cNvSpPr txBox="1"/>
          <p:nvPr/>
        </p:nvSpPr>
        <p:spPr>
          <a:xfrm>
            <a:off x="332510" y="135584"/>
            <a:ext cx="7419108" cy="707886"/>
          </a:xfrm>
          <a:prstGeom prst="rect">
            <a:avLst/>
          </a:prstGeom>
          <a:noFill/>
        </p:spPr>
        <p:txBody>
          <a:bodyPr wrap="square" rtlCol="0">
            <a:spAutoFit/>
          </a:bodyPr>
          <a:lstStyle/>
          <a:p>
            <a:r>
              <a:rPr lang="en-US" altLang="zh-CN" sz="4000" b="1" dirty="0">
                <a:solidFill>
                  <a:srgbClr val="0070C0"/>
                </a:solidFill>
              </a:rPr>
              <a:t>LACT</a:t>
            </a:r>
            <a:r>
              <a:rPr lang="zh-CN" altLang="en-US" sz="4000" b="1" dirty="0">
                <a:solidFill>
                  <a:srgbClr val="0070C0"/>
                </a:solidFill>
              </a:rPr>
              <a:t>科学目标</a:t>
            </a:r>
            <a:endParaRPr lang="en-US" sz="4000" b="1" dirty="0">
              <a:solidFill>
                <a:srgbClr val="0070C0"/>
              </a:solidFill>
            </a:endParaRPr>
          </a:p>
        </p:txBody>
      </p:sp>
      <p:sp>
        <p:nvSpPr>
          <p:cNvPr id="6" name="灯片编号占位符 7">
            <a:extLst>
              <a:ext uri="{FF2B5EF4-FFF2-40B4-BE49-F238E27FC236}">
                <a16:creationId xmlns:a16="http://schemas.microsoft.com/office/drawing/2014/main" id="{4DC72781-C621-9A76-7DF5-16942FB3328D}"/>
              </a:ext>
            </a:extLst>
          </p:cNvPr>
          <p:cNvSpPr>
            <a:spLocks noGrp="1"/>
          </p:cNvSpPr>
          <p:nvPr>
            <p:ph type="sldNum" sz="quarter" idx="12"/>
          </p:nvPr>
        </p:nvSpPr>
        <p:spPr>
          <a:xfrm>
            <a:off x="11757497" y="6369765"/>
            <a:ext cx="381000" cy="365125"/>
          </a:xfrm>
        </p:spPr>
        <p:txBody>
          <a:bodyPr/>
          <a:lstStyle/>
          <a:p>
            <a:fld id="{1FCA7F7C-D344-40D1-B5F6-4214A2B64BA7}" type="slidenum">
              <a:rPr lang="zh-CN" altLang="en-US" smtClean="0"/>
              <a:t>4</a:t>
            </a:fld>
            <a:endParaRPr lang="zh-CN" altLang="en-US" dirty="0"/>
          </a:p>
        </p:txBody>
      </p:sp>
      <p:cxnSp>
        <p:nvCxnSpPr>
          <p:cNvPr id="8" name="直接连接符 7">
            <a:extLst>
              <a:ext uri="{FF2B5EF4-FFF2-40B4-BE49-F238E27FC236}">
                <a16:creationId xmlns:a16="http://schemas.microsoft.com/office/drawing/2014/main" id="{6B0D8565-784F-C06F-5526-881E9852085B}"/>
              </a:ext>
            </a:extLst>
          </p:cNvPr>
          <p:cNvCxnSpPr/>
          <p:nvPr/>
        </p:nvCxnSpPr>
        <p:spPr>
          <a:xfrm>
            <a:off x="0" y="1164284"/>
            <a:ext cx="3186545"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9" name="直接连接符 8">
            <a:extLst>
              <a:ext uri="{FF2B5EF4-FFF2-40B4-BE49-F238E27FC236}">
                <a16:creationId xmlns:a16="http://schemas.microsoft.com/office/drawing/2014/main" id="{6166919A-298E-361E-C8CE-BFEF993E4695}"/>
              </a:ext>
            </a:extLst>
          </p:cNvPr>
          <p:cNvCxnSpPr/>
          <p:nvPr/>
        </p:nvCxnSpPr>
        <p:spPr>
          <a:xfrm>
            <a:off x="3292764" y="1160168"/>
            <a:ext cx="3186545" cy="0"/>
          </a:xfrm>
          <a:prstGeom prst="line">
            <a:avLst/>
          </a:prstGeom>
          <a:ln w="57150">
            <a:solidFill>
              <a:srgbClr val="0070C0"/>
            </a:solidFill>
          </a:ln>
        </p:spPr>
        <p:style>
          <a:lnRef idx="3">
            <a:schemeClr val="accent2"/>
          </a:lnRef>
          <a:fillRef idx="0">
            <a:schemeClr val="accent2"/>
          </a:fillRef>
          <a:effectRef idx="2">
            <a:schemeClr val="accent2"/>
          </a:effectRef>
          <a:fontRef idx="minor">
            <a:schemeClr val="tx1"/>
          </a:fontRef>
        </p:style>
      </p:cxnSp>
      <p:cxnSp>
        <p:nvCxnSpPr>
          <p:cNvPr id="10" name="直接连接符 9">
            <a:extLst>
              <a:ext uri="{FF2B5EF4-FFF2-40B4-BE49-F238E27FC236}">
                <a16:creationId xmlns:a16="http://schemas.microsoft.com/office/drawing/2014/main" id="{C381A0AE-EAD1-9844-A153-3C7D760E9570}"/>
              </a:ext>
            </a:extLst>
          </p:cNvPr>
          <p:cNvCxnSpPr>
            <a:cxnSpLocks/>
          </p:cNvCxnSpPr>
          <p:nvPr/>
        </p:nvCxnSpPr>
        <p:spPr>
          <a:xfrm>
            <a:off x="5948218" y="1164284"/>
            <a:ext cx="2897515"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11" name="直接连接符 10">
            <a:extLst>
              <a:ext uri="{FF2B5EF4-FFF2-40B4-BE49-F238E27FC236}">
                <a16:creationId xmlns:a16="http://schemas.microsoft.com/office/drawing/2014/main" id="{2A132ACA-045B-07A2-EEB0-54B51CAE4225}"/>
              </a:ext>
            </a:extLst>
          </p:cNvPr>
          <p:cNvCxnSpPr>
            <a:cxnSpLocks/>
          </p:cNvCxnSpPr>
          <p:nvPr/>
        </p:nvCxnSpPr>
        <p:spPr>
          <a:xfrm>
            <a:off x="8951952" y="1160168"/>
            <a:ext cx="3186545" cy="0"/>
          </a:xfrm>
          <a:prstGeom prst="line">
            <a:avLst/>
          </a:prstGeom>
          <a:ln w="57150">
            <a:solidFill>
              <a:srgbClr val="0070C0"/>
            </a:solidFill>
          </a:ln>
        </p:spPr>
        <p:style>
          <a:lnRef idx="3">
            <a:schemeClr val="accent2"/>
          </a:lnRef>
          <a:fillRef idx="0">
            <a:schemeClr val="accent2"/>
          </a:fillRef>
          <a:effectRef idx="2">
            <a:schemeClr val="accent2"/>
          </a:effectRef>
          <a:fontRef idx="minor">
            <a:schemeClr val="tx1"/>
          </a:fontRef>
        </p:style>
      </p:cxnSp>
      <p:sp>
        <p:nvSpPr>
          <p:cNvPr id="3" name="文本框 2">
            <a:extLst>
              <a:ext uri="{FF2B5EF4-FFF2-40B4-BE49-F238E27FC236}">
                <a16:creationId xmlns:a16="http://schemas.microsoft.com/office/drawing/2014/main" id="{810BB906-4BDA-7A0D-4E6B-CAB179E2206D}"/>
              </a:ext>
            </a:extLst>
          </p:cNvPr>
          <p:cNvSpPr txBox="1"/>
          <p:nvPr/>
        </p:nvSpPr>
        <p:spPr>
          <a:xfrm>
            <a:off x="332509" y="1293729"/>
            <a:ext cx="9175172" cy="1758110"/>
          </a:xfrm>
          <a:prstGeom prst="rect">
            <a:avLst/>
          </a:prstGeom>
          <a:noFill/>
        </p:spPr>
        <p:txBody>
          <a:bodyPr wrap="square" rtlCol="0">
            <a:spAutoFit/>
          </a:bodyPr>
          <a:lstStyle/>
          <a:p>
            <a:r>
              <a:rPr lang="zh-CN" altLang="en-US" sz="2400" b="1" dirty="0">
                <a:solidFill>
                  <a:srgbClr val="0070C0"/>
                </a:solidFill>
              </a:rPr>
              <a:t>科学目标</a:t>
            </a:r>
            <a:endParaRPr lang="en-US" altLang="zh-CN" sz="2400" b="1" dirty="0">
              <a:solidFill>
                <a:srgbClr val="0070C0"/>
              </a:solidFill>
            </a:endParaRPr>
          </a:p>
          <a:p>
            <a:pPr marL="342900" indent="-342900">
              <a:lnSpc>
                <a:spcPct val="150000"/>
              </a:lnSpc>
              <a:buFont typeface="Arial" panose="020B0604020202020204" pitchFamily="34" charset="0"/>
              <a:buChar char="•"/>
            </a:pPr>
            <a:r>
              <a:rPr lang="zh-CN" altLang="en-US" sz="2000" b="1" dirty="0"/>
              <a:t>定位</a:t>
            </a:r>
            <a:r>
              <a:rPr lang="zh-CN" altLang="en-US" dirty="0"/>
              <a:t>超高能伽马光子辐射位置，</a:t>
            </a:r>
            <a:r>
              <a:rPr lang="zh-CN" altLang="en-US" sz="2000" b="1" dirty="0"/>
              <a:t>确定</a:t>
            </a:r>
            <a:r>
              <a:rPr lang="zh-CN" altLang="en-US" dirty="0"/>
              <a:t>超高能伽马射线起源天体</a:t>
            </a:r>
            <a:endParaRPr lang="en-US" altLang="zh-CN" dirty="0"/>
          </a:p>
          <a:p>
            <a:pPr marL="342900" indent="-342900">
              <a:lnSpc>
                <a:spcPct val="150000"/>
              </a:lnSpc>
              <a:buFont typeface="Arial" panose="020B0604020202020204" pitchFamily="34" charset="0"/>
              <a:buChar char="•"/>
            </a:pPr>
            <a:r>
              <a:rPr lang="zh-CN" altLang="en-US" sz="2000" b="1" dirty="0"/>
              <a:t>测量</a:t>
            </a:r>
            <a:r>
              <a:rPr lang="zh-CN" altLang="en-US" dirty="0"/>
              <a:t>源天体的内部结构及其光谱精细特征</a:t>
            </a:r>
            <a:endParaRPr lang="en-US" altLang="zh-CN" dirty="0"/>
          </a:p>
          <a:p>
            <a:pPr marL="342900" indent="-342900">
              <a:lnSpc>
                <a:spcPct val="150000"/>
              </a:lnSpc>
              <a:buFont typeface="Arial" panose="020B0604020202020204" pitchFamily="34" charset="0"/>
              <a:buChar char="•"/>
            </a:pPr>
            <a:r>
              <a:rPr lang="zh-CN" altLang="en-US" b="1" dirty="0">
                <a:highlight>
                  <a:srgbClr val="FFFF00"/>
                </a:highlight>
              </a:rPr>
              <a:t>核心科学目标</a:t>
            </a:r>
            <a:r>
              <a:rPr lang="zh-CN" altLang="en-US" dirty="0"/>
              <a:t>：</a:t>
            </a:r>
            <a:r>
              <a:rPr lang="zh-CN" altLang="en-US" b="1" dirty="0"/>
              <a:t>破解拍电子伏宇宙线起源世纪之谜，领跑宇宙线起源研究</a:t>
            </a:r>
            <a:endParaRPr lang="en-US" altLang="zh-CN" b="1" dirty="0"/>
          </a:p>
        </p:txBody>
      </p:sp>
      <p:sp>
        <p:nvSpPr>
          <p:cNvPr id="4" name="文本框 3">
            <a:extLst>
              <a:ext uri="{FF2B5EF4-FFF2-40B4-BE49-F238E27FC236}">
                <a16:creationId xmlns:a16="http://schemas.microsoft.com/office/drawing/2014/main" id="{E35F26F4-9783-62D7-B482-E7F2B31332CE}"/>
              </a:ext>
            </a:extLst>
          </p:cNvPr>
          <p:cNvSpPr txBox="1"/>
          <p:nvPr/>
        </p:nvSpPr>
        <p:spPr>
          <a:xfrm>
            <a:off x="5596004" y="6000433"/>
            <a:ext cx="910389" cy="369332"/>
          </a:xfrm>
          <a:prstGeom prst="rect">
            <a:avLst/>
          </a:prstGeom>
          <a:noFill/>
        </p:spPr>
        <p:txBody>
          <a:bodyPr wrap="square" rtlCol="0">
            <a:spAutoFit/>
          </a:bodyPr>
          <a:lstStyle/>
          <a:p>
            <a:pPr algn="ctr"/>
            <a:r>
              <a:rPr lang="en-US" altLang="zh-CN" dirty="0"/>
              <a:t>Fig.3</a:t>
            </a:r>
            <a:endParaRPr lang="en-US" dirty="0"/>
          </a:p>
        </p:txBody>
      </p:sp>
      <p:sp>
        <p:nvSpPr>
          <p:cNvPr id="5" name="文本框 4">
            <a:hlinkClick r:id="rId3"/>
            <a:extLst>
              <a:ext uri="{FF2B5EF4-FFF2-40B4-BE49-F238E27FC236}">
                <a16:creationId xmlns:a16="http://schemas.microsoft.com/office/drawing/2014/main" id="{0C6E6E03-9646-6DD1-1F57-C46E793AD392}"/>
              </a:ext>
            </a:extLst>
          </p:cNvPr>
          <p:cNvSpPr txBox="1"/>
          <p:nvPr/>
        </p:nvSpPr>
        <p:spPr>
          <a:xfrm>
            <a:off x="332509" y="6369765"/>
            <a:ext cx="8221943" cy="307777"/>
          </a:xfrm>
          <a:prstGeom prst="rect">
            <a:avLst/>
          </a:prstGeom>
          <a:noFill/>
        </p:spPr>
        <p:txBody>
          <a:bodyPr wrap="square" rtlCol="0">
            <a:spAutoFit/>
          </a:bodyPr>
          <a:lstStyle/>
          <a:p>
            <a:r>
              <a:rPr lang="en-US" altLang="zh-CN" sz="1400" dirty="0">
                <a:hlinkClick r:id="rId3">
                  <a:extLst>
                    <a:ext uri="{A12FA001-AC4F-418D-AE19-62706E023703}">
                      <ahyp:hlinkClr xmlns:ahyp="http://schemas.microsoft.com/office/drawing/2018/hyperlinkcolor" val="tx"/>
                    </a:ext>
                  </a:extLst>
                </a:hlinkClick>
              </a:rPr>
              <a:t>Fig.3 </a:t>
            </a:r>
            <a:r>
              <a:rPr lang="zh-CN" altLang="en-US" sz="1400" dirty="0">
                <a:solidFill>
                  <a:srgbClr val="0563C1"/>
                </a:solidFill>
                <a:hlinkClick r:id="rId3">
                  <a:extLst>
                    <a:ext uri="{A12FA001-AC4F-418D-AE19-62706E023703}">
                      <ahyp:hlinkClr xmlns:ahyp="http://schemas.microsoft.com/office/drawing/2018/hyperlinkcolor" val="tx"/>
                    </a:ext>
                  </a:extLst>
                </a:hlinkClick>
              </a:rPr>
              <a:t>大型超高能伽马源立体跟踪装置（</a:t>
            </a:r>
            <a:r>
              <a:rPr lang="en-US" altLang="zh-CN" sz="1400" dirty="0">
                <a:solidFill>
                  <a:srgbClr val="0563C1"/>
                </a:solidFill>
                <a:hlinkClick r:id="rId3">
                  <a:extLst>
                    <a:ext uri="{A12FA001-AC4F-418D-AE19-62706E023703}">
                      <ahyp:hlinkClr xmlns:ahyp="http://schemas.microsoft.com/office/drawing/2018/hyperlinkcolor" val="tx"/>
                    </a:ext>
                  </a:extLst>
                </a:hlinkClick>
              </a:rPr>
              <a:t>LACT</a:t>
            </a:r>
            <a:r>
              <a:rPr lang="zh-CN" altLang="en-US" sz="1400" dirty="0">
                <a:solidFill>
                  <a:srgbClr val="0563C1"/>
                </a:solidFill>
                <a:hlinkClick r:id="rId3">
                  <a:extLst>
                    <a:ext uri="{A12FA001-AC4F-418D-AE19-62706E023703}">
                      <ahyp:hlinkClr xmlns:ahyp="http://schemas.microsoft.com/office/drawing/2018/hyperlinkcolor" val="tx"/>
                    </a:ext>
                  </a:extLst>
                </a:hlinkClick>
              </a:rPr>
              <a:t>）项目进展</a:t>
            </a:r>
            <a:r>
              <a:rPr lang="en-US" altLang="zh-CN" sz="1400" dirty="0">
                <a:solidFill>
                  <a:srgbClr val="0563C1"/>
                </a:solidFill>
                <a:hlinkClick r:id="rId3">
                  <a:extLst>
                    <a:ext uri="{A12FA001-AC4F-418D-AE19-62706E023703}">
                      <ahyp:hlinkClr xmlns:ahyp="http://schemas.microsoft.com/office/drawing/2018/hyperlinkcolor" val="tx"/>
                    </a:ext>
                  </a:extLst>
                </a:hlinkClick>
              </a:rPr>
              <a:t>0815-</a:t>
            </a:r>
            <a:r>
              <a:rPr lang="zh-CN" altLang="en-US" sz="1400" dirty="0">
                <a:solidFill>
                  <a:srgbClr val="0563C1"/>
                </a:solidFill>
                <a:hlinkClick r:id="rId3">
                  <a:extLst>
                    <a:ext uri="{A12FA001-AC4F-418D-AE19-62706E023703}">
                      <ahyp:hlinkClr xmlns:ahyp="http://schemas.microsoft.com/office/drawing/2018/hyperlinkcolor" val="tx"/>
                    </a:ext>
                  </a:extLst>
                </a:hlinkClick>
              </a:rPr>
              <a:t>王玉东</a:t>
            </a:r>
            <a:r>
              <a:rPr lang="en-US" altLang="zh-CN" sz="1400" dirty="0">
                <a:solidFill>
                  <a:srgbClr val="0563C1"/>
                </a:solidFill>
                <a:hlinkClick r:id="rId3">
                  <a:extLst>
                    <a:ext uri="{A12FA001-AC4F-418D-AE19-62706E023703}">
                      <ahyp:hlinkClr xmlns:ahyp="http://schemas.microsoft.com/office/drawing/2018/hyperlinkcolor" val="tx"/>
                    </a:ext>
                  </a:extLst>
                </a:hlinkClick>
              </a:rPr>
              <a:t>-</a:t>
            </a:r>
            <a:r>
              <a:rPr lang="zh-CN" altLang="en-US" sz="1400" dirty="0">
                <a:solidFill>
                  <a:srgbClr val="0563C1"/>
                </a:solidFill>
                <a:hlinkClick r:id="rId3">
                  <a:extLst>
                    <a:ext uri="{A12FA001-AC4F-418D-AE19-62706E023703}">
                      <ahyp:hlinkClr xmlns:ahyp="http://schemas.microsoft.com/office/drawing/2018/hyperlinkcolor" val="tx"/>
                    </a:ext>
                  </a:extLst>
                </a:hlinkClick>
              </a:rPr>
              <a:t>张寿山</a:t>
            </a:r>
            <a:r>
              <a:rPr lang="en-US" altLang="zh-CN" sz="1400" dirty="0">
                <a:solidFill>
                  <a:srgbClr val="0563C1"/>
                </a:solidFill>
                <a:hlinkClick r:id="rId3">
                  <a:extLst>
                    <a:ext uri="{A12FA001-AC4F-418D-AE19-62706E023703}">
                      <ahyp:hlinkClr xmlns:ahyp="http://schemas.microsoft.com/office/drawing/2018/hyperlinkcolor" val="tx"/>
                    </a:ext>
                  </a:extLst>
                </a:hlinkClick>
              </a:rPr>
              <a:t>.pdf</a:t>
            </a:r>
            <a:endParaRPr lang="en-US" sz="1400" dirty="0"/>
          </a:p>
        </p:txBody>
      </p:sp>
    </p:spTree>
    <p:extLst>
      <p:ext uri="{BB962C8B-B14F-4D97-AF65-F5344CB8AC3E}">
        <p14:creationId xmlns:p14="http://schemas.microsoft.com/office/powerpoint/2010/main" val="2759874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77536-F9DD-4071-0882-3BB1A5C97C27}"/>
            </a:ext>
          </a:extLst>
        </p:cNvPr>
        <p:cNvGrpSpPr/>
        <p:nvPr/>
      </p:nvGrpSpPr>
      <p:grpSpPr>
        <a:xfrm>
          <a:off x="0" y="0"/>
          <a:ext cx="0" cy="0"/>
          <a:chOff x="0" y="0"/>
          <a:chExt cx="0" cy="0"/>
        </a:xfrm>
      </p:grpSpPr>
      <p:sp>
        <p:nvSpPr>
          <p:cNvPr id="2" name="文本框 1">
            <a:extLst>
              <a:ext uri="{FF2B5EF4-FFF2-40B4-BE49-F238E27FC236}">
                <a16:creationId xmlns:a16="http://schemas.microsoft.com/office/drawing/2014/main" id="{D58C6CC4-FA86-AB2E-FB09-C83E5248EB27}"/>
              </a:ext>
            </a:extLst>
          </p:cNvPr>
          <p:cNvSpPr txBox="1"/>
          <p:nvPr/>
        </p:nvSpPr>
        <p:spPr>
          <a:xfrm>
            <a:off x="332510" y="135584"/>
            <a:ext cx="7284026" cy="707886"/>
          </a:xfrm>
          <a:prstGeom prst="rect">
            <a:avLst/>
          </a:prstGeom>
          <a:noFill/>
        </p:spPr>
        <p:txBody>
          <a:bodyPr wrap="square" rtlCol="0">
            <a:spAutoFit/>
          </a:bodyPr>
          <a:lstStyle/>
          <a:p>
            <a:r>
              <a:rPr lang="en-US" altLang="zh-CN" sz="4000" b="1" dirty="0">
                <a:solidFill>
                  <a:srgbClr val="0070C0"/>
                </a:solidFill>
              </a:rPr>
              <a:t>Tango</a:t>
            </a:r>
            <a:r>
              <a:rPr lang="zh-CN" altLang="en-US" sz="4000" b="1" dirty="0">
                <a:solidFill>
                  <a:srgbClr val="0070C0"/>
                </a:solidFill>
              </a:rPr>
              <a:t>控制框架介绍</a:t>
            </a:r>
            <a:endParaRPr lang="en-US" sz="4000" b="1" dirty="0">
              <a:solidFill>
                <a:srgbClr val="0070C0"/>
              </a:solidFill>
            </a:endParaRPr>
          </a:p>
        </p:txBody>
      </p:sp>
      <p:sp>
        <p:nvSpPr>
          <p:cNvPr id="6" name="灯片编号占位符 7">
            <a:extLst>
              <a:ext uri="{FF2B5EF4-FFF2-40B4-BE49-F238E27FC236}">
                <a16:creationId xmlns:a16="http://schemas.microsoft.com/office/drawing/2014/main" id="{FD0AB813-1914-B6E9-FB54-663466D1E374}"/>
              </a:ext>
            </a:extLst>
          </p:cNvPr>
          <p:cNvSpPr>
            <a:spLocks noGrp="1"/>
          </p:cNvSpPr>
          <p:nvPr>
            <p:ph type="sldNum" sz="quarter" idx="12"/>
          </p:nvPr>
        </p:nvSpPr>
        <p:spPr>
          <a:xfrm>
            <a:off x="11757497" y="6369765"/>
            <a:ext cx="381000" cy="365125"/>
          </a:xfrm>
        </p:spPr>
        <p:txBody>
          <a:bodyPr/>
          <a:lstStyle/>
          <a:p>
            <a:fld id="{1FCA7F7C-D344-40D1-B5F6-4214A2B64BA7}" type="slidenum">
              <a:rPr lang="zh-CN" altLang="en-US" smtClean="0"/>
              <a:t>5</a:t>
            </a:fld>
            <a:endParaRPr lang="zh-CN" altLang="en-US" dirty="0"/>
          </a:p>
        </p:txBody>
      </p:sp>
      <p:cxnSp>
        <p:nvCxnSpPr>
          <p:cNvPr id="8" name="直接连接符 7">
            <a:extLst>
              <a:ext uri="{FF2B5EF4-FFF2-40B4-BE49-F238E27FC236}">
                <a16:creationId xmlns:a16="http://schemas.microsoft.com/office/drawing/2014/main" id="{EDD6AB94-7257-6C40-A9FC-7304EC36D0A5}"/>
              </a:ext>
            </a:extLst>
          </p:cNvPr>
          <p:cNvCxnSpPr/>
          <p:nvPr/>
        </p:nvCxnSpPr>
        <p:spPr>
          <a:xfrm>
            <a:off x="0" y="1164284"/>
            <a:ext cx="3186545"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9" name="直接连接符 8">
            <a:extLst>
              <a:ext uri="{FF2B5EF4-FFF2-40B4-BE49-F238E27FC236}">
                <a16:creationId xmlns:a16="http://schemas.microsoft.com/office/drawing/2014/main" id="{ECF9C29B-FF0E-09B0-697A-F5893BAFFE22}"/>
              </a:ext>
            </a:extLst>
          </p:cNvPr>
          <p:cNvCxnSpPr/>
          <p:nvPr/>
        </p:nvCxnSpPr>
        <p:spPr>
          <a:xfrm>
            <a:off x="3292764" y="1160168"/>
            <a:ext cx="3186545" cy="0"/>
          </a:xfrm>
          <a:prstGeom prst="line">
            <a:avLst/>
          </a:prstGeom>
          <a:ln w="57150">
            <a:solidFill>
              <a:srgbClr val="0070C0"/>
            </a:solidFill>
          </a:ln>
        </p:spPr>
        <p:style>
          <a:lnRef idx="3">
            <a:schemeClr val="accent2"/>
          </a:lnRef>
          <a:fillRef idx="0">
            <a:schemeClr val="accent2"/>
          </a:fillRef>
          <a:effectRef idx="2">
            <a:schemeClr val="accent2"/>
          </a:effectRef>
          <a:fontRef idx="minor">
            <a:schemeClr val="tx1"/>
          </a:fontRef>
        </p:style>
      </p:cxnSp>
      <p:cxnSp>
        <p:nvCxnSpPr>
          <p:cNvPr id="10" name="直接连接符 9">
            <a:extLst>
              <a:ext uri="{FF2B5EF4-FFF2-40B4-BE49-F238E27FC236}">
                <a16:creationId xmlns:a16="http://schemas.microsoft.com/office/drawing/2014/main" id="{9DEE0B4F-0707-686B-8018-6D29B0B044F4}"/>
              </a:ext>
            </a:extLst>
          </p:cNvPr>
          <p:cNvCxnSpPr>
            <a:cxnSpLocks/>
          </p:cNvCxnSpPr>
          <p:nvPr/>
        </p:nvCxnSpPr>
        <p:spPr>
          <a:xfrm>
            <a:off x="5948218" y="1164284"/>
            <a:ext cx="2897515"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11" name="直接连接符 10">
            <a:extLst>
              <a:ext uri="{FF2B5EF4-FFF2-40B4-BE49-F238E27FC236}">
                <a16:creationId xmlns:a16="http://schemas.microsoft.com/office/drawing/2014/main" id="{25CE2D4D-1E85-5364-A006-1BFE08001248}"/>
              </a:ext>
            </a:extLst>
          </p:cNvPr>
          <p:cNvCxnSpPr>
            <a:cxnSpLocks/>
          </p:cNvCxnSpPr>
          <p:nvPr/>
        </p:nvCxnSpPr>
        <p:spPr>
          <a:xfrm>
            <a:off x="8951952" y="1160168"/>
            <a:ext cx="3186545" cy="0"/>
          </a:xfrm>
          <a:prstGeom prst="line">
            <a:avLst/>
          </a:prstGeom>
          <a:ln w="57150">
            <a:solidFill>
              <a:srgbClr val="0070C0"/>
            </a:solidFill>
          </a:ln>
        </p:spPr>
        <p:style>
          <a:lnRef idx="3">
            <a:schemeClr val="accent2"/>
          </a:lnRef>
          <a:fillRef idx="0">
            <a:schemeClr val="accent2"/>
          </a:fillRef>
          <a:effectRef idx="2">
            <a:schemeClr val="accent2"/>
          </a:effectRef>
          <a:fontRef idx="minor">
            <a:schemeClr val="tx1"/>
          </a:fontRef>
        </p:style>
      </p:cxnSp>
      <p:sp>
        <p:nvSpPr>
          <p:cNvPr id="3" name="文本框 2">
            <a:extLst>
              <a:ext uri="{FF2B5EF4-FFF2-40B4-BE49-F238E27FC236}">
                <a16:creationId xmlns:a16="http://schemas.microsoft.com/office/drawing/2014/main" id="{9E093171-07C9-CA06-C561-06779C32A660}"/>
              </a:ext>
            </a:extLst>
          </p:cNvPr>
          <p:cNvSpPr txBox="1"/>
          <p:nvPr/>
        </p:nvSpPr>
        <p:spPr>
          <a:xfrm>
            <a:off x="267805" y="1274163"/>
            <a:ext cx="11318060" cy="4616648"/>
          </a:xfrm>
          <a:prstGeom prst="rect">
            <a:avLst/>
          </a:prstGeom>
          <a:noFill/>
        </p:spPr>
        <p:txBody>
          <a:bodyPr wrap="square" rtlCol="0">
            <a:spAutoFit/>
          </a:bodyPr>
          <a:lstStyle/>
          <a:p>
            <a:r>
              <a:rPr lang="zh-CN" altLang="en-US" sz="2000" b="1" dirty="0">
                <a:solidFill>
                  <a:srgbClr val="0070C0"/>
                </a:solidFill>
              </a:rPr>
              <a:t>什么是</a:t>
            </a:r>
            <a:r>
              <a:rPr lang="en-US" altLang="zh-CN" sz="2000" b="1" dirty="0">
                <a:solidFill>
                  <a:srgbClr val="0070C0"/>
                </a:solidFill>
              </a:rPr>
              <a:t>Tango</a:t>
            </a:r>
            <a:r>
              <a:rPr lang="zh-CN" altLang="en-US" sz="2000" b="1" dirty="0">
                <a:solidFill>
                  <a:srgbClr val="0070C0"/>
                </a:solidFill>
              </a:rPr>
              <a:t>？</a:t>
            </a:r>
            <a:endParaRPr lang="en-US" altLang="zh-CN" dirty="0"/>
          </a:p>
          <a:p>
            <a:pPr marL="285750" indent="-285750">
              <a:buFont typeface="Arial" panose="020B0604020202020204" pitchFamily="34" charset="0"/>
              <a:buChar char="•"/>
            </a:pPr>
            <a:r>
              <a:rPr lang="en-US" altLang="zh-CN" dirty="0"/>
              <a:t>Tango</a:t>
            </a:r>
            <a:r>
              <a:rPr lang="zh-CN" altLang="en-US" dirty="0"/>
              <a:t>是一种用于控制分布式硬件和软件系统的开源框架，源于欧洲同步辐射装置（</a:t>
            </a:r>
            <a:r>
              <a:rPr lang="en-US" altLang="zh-CN" dirty="0"/>
              <a:t>ESRF</a:t>
            </a:r>
            <a:r>
              <a:rPr lang="zh-CN" altLang="en-US" dirty="0"/>
              <a:t>），现已广泛应用于大型物理实验装置（如同步辐射光源、粒子加速器、望远镜阵列等）。</a:t>
            </a:r>
            <a:endParaRPr lang="en-US" altLang="zh-CN" dirty="0"/>
          </a:p>
          <a:p>
            <a:pPr marL="285750" indent="-285750">
              <a:buFont typeface="Arial" panose="020B0604020202020204" pitchFamily="34" charset="0"/>
              <a:buChar char="•"/>
            </a:pPr>
            <a:endParaRPr lang="en-US" altLang="zh-CN" sz="2000" b="1" dirty="0">
              <a:solidFill>
                <a:srgbClr val="0070C0"/>
              </a:solidFill>
            </a:endParaRPr>
          </a:p>
          <a:p>
            <a:r>
              <a:rPr lang="zh-CN" altLang="en-US" sz="2000" b="1" dirty="0">
                <a:solidFill>
                  <a:srgbClr val="0070C0"/>
                </a:solidFill>
              </a:rPr>
              <a:t>已应用</a:t>
            </a:r>
            <a:r>
              <a:rPr lang="en-US" altLang="zh-CN" sz="2000" b="1" dirty="0">
                <a:solidFill>
                  <a:srgbClr val="0070C0"/>
                </a:solidFill>
              </a:rPr>
              <a:t>49</a:t>
            </a:r>
            <a:r>
              <a:rPr lang="zh-CN" altLang="en-US" sz="2000" b="1" dirty="0">
                <a:solidFill>
                  <a:srgbClr val="0070C0"/>
                </a:solidFill>
              </a:rPr>
              <a:t>个科研项目</a:t>
            </a:r>
            <a:endParaRPr lang="en-US" altLang="zh-CN" sz="2000" b="1" dirty="0">
              <a:solidFill>
                <a:srgbClr val="0070C0"/>
              </a:solidFill>
            </a:endParaRPr>
          </a:p>
          <a:p>
            <a:pPr marL="342900" indent="-342900">
              <a:buFont typeface="Arial" panose="020B0604020202020204" pitchFamily="34" charset="0"/>
              <a:buChar char="•"/>
            </a:pPr>
            <a:r>
              <a:rPr lang="en-US" altLang="zh-CN" dirty="0"/>
              <a:t>ESRF</a:t>
            </a:r>
            <a:r>
              <a:rPr lang="zh-CN" altLang="en-US" dirty="0"/>
              <a:t>欧洲同步加速器辐射设施</a:t>
            </a:r>
            <a:endParaRPr lang="en-US" altLang="zh-CN" dirty="0"/>
          </a:p>
          <a:p>
            <a:pPr marL="342900" indent="-342900">
              <a:buFont typeface="Arial" panose="020B0604020202020204" pitchFamily="34" charset="0"/>
              <a:buChar char="•"/>
            </a:pPr>
            <a:r>
              <a:rPr lang="en-US" altLang="zh-CN" dirty="0"/>
              <a:t>DESY</a:t>
            </a:r>
            <a:r>
              <a:rPr lang="zh-CN" altLang="en-US" dirty="0"/>
              <a:t>研究中心</a:t>
            </a:r>
            <a:endParaRPr lang="en-US" altLang="zh-CN" dirty="0"/>
          </a:p>
          <a:p>
            <a:pPr marL="342900" indent="-342900">
              <a:buFont typeface="Arial" panose="020B0604020202020204" pitchFamily="34" charset="0"/>
              <a:buChar char="•"/>
            </a:pPr>
            <a:r>
              <a:rPr lang="en-US" altLang="zh-CN" dirty="0"/>
              <a:t>ALBA</a:t>
            </a:r>
            <a:r>
              <a:rPr lang="zh-CN" altLang="en-US" dirty="0"/>
              <a:t>同步辐射光源</a:t>
            </a:r>
            <a:endParaRPr lang="en-US" altLang="zh-CN" dirty="0"/>
          </a:p>
          <a:p>
            <a:pPr marL="342900" indent="-342900">
              <a:buFont typeface="Arial" panose="020B0604020202020204" pitchFamily="34" charset="0"/>
              <a:buChar char="•"/>
            </a:pPr>
            <a:r>
              <a:rPr lang="en-US" altLang="zh-CN" dirty="0"/>
              <a:t>…</a:t>
            </a:r>
          </a:p>
          <a:p>
            <a:pPr marL="342900" indent="-342900">
              <a:buFont typeface="Arial" panose="020B0604020202020204" pitchFamily="34" charset="0"/>
              <a:buChar char="•"/>
            </a:pPr>
            <a:endParaRPr lang="en-US" altLang="zh-CN" dirty="0"/>
          </a:p>
          <a:p>
            <a:r>
              <a:rPr lang="zh-CN" altLang="en-US" b="1" dirty="0">
                <a:solidFill>
                  <a:srgbClr val="0070C0"/>
                </a:solidFill>
              </a:rPr>
              <a:t>核心概念</a:t>
            </a:r>
            <a:endParaRPr lang="en-US" altLang="zh-CN" b="1" dirty="0">
              <a:solidFill>
                <a:srgbClr val="0070C0"/>
              </a:solidFill>
            </a:endParaRPr>
          </a:p>
          <a:p>
            <a:pPr marL="285750" indent="-285750">
              <a:buFont typeface="Arial" panose="020B0604020202020204" pitchFamily="34" charset="0"/>
              <a:buChar char="•"/>
            </a:pPr>
            <a:r>
              <a:rPr lang="zh-CN" altLang="en-US" dirty="0"/>
              <a:t>设备服务器</a:t>
            </a:r>
            <a:r>
              <a:rPr lang="zh-CN" altLang="en-US" b="1" dirty="0"/>
              <a:t>（</a:t>
            </a:r>
            <a:r>
              <a:rPr lang="en-US" altLang="zh-CN" b="1" dirty="0"/>
              <a:t>Device Server</a:t>
            </a:r>
            <a:r>
              <a:rPr lang="zh-CN" altLang="en-US" b="1" dirty="0"/>
              <a:t>）</a:t>
            </a:r>
            <a:r>
              <a:rPr lang="zh-CN" altLang="en-US" dirty="0"/>
              <a:t>：封装控制逻辑的独立进程</a:t>
            </a:r>
            <a:endParaRPr lang="en-US" altLang="zh-CN" dirty="0"/>
          </a:p>
          <a:p>
            <a:pPr marL="285750" indent="-285750">
              <a:buFont typeface="Arial" panose="020B0604020202020204" pitchFamily="34" charset="0"/>
              <a:buChar char="•"/>
            </a:pPr>
            <a:r>
              <a:rPr lang="zh-CN" altLang="en-US" dirty="0"/>
              <a:t>属性</a:t>
            </a:r>
            <a:r>
              <a:rPr lang="zh-CN" altLang="en-US" b="1" dirty="0"/>
              <a:t> </a:t>
            </a:r>
            <a:r>
              <a:rPr lang="en-US" altLang="zh-CN" b="1" dirty="0"/>
              <a:t>(Attributes)</a:t>
            </a:r>
            <a:r>
              <a:rPr lang="zh-CN" altLang="en-US" dirty="0"/>
              <a:t>：设备的状态或配置参数</a:t>
            </a:r>
            <a:endParaRPr lang="en-US" altLang="zh-CN" dirty="0"/>
          </a:p>
          <a:p>
            <a:pPr marL="285750" indent="-285750">
              <a:buFont typeface="Arial" panose="020B0604020202020204" pitchFamily="34" charset="0"/>
              <a:buChar char="•"/>
            </a:pPr>
            <a:r>
              <a:rPr lang="zh-CN" altLang="en-US" dirty="0"/>
              <a:t>命令 </a:t>
            </a:r>
            <a:r>
              <a:rPr lang="en-US" altLang="zh-CN" b="1" dirty="0"/>
              <a:t>(Commands)</a:t>
            </a:r>
            <a:r>
              <a:rPr lang="zh-CN" altLang="en-US" dirty="0"/>
              <a:t>：设备执行的操作</a:t>
            </a:r>
            <a:endParaRPr lang="en-US" altLang="zh-CN" dirty="0"/>
          </a:p>
          <a:p>
            <a:pPr marL="285750" indent="-285750">
              <a:buFont typeface="Arial" panose="020B0604020202020204" pitchFamily="34" charset="0"/>
              <a:buChar char="•"/>
            </a:pPr>
            <a:r>
              <a:rPr lang="zh-CN" altLang="en-US" dirty="0"/>
              <a:t>管道 </a:t>
            </a:r>
            <a:r>
              <a:rPr lang="en-US" altLang="zh-CN" b="1" dirty="0"/>
              <a:t>(Pipes)</a:t>
            </a:r>
            <a:r>
              <a:rPr lang="zh-CN" altLang="en-US" dirty="0"/>
              <a:t>：用于高效传输结构化数据</a:t>
            </a:r>
            <a:endParaRPr lang="en-US" altLang="zh-CN" dirty="0"/>
          </a:p>
          <a:p>
            <a:pPr marL="285750" indent="-285750">
              <a:buFont typeface="Arial" panose="020B0604020202020204" pitchFamily="34" charset="0"/>
              <a:buChar char="•"/>
            </a:pPr>
            <a:endParaRPr lang="en-US" altLang="zh-CN" b="1" dirty="0">
              <a:solidFill>
                <a:srgbClr val="0070C0"/>
              </a:solidFill>
            </a:endParaRPr>
          </a:p>
        </p:txBody>
      </p:sp>
      <p:pic>
        <p:nvPicPr>
          <p:cNvPr id="5" name="图片 4">
            <a:extLst>
              <a:ext uri="{FF2B5EF4-FFF2-40B4-BE49-F238E27FC236}">
                <a16:creationId xmlns:a16="http://schemas.microsoft.com/office/drawing/2014/main" id="{6FC605A2-E0F9-754A-CE71-7F880A229C48}"/>
              </a:ext>
            </a:extLst>
          </p:cNvPr>
          <p:cNvPicPr>
            <a:picLocks noChangeAspect="1"/>
          </p:cNvPicPr>
          <p:nvPr/>
        </p:nvPicPr>
        <p:blipFill>
          <a:blip r:embed="rId2"/>
          <a:stretch>
            <a:fillRect/>
          </a:stretch>
        </p:blipFill>
        <p:spPr>
          <a:xfrm>
            <a:off x="9614614" y="305673"/>
            <a:ext cx="1733792" cy="457264"/>
          </a:xfrm>
          <a:prstGeom prst="rect">
            <a:avLst/>
          </a:prstGeom>
        </p:spPr>
      </p:pic>
      <p:pic>
        <p:nvPicPr>
          <p:cNvPr id="12" name="图片 11">
            <a:extLst>
              <a:ext uri="{FF2B5EF4-FFF2-40B4-BE49-F238E27FC236}">
                <a16:creationId xmlns:a16="http://schemas.microsoft.com/office/drawing/2014/main" id="{9F538854-476A-76F5-526C-38583B52B0B0}"/>
              </a:ext>
            </a:extLst>
          </p:cNvPr>
          <p:cNvPicPr>
            <a:picLocks noChangeAspect="1"/>
          </p:cNvPicPr>
          <p:nvPr/>
        </p:nvPicPr>
        <p:blipFill>
          <a:blip r:embed="rId3"/>
          <a:srcRect t="14284"/>
          <a:stretch>
            <a:fillRect/>
          </a:stretch>
        </p:blipFill>
        <p:spPr>
          <a:xfrm>
            <a:off x="6350132" y="2199786"/>
            <a:ext cx="5492397" cy="3653933"/>
          </a:xfrm>
          <a:prstGeom prst="rect">
            <a:avLst/>
          </a:prstGeom>
        </p:spPr>
      </p:pic>
    </p:spTree>
    <p:extLst>
      <p:ext uri="{BB962C8B-B14F-4D97-AF65-F5344CB8AC3E}">
        <p14:creationId xmlns:p14="http://schemas.microsoft.com/office/powerpoint/2010/main" val="2686897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D745B-A696-699D-4677-DFD93738FCA0}"/>
            </a:ext>
          </a:extLst>
        </p:cNvPr>
        <p:cNvGrpSpPr/>
        <p:nvPr/>
      </p:nvGrpSpPr>
      <p:grpSpPr>
        <a:xfrm>
          <a:off x="0" y="0"/>
          <a:ext cx="0" cy="0"/>
          <a:chOff x="0" y="0"/>
          <a:chExt cx="0" cy="0"/>
        </a:xfrm>
      </p:grpSpPr>
      <p:sp>
        <p:nvSpPr>
          <p:cNvPr id="2" name="文本框 1">
            <a:extLst>
              <a:ext uri="{FF2B5EF4-FFF2-40B4-BE49-F238E27FC236}">
                <a16:creationId xmlns:a16="http://schemas.microsoft.com/office/drawing/2014/main" id="{0427A8B6-67CE-CCCD-2C17-2211025AEBD0}"/>
              </a:ext>
            </a:extLst>
          </p:cNvPr>
          <p:cNvSpPr txBox="1"/>
          <p:nvPr/>
        </p:nvSpPr>
        <p:spPr>
          <a:xfrm>
            <a:off x="332510" y="135584"/>
            <a:ext cx="7284026" cy="707886"/>
          </a:xfrm>
          <a:prstGeom prst="rect">
            <a:avLst/>
          </a:prstGeom>
          <a:noFill/>
        </p:spPr>
        <p:txBody>
          <a:bodyPr wrap="square" rtlCol="0">
            <a:spAutoFit/>
          </a:bodyPr>
          <a:lstStyle/>
          <a:p>
            <a:r>
              <a:rPr lang="en-US" altLang="zh-CN" sz="4000" b="1" dirty="0">
                <a:solidFill>
                  <a:srgbClr val="0070C0"/>
                </a:solidFill>
              </a:rPr>
              <a:t>Tango</a:t>
            </a:r>
            <a:r>
              <a:rPr lang="zh-CN" altLang="en-US" sz="4000" b="1" dirty="0">
                <a:solidFill>
                  <a:srgbClr val="0070C0"/>
                </a:solidFill>
              </a:rPr>
              <a:t>的核心特性和挑战</a:t>
            </a:r>
            <a:endParaRPr lang="en-US" sz="4000" b="1" dirty="0">
              <a:solidFill>
                <a:srgbClr val="0070C0"/>
              </a:solidFill>
            </a:endParaRPr>
          </a:p>
        </p:txBody>
      </p:sp>
      <p:sp>
        <p:nvSpPr>
          <p:cNvPr id="6" name="灯片编号占位符 7">
            <a:extLst>
              <a:ext uri="{FF2B5EF4-FFF2-40B4-BE49-F238E27FC236}">
                <a16:creationId xmlns:a16="http://schemas.microsoft.com/office/drawing/2014/main" id="{A07FCAC8-8385-5BDB-DAC3-13CE9DA96E1F}"/>
              </a:ext>
            </a:extLst>
          </p:cNvPr>
          <p:cNvSpPr>
            <a:spLocks noGrp="1"/>
          </p:cNvSpPr>
          <p:nvPr>
            <p:ph type="sldNum" sz="quarter" idx="12"/>
          </p:nvPr>
        </p:nvSpPr>
        <p:spPr>
          <a:xfrm>
            <a:off x="11757497" y="6369765"/>
            <a:ext cx="381000" cy="365125"/>
          </a:xfrm>
        </p:spPr>
        <p:txBody>
          <a:bodyPr/>
          <a:lstStyle/>
          <a:p>
            <a:fld id="{1FCA7F7C-D344-40D1-B5F6-4214A2B64BA7}" type="slidenum">
              <a:rPr lang="zh-CN" altLang="en-US" smtClean="0"/>
              <a:t>6</a:t>
            </a:fld>
            <a:endParaRPr lang="zh-CN" altLang="en-US" dirty="0"/>
          </a:p>
        </p:txBody>
      </p:sp>
      <p:cxnSp>
        <p:nvCxnSpPr>
          <p:cNvPr id="8" name="直接连接符 7">
            <a:extLst>
              <a:ext uri="{FF2B5EF4-FFF2-40B4-BE49-F238E27FC236}">
                <a16:creationId xmlns:a16="http://schemas.microsoft.com/office/drawing/2014/main" id="{E9F36652-5783-590D-E632-34C5B2FEC330}"/>
              </a:ext>
            </a:extLst>
          </p:cNvPr>
          <p:cNvCxnSpPr/>
          <p:nvPr/>
        </p:nvCxnSpPr>
        <p:spPr>
          <a:xfrm>
            <a:off x="0" y="1164284"/>
            <a:ext cx="3186545"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9" name="直接连接符 8">
            <a:extLst>
              <a:ext uri="{FF2B5EF4-FFF2-40B4-BE49-F238E27FC236}">
                <a16:creationId xmlns:a16="http://schemas.microsoft.com/office/drawing/2014/main" id="{6C4A08CE-DD2A-0330-861C-BCE4895ECF39}"/>
              </a:ext>
            </a:extLst>
          </p:cNvPr>
          <p:cNvCxnSpPr/>
          <p:nvPr/>
        </p:nvCxnSpPr>
        <p:spPr>
          <a:xfrm>
            <a:off x="3292764" y="1160168"/>
            <a:ext cx="3186545" cy="0"/>
          </a:xfrm>
          <a:prstGeom prst="line">
            <a:avLst/>
          </a:prstGeom>
          <a:ln w="57150">
            <a:solidFill>
              <a:srgbClr val="0070C0"/>
            </a:solidFill>
          </a:ln>
        </p:spPr>
        <p:style>
          <a:lnRef idx="3">
            <a:schemeClr val="accent2"/>
          </a:lnRef>
          <a:fillRef idx="0">
            <a:schemeClr val="accent2"/>
          </a:fillRef>
          <a:effectRef idx="2">
            <a:schemeClr val="accent2"/>
          </a:effectRef>
          <a:fontRef idx="minor">
            <a:schemeClr val="tx1"/>
          </a:fontRef>
        </p:style>
      </p:cxnSp>
      <p:cxnSp>
        <p:nvCxnSpPr>
          <p:cNvPr id="10" name="直接连接符 9">
            <a:extLst>
              <a:ext uri="{FF2B5EF4-FFF2-40B4-BE49-F238E27FC236}">
                <a16:creationId xmlns:a16="http://schemas.microsoft.com/office/drawing/2014/main" id="{014BFAAC-7F0C-A5C6-FE05-CCF663945AA5}"/>
              </a:ext>
            </a:extLst>
          </p:cNvPr>
          <p:cNvCxnSpPr>
            <a:cxnSpLocks/>
          </p:cNvCxnSpPr>
          <p:nvPr/>
        </p:nvCxnSpPr>
        <p:spPr>
          <a:xfrm>
            <a:off x="5948218" y="1164284"/>
            <a:ext cx="2897515"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11" name="直接连接符 10">
            <a:extLst>
              <a:ext uri="{FF2B5EF4-FFF2-40B4-BE49-F238E27FC236}">
                <a16:creationId xmlns:a16="http://schemas.microsoft.com/office/drawing/2014/main" id="{368D902B-527B-55CF-D467-DFCFD0D0A7DF}"/>
              </a:ext>
            </a:extLst>
          </p:cNvPr>
          <p:cNvCxnSpPr>
            <a:cxnSpLocks/>
          </p:cNvCxnSpPr>
          <p:nvPr/>
        </p:nvCxnSpPr>
        <p:spPr>
          <a:xfrm>
            <a:off x="8951952" y="1160168"/>
            <a:ext cx="3186545" cy="0"/>
          </a:xfrm>
          <a:prstGeom prst="line">
            <a:avLst/>
          </a:prstGeom>
          <a:ln w="57150">
            <a:solidFill>
              <a:srgbClr val="0070C0"/>
            </a:solidFill>
          </a:ln>
        </p:spPr>
        <p:style>
          <a:lnRef idx="3">
            <a:schemeClr val="accent2"/>
          </a:lnRef>
          <a:fillRef idx="0">
            <a:schemeClr val="accent2"/>
          </a:fillRef>
          <a:effectRef idx="2">
            <a:schemeClr val="accent2"/>
          </a:effectRef>
          <a:fontRef idx="minor">
            <a:schemeClr val="tx1"/>
          </a:fontRef>
        </p:style>
      </p:cxnSp>
      <p:sp>
        <p:nvSpPr>
          <p:cNvPr id="3" name="文本框 2">
            <a:extLst>
              <a:ext uri="{FF2B5EF4-FFF2-40B4-BE49-F238E27FC236}">
                <a16:creationId xmlns:a16="http://schemas.microsoft.com/office/drawing/2014/main" id="{6DDAB503-1B68-16AC-8857-82CAFCFD32AC}"/>
              </a:ext>
            </a:extLst>
          </p:cNvPr>
          <p:cNvSpPr txBox="1"/>
          <p:nvPr/>
        </p:nvSpPr>
        <p:spPr>
          <a:xfrm>
            <a:off x="267805" y="1274163"/>
            <a:ext cx="11318060" cy="3077766"/>
          </a:xfrm>
          <a:prstGeom prst="rect">
            <a:avLst/>
          </a:prstGeom>
          <a:noFill/>
        </p:spPr>
        <p:txBody>
          <a:bodyPr wrap="square" rtlCol="0">
            <a:spAutoFit/>
          </a:bodyPr>
          <a:lstStyle/>
          <a:p>
            <a:r>
              <a:rPr lang="zh-CN" altLang="en-US" sz="2000" b="1" dirty="0">
                <a:solidFill>
                  <a:schemeClr val="accent1"/>
                </a:solidFill>
              </a:rPr>
              <a:t>为何选择</a:t>
            </a:r>
            <a:r>
              <a:rPr lang="en-US" altLang="zh-CN" sz="2000" b="1" dirty="0">
                <a:solidFill>
                  <a:schemeClr val="accent1"/>
                </a:solidFill>
              </a:rPr>
              <a:t>Tango</a:t>
            </a:r>
            <a:r>
              <a:rPr lang="zh-CN" altLang="en-US" sz="2000" b="1" dirty="0">
                <a:solidFill>
                  <a:schemeClr val="accent1"/>
                </a:solidFill>
              </a:rPr>
              <a:t>？我们面临何种挑战？</a:t>
            </a:r>
            <a:endParaRPr lang="en-US" altLang="zh-CN" sz="2000" b="1" dirty="0">
              <a:solidFill>
                <a:schemeClr val="accent1"/>
              </a:solidFill>
            </a:endParaRPr>
          </a:p>
          <a:p>
            <a:endParaRPr lang="en-US" altLang="zh-CN" sz="2000" b="1" dirty="0">
              <a:solidFill>
                <a:schemeClr val="accent1"/>
              </a:solidFill>
            </a:endParaRPr>
          </a:p>
          <a:p>
            <a:r>
              <a:rPr lang="zh-CN" altLang="en-US" sz="2000" b="1" dirty="0">
                <a:solidFill>
                  <a:schemeClr val="accent1"/>
                </a:solidFill>
              </a:rPr>
              <a:t>特性：</a:t>
            </a:r>
            <a:endParaRPr lang="en-US" altLang="zh-CN" sz="2000" b="1" dirty="0">
              <a:solidFill>
                <a:schemeClr val="accent1"/>
              </a:solidFill>
            </a:endParaRPr>
          </a:p>
          <a:p>
            <a:pPr marL="342900" indent="-342900">
              <a:buFont typeface="Arial" panose="020B0604020202020204" pitchFamily="34" charset="0"/>
              <a:buChar char="•"/>
            </a:pPr>
            <a:r>
              <a:rPr lang="zh-CN" altLang="en-US" sz="2000" b="1" dirty="0"/>
              <a:t>标准化：</a:t>
            </a:r>
            <a:r>
              <a:rPr lang="zh-CN" altLang="en-US" dirty="0"/>
              <a:t>统一的设备抽象模型，降低了集成复杂度</a:t>
            </a:r>
            <a:endParaRPr lang="en-US" altLang="zh-CN" dirty="0"/>
          </a:p>
          <a:p>
            <a:pPr marL="342900" indent="-342900">
              <a:buFont typeface="Arial" panose="020B0604020202020204" pitchFamily="34" charset="0"/>
              <a:buChar char="•"/>
            </a:pPr>
            <a:r>
              <a:rPr lang="zh-CN" altLang="en-US" sz="2000" b="1" dirty="0"/>
              <a:t>跨语言支持：</a:t>
            </a:r>
            <a:r>
              <a:rPr lang="en-US" altLang="zh-CN" dirty="0"/>
              <a:t>C++, Java, Python</a:t>
            </a:r>
            <a:r>
              <a:rPr lang="zh-CN" altLang="en-US" dirty="0"/>
              <a:t>等多种语言支持</a:t>
            </a:r>
            <a:endParaRPr lang="en-US" altLang="zh-CN" dirty="0"/>
          </a:p>
          <a:p>
            <a:pPr marL="342900" indent="-342900">
              <a:buFont typeface="Arial" panose="020B0604020202020204" pitchFamily="34" charset="0"/>
              <a:buChar char="•"/>
            </a:pPr>
            <a:r>
              <a:rPr lang="zh-CN" altLang="en-US" sz="2000" b="1" dirty="0"/>
              <a:t>事件机制：</a:t>
            </a:r>
            <a:r>
              <a:rPr lang="zh-CN" altLang="en-US" dirty="0"/>
              <a:t>支持基于订阅</a:t>
            </a:r>
            <a:r>
              <a:rPr lang="en-US" altLang="zh-CN" dirty="0"/>
              <a:t>/</a:t>
            </a:r>
            <a:r>
              <a:rPr lang="zh-CN" altLang="en-US" dirty="0"/>
              <a:t>发布的事件驱动通信，高效减少网络流量</a:t>
            </a:r>
            <a:endParaRPr lang="en-US" altLang="zh-CN" dirty="0"/>
          </a:p>
          <a:p>
            <a:pPr marL="342900" indent="-342900">
              <a:buFont typeface="Arial" panose="020B0604020202020204" pitchFamily="34" charset="0"/>
              <a:buChar char="•"/>
            </a:pPr>
            <a:endParaRPr lang="en-US" altLang="zh-CN" dirty="0"/>
          </a:p>
          <a:p>
            <a:r>
              <a:rPr lang="zh-CN" altLang="en-US" sz="2000" b="1" dirty="0">
                <a:solidFill>
                  <a:schemeClr val="accent1"/>
                </a:solidFill>
              </a:rPr>
              <a:t>挑战：</a:t>
            </a:r>
            <a:endParaRPr lang="en-US" altLang="zh-CN" sz="2000" b="1" dirty="0">
              <a:solidFill>
                <a:schemeClr val="accent1"/>
              </a:solidFill>
            </a:endParaRPr>
          </a:p>
          <a:p>
            <a:pPr marL="285750" indent="-285750">
              <a:buFont typeface="Arial" panose="020B0604020202020204" pitchFamily="34" charset="0"/>
              <a:buChar char="•"/>
            </a:pPr>
            <a:r>
              <a:rPr lang="zh-CN" altLang="en-US" b="1" dirty="0"/>
              <a:t>学习曲线</a:t>
            </a:r>
            <a:r>
              <a:rPr lang="en-US" altLang="zh-CN" dirty="0"/>
              <a:t>: </a:t>
            </a:r>
            <a:r>
              <a:rPr lang="zh-CN" altLang="en-US" dirty="0"/>
              <a:t>概念较多，对新手有一定门槛。</a:t>
            </a:r>
            <a:endParaRPr lang="en-US" altLang="zh-CN" sz="2000" b="1" dirty="0">
              <a:solidFill>
                <a:schemeClr val="accent1"/>
              </a:solidFill>
            </a:endParaRPr>
          </a:p>
          <a:p>
            <a:pPr marL="285750" indent="-285750">
              <a:buFont typeface="Arial" panose="020B0604020202020204" pitchFamily="34" charset="0"/>
              <a:buChar char="•"/>
            </a:pPr>
            <a:r>
              <a:rPr lang="zh-CN" altLang="en-US" b="1"/>
              <a:t>与</a:t>
            </a:r>
            <a:r>
              <a:rPr lang="en-US" altLang="zh-CN" b="1"/>
              <a:t>Web</a:t>
            </a:r>
            <a:r>
              <a:rPr lang="zh-CN" altLang="en-US" b="1" dirty="0"/>
              <a:t>生态的融合</a:t>
            </a:r>
            <a:r>
              <a:rPr lang="en-US" altLang="zh-CN" dirty="0"/>
              <a:t>: </a:t>
            </a:r>
            <a:r>
              <a:rPr lang="zh-CN" altLang="en-US" dirty="0"/>
              <a:t>原生</a:t>
            </a:r>
            <a:r>
              <a:rPr lang="en-US" altLang="zh-CN" dirty="0"/>
              <a:t>CORBA/</a:t>
            </a:r>
            <a:r>
              <a:rPr lang="en-US" altLang="zh-CN" dirty="0" err="1"/>
              <a:t>ZeroMQ</a:t>
            </a:r>
            <a:r>
              <a:rPr lang="zh-CN" altLang="en-US" dirty="0"/>
              <a:t>协议对</a:t>
            </a:r>
            <a:r>
              <a:rPr lang="en-US" altLang="zh-CN" dirty="0"/>
              <a:t>Web</a:t>
            </a:r>
            <a:r>
              <a:rPr lang="zh-CN" altLang="en-US" dirty="0"/>
              <a:t>前端不够友好</a:t>
            </a:r>
            <a:endParaRPr lang="en-US" altLang="zh-CN" sz="2000" b="1" dirty="0">
              <a:solidFill>
                <a:schemeClr val="accent1"/>
              </a:solidFill>
            </a:endParaRPr>
          </a:p>
        </p:txBody>
      </p:sp>
      <p:pic>
        <p:nvPicPr>
          <p:cNvPr id="5" name="图片 4">
            <a:extLst>
              <a:ext uri="{FF2B5EF4-FFF2-40B4-BE49-F238E27FC236}">
                <a16:creationId xmlns:a16="http://schemas.microsoft.com/office/drawing/2014/main" id="{5977E026-DDA5-84C7-6C96-8F0B2C157B03}"/>
              </a:ext>
            </a:extLst>
          </p:cNvPr>
          <p:cNvPicPr>
            <a:picLocks noChangeAspect="1"/>
          </p:cNvPicPr>
          <p:nvPr/>
        </p:nvPicPr>
        <p:blipFill>
          <a:blip r:embed="rId2"/>
          <a:stretch>
            <a:fillRect/>
          </a:stretch>
        </p:blipFill>
        <p:spPr>
          <a:xfrm>
            <a:off x="9614614" y="305673"/>
            <a:ext cx="1733792" cy="457264"/>
          </a:xfrm>
          <a:prstGeom prst="rect">
            <a:avLst/>
          </a:prstGeom>
        </p:spPr>
      </p:pic>
      <p:sp>
        <p:nvSpPr>
          <p:cNvPr id="4" name="文本框 3">
            <a:extLst>
              <a:ext uri="{FF2B5EF4-FFF2-40B4-BE49-F238E27FC236}">
                <a16:creationId xmlns:a16="http://schemas.microsoft.com/office/drawing/2014/main" id="{2A0DF7CA-6C49-D469-8649-0AD86DDE4AB3}"/>
              </a:ext>
            </a:extLst>
          </p:cNvPr>
          <p:cNvSpPr txBox="1"/>
          <p:nvPr/>
        </p:nvSpPr>
        <p:spPr>
          <a:xfrm>
            <a:off x="267805" y="5425584"/>
            <a:ext cx="11235799" cy="400110"/>
          </a:xfrm>
          <a:prstGeom prst="rect">
            <a:avLst/>
          </a:prstGeom>
          <a:noFill/>
        </p:spPr>
        <p:txBody>
          <a:bodyPr wrap="square" rtlCol="0">
            <a:spAutoFit/>
          </a:bodyPr>
          <a:lstStyle/>
          <a:p>
            <a:r>
              <a:rPr lang="zh-CN" altLang="en-US" sz="2000" b="1" dirty="0">
                <a:highlight>
                  <a:srgbClr val="FFFF00"/>
                </a:highlight>
              </a:rPr>
              <a:t>正是这些特新</a:t>
            </a:r>
            <a:r>
              <a:rPr lang="en-US" altLang="zh-CN" sz="2000" b="1" dirty="0">
                <a:highlight>
                  <a:srgbClr val="FFFF00"/>
                </a:highlight>
              </a:rPr>
              <a:t>(</a:t>
            </a:r>
            <a:r>
              <a:rPr lang="zh-CN" altLang="en-US" sz="2000" b="1" dirty="0">
                <a:highlight>
                  <a:srgbClr val="FFFF00"/>
                </a:highlight>
              </a:rPr>
              <a:t>设备抽象</a:t>
            </a:r>
            <a:r>
              <a:rPr lang="en-US" altLang="zh-CN" sz="2000" b="1" dirty="0">
                <a:highlight>
                  <a:srgbClr val="FFFF00"/>
                </a:highlight>
              </a:rPr>
              <a:t>)</a:t>
            </a:r>
            <a:r>
              <a:rPr lang="zh-CN" altLang="en-US" sz="2000" b="1" dirty="0">
                <a:highlight>
                  <a:srgbClr val="FFFF00"/>
                </a:highlight>
              </a:rPr>
              <a:t>与挑战</a:t>
            </a:r>
            <a:r>
              <a:rPr lang="en-US" altLang="zh-CN" sz="2000" b="1" dirty="0">
                <a:highlight>
                  <a:srgbClr val="FFFF00"/>
                </a:highlight>
              </a:rPr>
              <a:t>(</a:t>
            </a:r>
            <a:r>
              <a:rPr lang="zh-CN" altLang="en-US" sz="2000" b="1" dirty="0">
                <a:highlight>
                  <a:srgbClr val="FFFF00"/>
                </a:highlight>
              </a:rPr>
              <a:t>特别是与</a:t>
            </a:r>
            <a:r>
              <a:rPr lang="en-US" altLang="zh-CN" sz="2000" b="1" dirty="0">
                <a:highlight>
                  <a:srgbClr val="FFFF00"/>
                </a:highlight>
              </a:rPr>
              <a:t>Web</a:t>
            </a:r>
            <a:r>
              <a:rPr lang="zh-CN" altLang="en-US" sz="2000" b="1" dirty="0">
                <a:highlight>
                  <a:srgbClr val="FFFF00"/>
                </a:highlight>
              </a:rPr>
              <a:t>的融合</a:t>
            </a:r>
            <a:r>
              <a:rPr lang="en-US" altLang="zh-CN" sz="2000" b="1" dirty="0">
                <a:highlight>
                  <a:srgbClr val="FFFF00"/>
                </a:highlight>
              </a:rPr>
              <a:t>)</a:t>
            </a:r>
            <a:r>
              <a:rPr lang="zh-CN" altLang="en-US" sz="2000" b="1" dirty="0">
                <a:highlight>
                  <a:srgbClr val="FFFF00"/>
                </a:highlight>
              </a:rPr>
              <a:t>驱动了我们接下来的架构设计和</a:t>
            </a:r>
            <a:r>
              <a:rPr lang="en-US" altLang="zh-CN" sz="2000" b="1" dirty="0">
                <a:highlight>
                  <a:srgbClr val="FFFF00"/>
                </a:highlight>
              </a:rPr>
              <a:t>API</a:t>
            </a:r>
            <a:r>
              <a:rPr lang="zh-CN" altLang="en-US" sz="2000" b="1" dirty="0">
                <a:highlight>
                  <a:srgbClr val="FFFF00"/>
                </a:highlight>
              </a:rPr>
              <a:t>开发工作。</a:t>
            </a:r>
          </a:p>
        </p:txBody>
      </p:sp>
    </p:spTree>
    <p:extLst>
      <p:ext uri="{BB962C8B-B14F-4D97-AF65-F5344CB8AC3E}">
        <p14:creationId xmlns:p14="http://schemas.microsoft.com/office/powerpoint/2010/main" val="2578592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B4AD5-57A4-584D-DDBD-8C6391586ED6}"/>
            </a:ext>
          </a:extLst>
        </p:cNvPr>
        <p:cNvGrpSpPr/>
        <p:nvPr/>
      </p:nvGrpSpPr>
      <p:grpSpPr>
        <a:xfrm>
          <a:off x="0" y="0"/>
          <a:ext cx="0" cy="0"/>
          <a:chOff x="0" y="0"/>
          <a:chExt cx="0" cy="0"/>
        </a:xfrm>
      </p:grpSpPr>
      <p:sp>
        <p:nvSpPr>
          <p:cNvPr id="47" name="矩形 46">
            <a:extLst>
              <a:ext uri="{FF2B5EF4-FFF2-40B4-BE49-F238E27FC236}">
                <a16:creationId xmlns:a16="http://schemas.microsoft.com/office/drawing/2014/main" id="{5D50CADB-9C5A-A0D5-81BD-576621CF7222}"/>
              </a:ext>
            </a:extLst>
          </p:cNvPr>
          <p:cNvSpPr/>
          <p:nvPr/>
        </p:nvSpPr>
        <p:spPr>
          <a:xfrm>
            <a:off x="6070225" y="5388740"/>
            <a:ext cx="5399308" cy="8830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a:extLst>
              <a:ext uri="{FF2B5EF4-FFF2-40B4-BE49-F238E27FC236}">
                <a16:creationId xmlns:a16="http://schemas.microsoft.com/office/drawing/2014/main" id="{447695CF-385A-37E4-5626-FC38694D43F0}"/>
              </a:ext>
            </a:extLst>
          </p:cNvPr>
          <p:cNvSpPr/>
          <p:nvPr/>
        </p:nvSpPr>
        <p:spPr>
          <a:xfrm>
            <a:off x="6061430" y="4263170"/>
            <a:ext cx="5399308" cy="8830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B1356618-C543-CF0D-3355-E2711BBA0DC0}"/>
              </a:ext>
            </a:extLst>
          </p:cNvPr>
          <p:cNvSpPr txBox="1"/>
          <p:nvPr/>
        </p:nvSpPr>
        <p:spPr>
          <a:xfrm>
            <a:off x="332510" y="135584"/>
            <a:ext cx="7284026" cy="707886"/>
          </a:xfrm>
          <a:prstGeom prst="rect">
            <a:avLst/>
          </a:prstGeom>
          <a:noFill/>
        </p:spPr>
        <p:txBody>
          <a:bodyPr wrap="square" rtlCol="0">
            <a:spAutoFit/>
          </a:bodyPr>
          <a:lstStyle/>
          <a:p>
            <a:r>
              <a:rPr lang="zh-CN" altLang="en-US" sz="4000" b="1" dirty="0">
                <a:solidFill>
                  <a:srgbClr val="0070C0"/>
                </a:solidFill>
              </a:rPr>
              <a:t>基于</a:t>
            </a:r>
            <a:r>
              <a:rPr lang="en-US" altLang="zh-CN" sz="4000" b="1" dirty="0">
                <a:solidFill>
                  <a:srgbClr val="0070C0"/>
                </a:solidFill>
              </a:rPr>
              <a:t>Tango</a:t>
            </a:r>
            <a:r>
              <a:rPr lang="zh-CN" altLang="en-US" sz="4000" b="1" dirty="0">
                <a:solidFill>
                  <a:srgbClr val="0070C0"/>
                </a:solidFill>
              </a:rPr>
              <a:t>框架的架构设计</a:t>
            </a:r>
            <a:endParaRPr lang="en-US" sz="4000" b="1" dirty="0">
              <a:solidFill>
                <a:srgbClr val="0070C0"/>
              </a:solidFill>
            </a:endParaRPr>
          </a:p>
        </p:txBody>
      </p:sp>
      <p:sp>
        <p:nvSpPr>
          <p:cNvPr id="6" name="灯片编号占位符 7">
            <a:extLst>
              <a:ext uri="{FF2B5EF4-FFF2-40B4-BE49-F238E27FC236}">
                <a16:creationId xmlns:a16="http://schemas.microsoft.com/office/drawing/2014/main" id="{8188966B-59D7-75EF-8F8C-AAB5D626531D}"/>
              </a:ext>
            </a:extLst>
          </p:cNvPr>
          <p:cNvSpPr>
            <a:spLocks noGrp="1"/>
          </p:cNvSpPr>
          <p:nvPr>
            <p:ph type="sldNum" sz="quarter" idx="12"/>
          </p:nvPr>
        </p:nvSpPr>
        <p:spPr>
          <a:xfrm>
            <a:off x="11757497" y="6369765"/>
            <a:ext cx="381000" cy="365125"/>
          </a:xfrm>
        </p:spPr>
        <p:txBody>
          <a:bodyPr/>
          <a:lstStyle/>
          <a:p>
            <a:fld id="{1FCA7F7C-D344-40D1-B5F6-4214A2B64BA7}" type="slidenum">
              <a:rPr lang="zh-CN" altLang="en-US" smtClean="0"/>
              <a:t>7</a:t>
            </a:fld>
            <a:endParaRPr lang="zh-CN" altLang="en-US" dirty="0"/>
          </a:p>
        </p:txBody>
      </p:sp>
      <p:cxnSp>
        <p:nvCxnSpPr>
          <p:cNvPr id="8" name="直接连接符 7">
            <a:extLst>
              <a:ext uri="{FF2B5EF4-FFF2-40B4-BE49-F238E27FC236}">
                <a16:creationId xmlns:a16="http://schemas.microsoft.com/office/drawing/2014/main" id="{C0EEC303-D90E-C3A8-AEC0-2D72AB2170E7}"/>
              </a:ext>
            </a:extLst>
          </p:cNvPr>
          <p:cNvCxnSpPr/>
          <p:nvPr/>
        </p:nvCxnSpPr>
        <p:spPr>
          <a:xfrm>
            <a:off x="0" y="1164284"/>
            <a:ext cx="3186545"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9" name="直接连接符 8">
            <a:extLst>
              <a:ext uri="{FF2B5EF4-FFF2-40B4-BE49-F238E27FC236}">
                <a16:creationId xmlns:a16="http://schemas.microsoft.com/office/drawing/2014/main" id="{827B8366-E55D-BF78-7B2F-DA988473B6EC}"/>
              </a:ext>
            </a:extLst>
          </p:cNvPr>
          <p:cNvCxnSpPr/>
          <p:nvPr/>
        </p:nvCxnSpPr>
        <p:spPr>
          <a:xfrm>
            <a:off x="3292764" y="1160168"/>
            <a:ext cx="3186545" cy="0"/>
          </a:xfrm>
          <a:prstGeom prst="line">
            <a:avLst/>
          </a:prstGeom>
          <a:ln w="57150">
            <a:solidFill>
              <a:srgbClr val="0070C0"/>
            </a:solidFill>
          </a:ln>
        </p:spPr>
        <p:style>
          <a:lnRef idx="3">
            <a:schemeClr val="accent2"/>
          </a:lnRef>
          <a:fillRef idx="0">
            <a:schemeClr val="accent2"/>
          </a:fillRef>
          <a:effectRef idx="2">
            <a:schemeClr val="accent2"/>
          </a:effectRef>
          <a:fontRef idx="minor">
            <a:schemeClr val="tx1"/>
          </a:fontRef>
        </p:style>
      </p:cxnSp>
      <p:cxnSp>
        <p:nvCxnSpPr>
          <p:cNvPr id="10" name="直接连接符 9">
            <a:extLst>
              <a:ext uri="{FF2B5EF4-FFF2-40B4-BE49-F238E27FC236}">
                <a16:creationId xmlns:a16="http://schemas.microsoft.com/office/drawing/2014/main" id="{6E381092-90E4-2ADB-36EE-BE2A1A2C1010}"/>
              </a:ext>
            </a:extLst>
          </p:cNvPr>
          <p:cNvCxnSpPr>
            <a:cxnSpLocks/>
          </p:cNvCxnSpPr>
          <p:nvPr/>
        </p:nvCxnSpPr>
        <p:spPr>
          <a:xfrm>
            <a:off x="5948218" y="1164284"/>
            <a:ext cx="2897515"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11" name="直接连接符 10">
            <a:extLst>
              <a:ext uri="{FF2B5EF4-FFF2-40B4-BE49-F238E27FC236}">
                <a16:creationId xmlns:a16="http://schemas.microsoft.com/office/drawing/2014/main" id="{45A4F894-621F-142A-CE1F-2DEC972315D3}"/>
              </a:ext>
            </a:extLst>
          </p:cNvPr>
          <p:cNvCxnSpPr>
            <a:cxnSpLocks/>
          </p:cNvCxnSpPr>
          <p:nvPr/>
        </p:nvCxnSpPr>
        <p:spPr>
          <a:xfrm>
            <a:off x="8951952" y="1160168"/>
            <a:ext cx="3186545" cy="0"/>
          </a:xfrm>
          <a:prstGeom prst="line">
            <a:avLst/>
          </a:prstGeom>
          <a:ln w="57150">
            <a:solidFill>
              <a:srgbClr val="0070C0"/>
            </a:solidFill>
          </a:ln>
        </p:spPr>
        <p:style>
          <a:lnRef idx="3">
            <a:schemeClr val="accent2"/>
          </a:lnRef>
          <a:fillRef idx="0">
            <a:schemeClr val="accent2"/>
          </a:fillRef>
          <a:effectRef idx="2">
            <a:schemeClr val="accent2"/>
          </a:effectRef>
          <a:fontRef idx="minor">
            <a:schemeClr val="tx1"/>
          </a:fontRef>
        </p:style>
      </p:cxnSp>
      <p:pic>
        <p:nvPicPr>
          <p:cNvPr id="5" name="图片 4">
            <a:extLst>
              <a:ext uri="{FF2B5EF4-FFF2-40B4-BE49-F238E27FC236}">
                <a16:creationId xmlns:a16="http://schemas.microsoft.com/office/drawing/2014/main" id="{913A4D97-2F48-867A-2A7F-92995FBEFEFF}"/>
              </a:ext>
            </a:extLst>
          </p:cNvPr>
          <p:cNvPicPr>
            <a:picLocks noChangeAspect="1"/>
          </p:cNvPicPr>
          <p:nvPr/>
        </p:nvPicPr>
        <p:blipFill>
          <a:blip r:embed="rId2"/>
          <a:stretch>
            <a:fillRect/>
          </a:stretch>
        </p:blipFill>
        <p:spPr>
          <a:xfrm>
            <a:off x="9614614" y="305673"/>
            <a:ext cx="1733792" cy="457264"/>
          </a:xfrm>
          <a:prstGeom prst="rect">
            <a:avLst/>
          </a:prstGeom>
        </p:spPr>
      </p:pic>
      <p:sp>
        <p:nvSpPr>
          <p:cNvPr id="7" name="文本框 6">
            <a:extLst>
              <a:ext uri="{FF2B5EF4-FFF2-40B4-BE49-F238E27FC236}">
                <a16:creationId xmlns:a16="http://schemas.microsoft.com/office/drawing/2014/main" id="{CA917F7E-396F-59AA-18F9-F032A745ED8E}"/>
              </a:ext>
            </a:extLst>
          </p:cNvPr>
          <p:cNvSpPr txBox="1"/>
          <p:nvPr/>
        </p:nvSpPr>
        <p:spPr>
          <a:xfrm>
            <a:off x="175912" y="1474848"/>
            <a:ext cx="5625737" cy="369332"/>
          </a:xfrm>
          <a:prstGeom prst="rect">
            <a:avLst/>
          </a:prstGeom>
          <a:noFill/>
        </p:spPr>
        <p:txBody>
          <a:bodyPr wrap="square" rtlCol="0">
            <a:spAutoFit/>
          </a:bodyPr>
          <a:lstStyle/>
          <a:p>
            <a:pPr algn="ctr"/>
            <a:r>
              <a:rPr lang="zh-CN" altLang="en-US" b="1" dirty="0"/>
              <a:t>传统架构</a:t>
            </a:r>
          </a:p>
        </p:txBody>
      </p:sp>
      <p:sp>
        <p:nvSpPr>
          <p:cNvPr id="12" name="文本框 11">
            <a:extLst>
              <a:ext uri="{FF2B5EF4-FFF2-40B4-BE49-F238E27FC236}">
                <a16:creationId xmlns:a16="http://schemas.microsoft.com/office/drawing/2014/main" id="{D8CDD201-AEA9-D70B-C2CC-4B7EF416C7D3}"/>
              </a:ext>
            </a:extLst>
          </p:cNvPr>
          <p:cNvSpPr txBox="1"/>
          <p:nvPr/>
        </p:nvSpPr>
        <p:spPr>
          <a:xfrm>
            <a:off x="5957010" y="1486457"/>
            <a:ext cx="5625737" cy="369332"/>
          </a:xfrm>
          <a:prstGeom prst="rect">
            <a:avLst/>
          </a:prstGeom>
          <a:noFill/>
        </p:spPr>
        <p:txBody>
          <a:bodyPr wrap="square" rtlCol="0">
            <a:spAutoFit/>
          </a:bodyPr>
          <a:lstStyle/>
          <a:p>
            <a:pPr algn="ctr"/>
            <a:r>
              <a:rPr lang="zh-CN" altLang="en-US" b="1" dirty="0">
                <a:highlight>
                  <a:srgbClr val="FFFF00"/>
                </a:highlight>
              </a:rPr>
              <a:t>新架构</a:t>
            </a:r>
          </a:p>
        </p:txBody>
      </p:sp>
      <p:sp>
        <p:nvSpPr>
          <p:cNvPr id="13" name="文本框 12">
            <a:extLst>
              <a:ext uri="{FF2B5EF4-FFF2-40B4-BE49-F238E27FC236}">
                <a16:creationId xmlns:a16="http://schemas.microsoft.com/office/drawing/2014/main" id="{69B965D2-A7FC-76F6-3211-DE9E36C6582E}"/>
              </a:ext>
            </a:extLst>
          </p:cNvPr>
          <p:cNvSpPr txBox="1"/>
          <p:nvPr/>
        </p:nvSpPr>
        <p:spPr>
          <a:xfrm>
            <a:off x="668818" y="1980329"/>
            <a:ext cx="4911635" cy="369332"/>
          </a:xfrm>
          <a:prstGeom prst="rect">
            <a:avLst/>
          </a:prstGeom>
          <a:noFill/>
        </p:spPr>
        <p:txBody>
          <a:bodyPr wrap="square" rtlCol="0">
            <a:spAutoFit/>
          </a:bodyPr>
          <a:lstStyle/>
          <a:p>
            <a:r>
              <a:rPr lang="zh-CN" altLang="en-US" dirty="0"/>
              <a:t>强耦合，客户端操作局限，难以与外部集成</a:t>
            </a:r>
          </a:p>
        </p:txBody>
      </p:sp>
      <p:sp>
        <p:nvSpPr>
          <p:cNvPr id="14" name="文本框 13">
            <a:extLst>
              <a:ext uri="{FF2B5EF4-FFF2-40B4-BE49-F238E27FC236}">
                <a16:creationId xmlns:a16="http://schemas.microsoft.com/office/drawing/2014/main" id="{FAF298B7-62A4-9973-1B91-A1FB518BEC23}"/>
              </a:ext>
            </a:extLst>
          </p:cNvPr>
          <p:cNvSpPr txBox="1"/>
          <p:nvPr/>
        </p:nvSpPr>
        <p:spPr>
          <a:xfrm>
            <a:off x="5429024" y="1765967"/>
            <a:ext cx="6681707" cy="923330"/>
          </a:xfrm>
          <a:prstGeom prst="rect">
            <a:avLst/>
          </a:prstGeom>
          <a:noFill/>
        </p:spPr>
        <p:txBody>
          <a:bodyPr wrap="square" rtlCol="0">
            <a:spAutoFit/>
          </a:bodyPr>
          <a:lstStyle/>
          <a:p>
            <a:r>
              <a:rPr lang="en-US" altLang="zh-CN" dirty="0"/>
              <a:t>1.</a:t>
            </a:r>
            <a:r>
              <a:rPr lang="zh-CN" altLang="en-US" dirty="0"/>
              <a:t>引入</a:t>
            </a:r>
            <a:r>
              <a:rPr lang="en-US" altLang="zh-CN" dirty="0"/>
              <a:t>API</a:t>
            </a:r>
            <a:r>
              <a:rPr lang="zh-CN" altLang="en-US" dirty="0"/>
              <a:t>网关</a:t>
            </a:r>
            <a:r>
              <a:rPr lang="en-US" altLang="zh-CN" dirty="0"/>
              <a:t>(</a:t>
            </a:r>
            <a:r>
              <a:rPr lang="zh-CN" altLang="en-US" dirty="0"/>
              <a:t>新的</a:t>
            </a:r>
            <a:r>
              <a:rPr lang="en-US" altLang="zh-CN" dirty="0"/>
              <a:t>REST API)</a:t>
            </a:r>
            <a:r>
              <a:rPr lang="zh-CN" altLang="en-US" dirty="0"/>
              <a:t>，解耦前端与</a:t>
            </a:r>
            <a:r>
              <a:rPr lang="en-US" altLang="zh-CN" dirty="0"/>
              <a:t>Tango</a:t>
            </a:r>
            <a:r>
              <a:rPr lang="zh-CN" altLang="en-US" dirty="0"/>
              <a:t>后端</a:t>
            </a:r>
            <a:endParaRPr lang="en-US" altLang="zh-CN" dirty="0"/>
          </a:p>
          <a:p>
            <a:r>
              <a:rPr lang="en-US" altLang="zh-CN" dirty="0">
                <a:highlight>
                  <a:srgbClr val="00FF00"/>
                </a:highlight>
              </a:rPr>
              <a:t>2.</a:t>
            </a:r>
            <a:r>
              <a:rPr lang="zh-CN" altLang="en-US" dirty="0">
                <a:highlight>
                  <a:srgbClr val="00FF00"/>
                </a:highlight>
              </a:rPr>
              <a:t>将</a:t>
            </a:r>
            <a:r>
              <a:rPr lang="en-US" altLang="zh-CN" dirty="0">
                <a:highlight>
                  <a:srgbClr val="00FF00"/>
                </a:highlight>
              </a:rPr>
              <a:t>DAQ</a:t>
            </a:r>
            <a:r>
              <a:rPr lang="zh-CN" altLang="en-US" dirty="0">
                <a:highlight>
                  <a:srgbClr val="00FF00"/>
                </a:highlight>
              </a:rPr>
              <a:t>、</a:t>
            </a:r>
            <a:r>
              <a:rPr lang="zh-CN" altLang="en-US" b="1" dirty="0">
                <a:highlight>
                  <a:srgbClr val="00FF00"/>
                </a:highlight>
              </a:rPr>
              <a:t>算法</a:t>
            </a:r>
            <a:r>
              <a:rPr lang="zh-CN" altLang="en-US" dirty="0">
                <a:highlight>
                  <a:srgbClr val="00FF00"/>
                </a:highlight>
              </a:rPr>
              <a:t>、</a:t>
            </a:r>
            <a:r>
              <a:rPr lang="zh-CN" altLang="en-US" b="1" dirty="0">
                <a:highlight>
                  <a:srgbClr val="00FF00"/>
                </a:highlight>
              </a:rPr>
              <a:t>软件</a:t>
            </a:r>
            <a:r>
              <a:rPr lang="zh-CN" altLang="en-US" dirty="0">
                <a:highlight>
                  <a:srgbClr val="00FF00"/>
                </a:highlight>
              </a:rPr>
              <a:t>等非物理硬件设备也抽象为</a:t>
            </a:r>
            <a:r>
              <a:rPr lang="en-US" altLang="zh-CN" dirty="0">
                <a:highlight>
                  <a:srgbClr val="00FF00"/>
                </a:highlight>
              </a:rPr>
              <a:t>Tango</a:t>
            </a:r>
            <a:r>
              <a:rPr lang="zh-CN" altLang="en-US" dirty="0">
                <a:highlight>
                  <a:srgbClr val="00FF00"/>
                </a:highlight>
              </a:rPr>
              <a:t>设备服务</a:t>
            </a:r>
            <a:endParaRPr lang="en-US" altLang="zh-CN" dirty="0">
              <a:highlight>
                <a:srgbClr val="00FF00"/>
              </a:highlight>
            </a:endParaRPr>
          </a:p>
          <a:p>
            <a:r>
              <a:rPr lang="en-US" altLang="zh-CN" dirty="0">
                <a:highlight>
                  <a:srgbClr val="00FF00"/>
                </a:highlight>
              </a:rPr>
              <a:t>3.</a:t>
            </a:r>
            <a:r>
              <a:rPr lang="zh-CN" altLang="en-US" dirty="0">
                <a:highlight>
                  <a:srgbClr val="00FF00"/>
                </a:highlight>
              </a:rPr>
              <a:t>将</a:t>
            </a:r>
            <a:r>
              <a:rPr lang="en-US" altLang="zh-CN" dirty="0">
                <a:highlight>
                  <a:srgbClr val="00FF00"/>
                </a:highlight>
              </a:rPr>
              <a:t>Tango DB</a:t>
            </a:r>
            <a:r>
              <a:rPr lang="zh-CN" altLang="en-US" dirty="0">
                <a:highlight>
                  <a:srgbClr val="00FF00"/>
                </a:highlight>
              </a:rPr>
              <a:t>、</a:t>
            </a:r>
            <a:r>
              <a:rPr lang="en-US" altLang="zh-CN" dirty="0">
                <a:highlight>
                  <a:srgbClr val="00FF00"/>
                </a:highlight>
              </a:rPr>
              <a:t>Server</a:t>
            </a:r>
            <a:r>
              <a:rPr lang="zh-CN" altLang="en-US" dirty="0">
                <a:highlight>
                  <a:srgbClr val="00FF00"/>
                </a:highlight>
              </a:rPr>
              <a:t>、</a:t>
            </a:r>
            <a:r>
              <a:rPr lang="en-US" altLang="zh-CN" dirty="0">
                <a:highlight>
                  <a:srgbClr val="00FF00"/>
                </a:highlight>
              </a:rPr>
              <a:t>API</a:t>
            </a:r>
            <a:r>
              <a:rPr lang="zh-CN" altLang="en-US" dirty="0">
                <a:highlight>
                  <a:srgbClr val="00FF00"/>
                </a:highlight>
              </a:rPr>
              <a:t>容器化部署</a:t>
            </a:r>
          </a:p>
        </p:txBody>
      </p:sp>
      <p:sp>
        <p:nvSpPr>
          <p:cNvPr id="15" name="矩形: 圆角 14">
            <a:extLst>
              <a:ext uri="{FF2B5EF4-FFF2-40B4-BE49-F238E27FC236}">
                <a16:creationId xmlns:a16="http://schemas.microsoft.com/office/drawing/2014/main" id="{C8D731C5-7ED5-08EC-D3FC-A248FDD1DD64}"/>
              </a:ext>
            </a:extLst>
          </p:cNvPr>
          <p:cNvSpPr/>
          <p:nvPr/>
        </p:nvSpPr>
        <p:spPr>
          <a:xfrm>
            <a:off x="788997" y="2801600"/>
            <a:ext cx="4399570" cy="42846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Client</a:t>
            </a:r>
            <a:r>
              <a:rPr lang="zh-CN" altLang="en-US" dirty="0"/>
              <a:t>（</a:t>
            </a:r>
            <a:r>
              <a:rPr lang="en-US" altLang="zh-CN" dirty="0"/>
              <a:t>Tango GUI Tools</a:t>
            </a:r>
            <a:r>
              <a:rPr lang="zh-CN" altLang="en-US" dirty="0"/>
              <a:t>）</a:t>
            </a:r>
          </a:p>
        </p:txBody>
      </p:sp>
      <p:sp>
        <p:nvSpPr>
          <p:cNvPr id="17" name="流程图: 磁盘 16">
            <a:extLst>
              <a:ext uri="{FF2B5EF4-FFF2-40B4-BE49-F238E27FC236}">
                <a16:creationId xmlns:a16="http://schemas.microsoft.com/office/drawing/2014/main" id="{994FF49F-3452-121F-9DEC-C1C664A30C08}"/>
              </a:ext>
            </a:extLst>
          </p:cNvPr>
          <p:cNvSpPr/>
          <p:nvPr/>
        </p:nvSpPr>
        <p:spPr>
          <a:xfrm>
            <a:off x="1894114" y="3794377"/>
            <a:ext cx="2189335" cy="752420"/>
          </a:xfrm>
          <a:prstGeom prst="flowChartMagneticDisk">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Tango Database</a:t>
            </a:r>
            <a:endParaRPr lang="zh-CN" altLang="en-US" dirty="0"/>
          </a:p>
        </p:txBody>
      </p:sp>
      <p:sp>
        <p:nvSpPr>
          <p:cNvPr id="18" name="矩形: 圆角 17">
            <a:extLst>
              <a:ext uri="{FF2B5EF4-FFF2-40B4-BE49-F238E27FC236}">
                <a16:creationId xmlns:a16="http://schemas.microsoft.com/office/drawing/2014/main" id="{EFA4F7D7-B90B-3C7E-586F-40CA849CA17F}"/>
              </a:ext>
            </a:extLst>
          </p:cNvPr>
          <p:cNvSpPr/>
          <p:nvPr/>
        </p:nvSpPr>
        <p:spPr>
          <a:xfrm>
            <a:off x="788997" y="5111113"/>
            <a:ext cx="4399570" cy="42846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Tango Device Server</a:t>
            </a:r>
            <a:endParaRPr lang="zh-CN" altLang="en-US" dirty="0"/>
          </a:p>
        </p:txBody>
      </p:sp>
      <p:cxnSp>
        <p:nvCxnSpPr>
          <p:cNvPr id="20" name="直接箭头连接符 19">
            <a:extLst>
              <a:ext uri="{FF2B5EF4-FFF2-40B4-BE49-F238E27FC236}">
                <a16:creationId xmlns:a16="http://schemas.microsoft.com/office/drawing/2014/main" id="{DC93E59B-04B2-E812-1FB9-92E2197A2D3B}"/>
              </a:ext>
            </a:extLst>
          </p:cNvPr>
          <p:cNvCxnSpPr>
            <a:stCxn id="15" idx="2"/>
            <a:endCxn id="17" idx="1"/>
          </p:cNvCxnSpPr>
          <p:nvPr/>
        </p:nvCxnSpPr>
        <p:spPr>
          <a:xfrm>
            <a:off x="2988782" y="3230061"/>
            <a:ext cx="0" cy="5643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a:extLst>
              <a:ext uri="{FF2B5EF4-FFF2-40B4-BE49-F238E27FC236}">
                <a16:creationId xmlns:a16="http://schemas.microsoft.com/office/drawing/2014/main" id="{7395EACE-2593-D89B-D0A6-A286E5823A42}"/>
              </a:ext>
            </a:extLst>
          </p:cNvPr>
          <p:cNvCxnSpPr>
            <a:endCxn id="18" idx="0"/>
          </p:cNvCxnSpPr>
          <p:nvPr/>
        </p:nvCxnSpPr>
        <p:spPr>
          <a:xfrm>
            <a:off x="2988781" y="4460582"/>
            <a:ext cx="1" cy="6505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矩形: 圆角 23">
            <a:extLst>
              <a:ext uri="{FF2B5EF4-FFF2-40B4-BE49-F238E27FC236}">
                <a16:creationId xmlns:a16="http://schemas.microsoft.com/office/drawing/2014/main" id="{25F02FC5-8F53-C125-41BA-79B3C37D858D}"/>
              </a:ext>
            </a:extLst>
          </p:cNvPr>
          <p:cNvSpPr/>
          <p:nvPr/>
        </p:nvSpPr>
        <p:spPr>
          <a:xfrm>
            <a:off x="788995" y="5839883"/>
            <a:ext cx="4399570" cy="42846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Devices</a:t>
            </a:r>
            <a:endParaRPr lang="zh-CN" altLang="en-US" dirty="0"/>
          </a:p>
        </p:txBody>
      </p:sp>
      <p:cxnSp>
        <p:nvCxnSpPr>
          <p:cNvPr id="26" name="直接箭头连接符 25">
            <a:extLst>
              <a:ext uri="{FF2B5EF4-FFF2-40B4-BE49-F238E27FC236}">
                <a16:creationId xmlns:a16="http://schemas.microsoft.com/office/drawing/2014/main" id="{1D596A1A-C6B4-9DC3-262A-465239E274CC}"/>
              </a:ext>
            </a:extLst>
          </p:cNvPr>
          <p:cNvCxnSpPr>
            <a:cxnSpLocks/>
            <a:stCxn id="18" idx="2"/>
            <a:endCxn id="24" idx="0"/>
          </p:cNvCxnSpPr>
          <p:nvPr/>
        </p:nvCxnSpPr>
        <p:spPr>
          <a:xfrm flipH="1">
            <a:off x="2988780" y="5539574"/>
            <a:ext cx="2" cy="3003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矩形: 圆角 29">
            <a:extLst>
              <a:ext uri="{FF2B5EF4-FFF2-40B4-BE49-F238E27FC236}">
                <a16:creationId xmlns:a16="http://schemas.microsoft.com/office/drawing/2014/main" id="{BB384AAC-75D3-55DE-0F8A-69F8559E0035}"/>
              </a:ext>
            </a:extLst>
          </p:cNvPr>
          <p:cNvSpPr/>
          <p:nvPr/>
        </p:nvSpPr>
        <p:spPr>
          <a:xfrm>
            <a:off x="6196280" y="2779842"/>
            <a:ext cx="5129612" cy="42846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b="1" dirty="0"/>
              <a:t>WEB</a:t>
            </a:r>
            <a:endParaRPr lang="zh-CN" altLang="en-US" b="1" dirty="0"/>
          </a:p>
        </p:txBody>
      </p:sp>
      <p:sp>
        <p:nvSpPr>
          <p:cNvPr id="31" name="矩形: 圆角 30">
            <a:extLst>
              <a:ext uri="{FF2B5EF4-FFF2-40B4-BE49-F238E27FC236}">
                <a16:creationId xmlns:a16="http://schemas.microsoft.com/office/drawing/2014/main" id="{2D404C42-CC22-A221-E126-7440D787E5BA}"/>
              </a:ext>
            </a:extLst>
          </p:cNvPr>
          <p:cNvSpPr/>
          <p:nvPr/>
        </p:nvSpPr>
        <p:spPr>
          <a:xfrm>
            <a:off x="6196280" y="3580146"/>
            <a:ext cx="5129612" cy="42846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b="1" dirty="0"/>
              <a:t>API Gateway / REST Server</a:t>
            </a:r>
            <a:endParaRPr lang="zh-CN" altLang="en-US" dirty="0"/>
          </a:p>
        </p:txBody>
      </p:sp>
      <p:sp>
        <p:nvSpPr>
          <p:cNvPr id="32" name="矩形: 圆角 31">
            <a:extLst>
              <a:ext uri="{FF2B5EF4-FFF2-40B4-BE49-F238E27FC236}">
                <a16:creationId xmlns:a16="http://schemas.microsoft.com/office/drawing/2014/main" id="{27ECF1E3-0CD0-44BC-2AB9-5375ED426C94}"/>
              </a:ext>
            </a:extLst>
          </p:cNvPr>
          <p:cNvSpPr/>
          <p:nvPr/>
        </p:nvSpPr>
        <p:spPr>
          <a:xfrm>
            <a:off x="6218794" y="4380450"/>
            <a:ext cx="1608469" cy="65053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b="1" dirty="0"/>
              <a:t>Tango Device Servers</a:t>
            </a:r>
            <a:endParaRPr lang="zh-CN" altLang="en-US" dirty="0"/>
          </a:p>
        </p:txBody>
      </p:sp>
      <p:sp>
        <p:nvSpPr>
          <p:cNvPr id="37" name="矩形: 圆角 36">
            <a:extLst>
              <a:ext uri="{FF2B5EF4-FFF2-40B4-BE49-F238E27FC236}">
                <a16:creationId xmlns:a16="http://schemas.microsoft.com/office/drawing/2014/main" id="{2DA5FB41-BC0B-9E5F-088D-4F98DE09BEE3}"/>
              </a:ext>
            </a:extLst>
          </p:cNvPr>
          <p:cNvSpPr/>
          <p:nvPr/>
        </p:nvSpPr>
        <p:spPr>
          <a:xfrm>
            <a:off x="9717423" y="4379431"/>
            <a:ext cx="1608469" cy="65053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b="1" dirty="0"/>
              <a:t>Tango Device Servers</a:t>
            </a:r>
            <a:endParaRPr lang="zh-CN" altLang="en-US" dirty="0"/>
          </a:p>
        </p:txBody>
      </p:sp>
      <p:sp>
        <p:nvSpPr>
          <p:cNvPr id="38" name="矩形: 圆角 37">
            <a:extLst>
              <a:ext uri="{FF2B5EF4-FFF2-40B4-BE49-F238E27FC236}">
                <a16:creationId xmlns:a16="http://schemas.microsoft.com/office/drawing/2014/main" id="{FCB2D97C-9001-8046-DAEC-C478464BD5F6}"/>
              </a:ext>
            </a:extLst>
          </p:cNvPr>
          <p:cNvSpPr/>
          <p:nvPr/>
        </p:nvSpPr>
        <p:spPr>
          <a:xfrm>
            <a:off x="7956851" y="4379430"/>
            <a:ext cx="1608469" cy="65053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b="1" dirty="0"/>
              <a:t>Tango Device Servers</a:t>
            </a:r>
            <a:endParaRPr lang="zh-CN" altLang="en-US" dirty="0"/>
          </a:p>
        </p:txBody>
      </p:sp>
      <p:sp>
        <p:nvSpPr>
          <p:cNvPr id="39" name="矩形: 圆角 38">
            <a:extLst>
              <a:ext uri="{FF2B5EF4-FFF2-40B4-BE49-F238E27FC236}">
                <a16:creationId xmlns:a16="http://schemas.microsoft.com/office/drawing/2014/main" id="{63B3922B-A8F8-15D7-5D60-F9147EB2B296}"/>
              </a:ext>
            </a:extLst>
          </p:cNvPr>
          <p:cNvSpPr/>
          <p:nvPr/>
        </p:nvSpPr>
        <p:spPr>
          <a:xfrm>
            <a:off x="6218794" y="5505003"/>
            <a:ext cx="1608469" cy="65053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b="1" dirty="0"/>
              <a:t>Physical Hardware</a:t>
            </a:r>
            <a:endParaRPr lang="en-US" altLang="zh-CN" dirty="0"/>
          </a:p>
        </p:txBody>
      </p:sp>
      <p:sp>
        <p:nvSpPr>
          <p:cNvPr id="41" name="矩形: 圆角 40">
            <a:extLst>
              <a:ext uri="{FF2B5EF4-FFF2-40B4-BE49-F238E27FC236}">
                <a16:creationId xmlns:a16="http://schemas.microsoft.com/office/drawing/2014/main" id="{AEFFDA04-5142-02CB-73FF-4C0D0C651415}"/>
              </a:ext>
            </a:extLst>
          </p:cNvPr>
          <p:cNvSpPr/>
          <p:nvPr/>
        </p:nvSpPr>
        <p:spPr>
          <a:xfrm>
            <a:off x="7956850" y="5505000"/>
            <a:ext cx="1608469" cy="65053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b="1" dirty="0"/>
              <a:t>Algorithm</a:t>
            </a:r>
          </a:p>
        </p:txBody>
      </p:sp>
      <p:sp>
        <p:nvSpPr>
          <p:cNvPr id="42" name="矩形: 圆角 41">
            <a:extLst>
              <a:ext uri="{FF2B5EF4-FFF2-40B4-BE49-F238E27FC236}">
                <a16:creationId xmlns:a16="http://schemas.microsoft.com/office/drawing/2014/main" id="{D2760D60-C6DE-D7E4-A919-D26FE5BAC2A4}"/>
              </a:ext>
            </a:extLst>
          </p:cNvPr>
          <p:cNvSpPr/>
          <p:nvPr/>
        </p:nvSpPr>
        <p:spPr>
          <a:xfrm>
            <a:off x="9739937" y="5505001"/>
            <a:ext cx="1608469" cy="65053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b="1" dirty="0"/>
              <a:t>DAQ</a:t>
            </a:r>
          </a:p>
        </p:txBody>
      </p:sp>
      <p:cxnSp>
        <p:nvCxnSpPr>
          <p:cNvPr id="44" name="直接连接符 43">
            <a:extLst>
              <a:ext uri="{FF2B5EF4-FFF2-40B4-BE49-F238E27FC236}">
                <a16:creationId xmlns:a16="http://schemas.microsoft.com/office/drawing/2014/main" id="{6D84B823-1AA7-789E-608C-9103D8D8D532}"/>
              </a:ext>
            </a:extLst>
          </p:cNvPr>
          <p:cNvCxnSpPr>
            <a:stCxn id="30" idx="2"/>
            <a:endCxn id="31" idx="0"/>
          </p:cNvCxnSpPr>
          <p:nvPr/>
        </p:nvCxnSpPr>
        <p:spPr>
          <a:xfrm>
            <a:off x="8761086" y="3208303"/>
            <a:ext cx="0" cy="371843"/>
          </a:xfrm>
          <a:prstGeom prst="line">
            <a:avLst/>
          </a:prstGeom>
        </p:spPr>
        <p:style>
          <a:lnRef idx="3">
            <a:schemeClr val="dk1"/>
          </a:lnRef>
          <a:fillRef idx="0">
            <a:schemeClr val="dk1"/>
          </a:fillRef>
          <a:effectRef idx="2">
            <a:schemeClr val="dk1"/>
          </a:effectRef>
          <a:fontRef idx="minor">
            <a:schemeClr val="tx1"/>
          </a:fontRef>
        </p:style>
      </p:cxnSp>
      <p:cxnSp>
        <p:nvCxnSpPr>
          <p:cNvPr id="48" name="直接连接符 47">
            <a:extLst>
              <a:ext uri="{FF2B5EF4-FFF2-40B4-BE49-F238E27FC236}">
                <a16:creationId xmlns:a16="http://schemas.microsoft.com/office/drawing/2014/main" id="{A1023F89-BAF4-CB82-FD5D-EA698BBC37B1}"/>
              </a:ext>
            </a:extLst>
          </p:cNvPr>
          <p:cNvCxnSpPr>
            <a:cxnSpLocks/>
            <a:stCxn id="31" idx="2"/>
            <a:endCxn id="46" idx="0"/>
          </p:cNvCxnSpPr>
          <p:nvPr/>
        </p:nvCxnSpPr>
        <p:spPr>
          <a:xfrm flipH="1">
            <a:off x="8761084" y="4008607"/>
            <a:ext cx="2" cy="254563"/>
          </a:xfrm>
          <a:prstGeom prst="line">
            <a:avLst/>
          </a:prstGeom>
        </p:spPr>
        <p:style>
          <a:lnRef idx="3">
            <a:schemeClr val="dk1"/>
          </a:lnRef>
          <a:fillRef idx="0">
            <a:schemeClr val="dk1"/>
          </a:fillRef>
          <a:effectRef idx="2">
            <a:schemeClr val="dk1"/>
          </a:effectRef>
          <a:fontRef idx="minor">
            <a:schemeClr val="tx1"/>
          </a:fontRef>
        </p:style>
      </p:cxnSp>
      <p:cxnSp>
        <p:nvCxnSpPr>
          <p:cNvPr id="51" name="直接连接符 50">
            <a:extLst>
              <a:ext uri="{FF2B5EF4-FFF2-40B4-BE49-F238E27FC236}">
                <a16:creationId xmlns:a16="http://schemas.microsoft.com/office/drawing/2014/main" id="{07B071EB-344B-4EE6-0E5F-FFD267824ECD}"/>
              </a:ext>
            </a:extLst>
          </p:cNvPr>
          <p:cNvCxnSpPr>
            <a:cxnSpLocks/>
            <a:stCxn id="46" idx="2"/>
            <a:endCxn id="47" idx="0"/>
          </p:cNvCxnSpPr>
          <p:nvPr/>
        </p:nvCxnSpPr>
        <p:spPr>
          <a:xfrm>
            <a:off x="8761084" y="5146219"/>
            <a:ext cx="8795" cy="242521"/>
          </a:xfrm>
          <a:prstGeom prst="line">
            <a:avLst/>
          </a:prstGeom>
        </p:spPr>
        <p:style>
          <a:lnRef idx="3">
            <a:schemeClr val="dk1"/>
          </a:lnRef>
          <a:fillRef idx="0">
            <a:schemeClr val="dk1"/>
          </a:fillRef>
          <a:effectRef idx="2">
            <a:schemeClr val="dk1"/>
          </a:effectRef>
          <a:fontRef idx="minor">
            <a:schemeClr val="tx1"/>
          </a:fontRef>
        </p:style>
      </p:cxnSp>
      <p:sp>
        <p:nvSpPr>
          <p:cNvPr id="55" name="矩形 54">
            <a:extLst>
              <a:ext uri="{FF2B5EF4-FFF2-40B4-BE49-F238E27FC236}">
                <a16:creationId xmlns:a16="http://schemas.microsoft.com/office/drawing/2014/main" id="{A5B602AC-EA31-0986-86C1-E09710C22A75}"/>
              </a:ext>
            </a:extLst>
          </p:cNvPr>
          <p:cNvSpPr/>
          <p:nvPr/>
        </p:nvSpPr>
        <p:spPr>
          <a:xfrm>
            <a:off x="11551348" y="2776397"/>
            <a:ext cx="412297" cy="3491947"/>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lang="en-US" altLang="zh-CN" dirty="0"/>
              <a:t>Docker</a:t>
            </a:r>
            <a:endParaRPr lang="zh-CN" altLang="en-US" dirty="0"/>
          </a:p>
        </p:txBody>
      </p:sp>
    </p:spTree>
    <p:extLst>
      <p:ext uri="{BB962C8B-B14F-4D97-AF65-F5344CB8AC3E}">
        <p14:creationId xmlns:p14="http://schemas.microsoft.com/office/powerpoint/2010/main" val="1986408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6BA58-5D4F-2A94-3FC0-7270BA9C85B2}"/>
            </a:ext>
          </a:extLst>
        </p:cNvPr>
        <p:cNvGrpSpPr/>
        <p:nvPr/>
      </p:nvGrpSpPr>
      <p:grpSpPr>
        <a:xfrm>
          <a:off x="0" y="0"/>
          <a:ext cx="0" cy="0"/>
          <a:chOff x="0" y="0"/>
          <a:chExt cx="0" cy="0"/>
        </a:xfrm>
      </p:grpSpPr>
      <p:sp>
        <p:nvSpPr>
          <p:cNvPr id="2" name="文本框 1">
            <a:extLst>
              <a:ext uri="{FF2B5EF4-FFF2-40B4-BE49-F238E27FC236}">
                <a16:creationId xmlns:a16="http://schemas.microsoft.com/office/drawing/2014/main" id="{40AD56C0-D4E2-E716-3020-50CF2374DC98}"/>
              </a:ext>
            </a:extLst>
          </p:cNvPr>
          <p:cNvSpPr txBox="1"/>
          <p:nvPr/>
        </p:nvSpPr>
        <p:spPr>
          <a:xfrm>
            <a:off x="332510" y="135584"/>
            <a:ext cx="7284026" cy="707886"/>
          </a:xfrm>
          <a:prstGeom prst="rect">
            <a:avLst/>
          </a:prstGeom>
          <a:noFill/>
        </p:spPr>
        <p:txBody>
          <a:bodyPr wrap="square" rtlCol="0">
            <a:spAutoFit/>
          </a:bodyPr>
          <a:lstStyle/>
          <a:p>
            <a:r>
              <a:rPr lang="zh-CN" altLang="en-US" sz="4000" b="1" dirty="0">
                <a:solidFill>
                  <a:srgbClr val="0070C0"/>
                </a:solidFill>
              </a:rPr>
              <a:t>构建新的</a:t>
            </a:r>
            <a:r>
              <a:rPr lang="en-US" altLang="zh-CN" sz="4000" b="1" dirty="0">
                <a:solidFill>
                  <a:srgbClr val="0070C0"/>
                </a:solidFill>
              </a:rPr>
              <a:t>Tango</a:t>
            </a:r>
            <a:r>
              <a:rPr lang="zh-CN" altLang="en-US" sz="4000" b="1" dirty="0">
                <a:solidFill>
                  <a:srgbClr val="0070C0"/>
                </a:solidFill>
              </a:rPr>
              <a:t> </a:t>
            </a:r>
            <a:r>
              <a:rPr lang="en-US" altLang="zh-CN" sz="4000" b="1" dirty="0">
                <a:solidFill>
                  <a:srgbClr val="0070C0"/>
                </a:solidFill>
              </a:rPr>
              <a:t>REST API</a:t>
            </a:r>
            <a:endParaRPr lang="en-US" sz="4000" b="1" dirty="0">
              <a:solidFill>
                <a:srgbClr val="0070C0"/>
              </a:solidFill>
            </a:endParaRPr>
          </a:p>
        </p:txBody>
      </p:sp>
      <p:sp>
        <p:nvSpPr>
          <p:cNvPr id="6" name="灯片编号占位符 7">
            <a:extLst>
              <a:ext uri="{FF2B5EF4-FFF2-40B4-BE49-F238E27FC236}">
                <a16:creationId xmlns:a16="http://schemas.microsoft.com/office/drawing/2014/main" id="{9D1A7B54-C80C-0FB9-F136-2A0F837193D7}"/>
              </a:ext>
            </a:extLst>
          </p:cNvPr>
          <p:cNvSpPr>
            <a:spLocks noGrp="1"/>
          </p:cNvSpPr>
          <p:nvPr>
            <p:ph type="sldNum" sz="quarter" idx="12"/>
          </p:nvPr>
        </p:nvSpPr>
        <p:spPr>
          <a:xfrm>
            <a:off x="11757497" y="6369765"/>
            <a:ext cx="381000" cy="365125"/>
          </a:xfrm>
        </p:spPr>
        <p:txBody>
          <a:bodyPr/>
          <a:lstStyle/>
          <a:p>
            <a:fld id="{1FCA7F7C-D344-40D1-B5F6-4214A2B64BA7}" type="slidenum">
              <a:rPr lang="zh-CN" altLang="en-US" smtClean="0"/>
              <a:t>8</a:t>
            </a:fld>
            <a:endParaRPr lang="zh-CN" altLang="en-US" dirty="0"/>
          </a:p>
        </p:txBody>
      </p:sp>
      <p:cxnSp>
        <p:nvCxnSpPr>
          <p:cNvPr id="8" name="直接连接符 7">
            <a:extLst>
              <a:ext uri="{FF2B5EF4-FFF2-40B4-BE49-F238E27FC236}">
                <a16:creationId xmlns:a16="http://schemas.microsoft.com/office/drawing/2014/main" id="{743F0194-7A7E-CD96-C8E1-3D5FE8AC05E4}"/>
              </a:ext>
            </a:extLst>
          </p:cNvPr>
          <p:cNvCxnSpPr/>
          <p:nvPr/>
        </p:nvCxnSpPr>
        <p:spPr>
          <a:xfrm>
            <a:off x="0" y="1164284"/>
            <a:ext cx="3186545"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9" name="直接连接符 8">
            <a:extLst>
              <a:ext uri="{FF2B5EF4-FFF2-40B4-BE49-F238E27FC236}">
                <a16:creationId xmlns:a16="http://schemas.microsoft.com/office/drawing/2014/main" id="{C609DF45-2388-7B4F-CA8A-69E8B3C23403}"/>
              </a:ext>
            </a:extLst>
          </p:cNvPr>
          <p:cNvCxnSpPr/>
          <p:nvPr/>
        </p:nvCxnSpPr>
        <p:spPr>
          <a:xfrm>
            <a:off x="3292764" y="1160168"/>
            <a:ext cx="3186545" cy="0"/>
          </a:xfrm>
          <a:prstGeom prst="line">
            <a:avLst/>
          </a:prstGeom>
          <a:ln w="57150">
            <a:solidFill>
              <a:srgbClr val="0070C0"/>
            </a:solidFill>
          </a:ln>
        </p:spPr>
        <p:style>
          <a:lnRef idx="3">
            <a:schemeClr val="accent2"/>
          </a:lnRef>
          <a:fillRef idx="0">
            <a:schemeClr val="accent2"/>
          </a:fillRef>
          <a:effectRef idx="2">
            <a:schemeClr val="accent2"/>
          </a:effectRef>
          <a:fontRef idx="minor">
            <a:schemeClr val="tx1"/>
          </a:fontRef>
        </p:style>
      </p:cxnSp>
      <p:cxnSp>
        <p:nvCxnSpPr>
          <p:cNvPr id="10" name="直接连接符 9">
            <a:extLst>
              <a:ext uri="{FF2B5EF4-FFF2-40B4-BE49-F238E27FC236}">
                <a16:creationId xmlns:a16="http://schemas.microsoft.com/office/drawing/2014/main" id="{C78A4F34-C387-3D7A-824E-BB0D53F5210E}"/>
              </a:ext>
            </a:extLst>
          </p:cNvPr>
          <p:cNvCxnSpPr>
            <a:cxnSpLocks/>
          </p:cNvCxnSpPr>
          <p:nvPr/>
        </p:nvCxnSpPr>
        <p:spPr>
          <a:xfrm>
            <a:off x="5948218" y="1164284"/>
            <a:ext cx="2897515"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11" name="直接连接符 10">
            <a:extLst>
              <a:ext uri="{FF2B5EF4-FFF2-40B4-BE49-F238E27FC236}">
                <a16:creationId xmlns:a16="http://schemas.microsoft.com/office/drawing/2014/main" id="{4954F7E2-FCD9-3A08-4695-26FB7EF0FA22}"/>
              </a:ext>
            </a:extLst>
          </p:cNvPr>
          <p:cNvCxnSpPr>
            <a:cxnSpLocks/>
          </p:cNvCxnSpPr>
          <p:nvPr/>
        </p:nvCxnSpPr>
        <p:spPr>
          <a:xfrm>
            <a:off x="8951952" y="1160168"/>
            <a:ext cx="3186545" cy="0"/>
          </a:xfrm>
          <a:prstGeom prst="line">
            <a:avLst/>
          </a:prstGeom>
          <a:ln w="57150">
            <a:solidFill>
              <a:srgbClr val="0070C0"/>
            </a:solidFill>
          </a:ln>
        </p:spPr>
        <p:style>
          <a:lnRef idx="3">
            <a:schemeClr val="accent2"/>
          </a:lnRef>
          <a:fillRef idx="0">
            <a:schemeClr val="accent2"/>
          </a:fillRef>
          <a:effectRef idx="2">
            <a:schemeClr val="accent2"/>
          </a:effectRef>
          <a:fontRef idx="minor">
            <a:schemeClr val="tx1"/>
          </a:fontRef>
        </p:style>
      </p:cxnSp>
      <p:pic>
        <p:nvPicPr>
          <p:cNvPr id="5" name="图片 4">
            <a:extLst>
              <a:ext uri="{FF2B5EF4-FFF2-40B4-BE49-F238E27FC236}">
                <a16:creationId xmlns:a16="http://schemas.microsoft.com/office/drawing/2014/main" id="{12767447-AF2D-BBDE-8BC7-592094310998}"/>
              </a:ext>
            </a:extLst>
          </p:cNvPr>
          <p:cNvPicPr>
            <a:picLocks noChangeAspect="1"/>
          </p:cNvPicPr>
          <p:nvPr/>
        </p:nvPicPr>
        <p:blipFill>
          <a:blip r:embed="rId2"/>
          <a:stretch>
            <a:fillRect/>
          </a:stretch>
        </p:blipFill>
        <p:spPr>
          <a:xfrm>
            <a:off x="9614614" y="305673"/>
            <a:ext cx="1733792" cy="457264"/>
          </a:xfrm>
          <a:prstGeom prst="rect">
            <a:avLst/>
          </a:prstGeom>
        </p:spPr>
      </p:pic>
      <p:sp>
        <p:nvSpPr>
          <p:cNvPr id="7" name="文本框 6">
            <a:extLst>
              <a:ext uri="{FF2B5EF4-FFF2-40B4-BE49-F238E27FC236}">
                <a16:creationId xmlns:a16="http://schemas.microsoft.com/office/drawing/2014/main" id="{A9A30252-A97A-DCD9-E101-17CFE0C58D96}"/>
              </a:ext>
            </a:extLst>
          </p:cNvPr>
          <p:cNvSpPr txBox="1"/>
          <p:nvPr/>
        </p:nvSpPr>
        <p:spPr>
          <a:xfrm>
            <a:off x="332509" y="1551867"/>
            <a:ext cx="5989913" cy="1200329"/>
          </a:xfrm>
          <a:prstGeom prst="rect">
            <a:avLst/>
          </a:prstGeom>
          <a:noFill/>
        </p:spPr>
        <p:txBody>
          <a:bodyPr wrap="square" rtlCol="0">
            <a:spAutoFit/>
          </a:bodyPr>
          <a:lstStyle/>
          <a:p>
            <a:r>
              <a:rPr lang="zh-CN" altLang="en-US" b="1" dirty="0">
                <a:solidFill>
                  <a:schemeClr val="accent1"/>
                </a:solidFill>
              </a:rPr>
              <a:t>官方</a:t>
            </a:r>
            <a:r>
              <a:rPr lang="en-US" altLang="zh-CN" b="1" dirty="0">
                <a:solidFill>
                  <a:schemeClr val="accent1"/>
                </a:solidFill>
              </a:rPr>
              <a:t>REST API</a:t>
            </a:r>
            <a:r>
              <a:rPr lang="zh-CN" altLang="en-US" b="1" dirty="0">
                <a:solidFill>
                  <a:schemeClr val="accent1"/>
                </a:solidFill>
              </a:rPr>
              <a:t>服务的局限</a:t>
            </a:r>
            <a:endParaRPr lang="en-US" altLang="zh-CN" b="1" dirty="0">
              <a:solidFill>
                <a:schemeClr val="accent1"/>
              </a:solidFill>
            </a:endParaRPr>
          </a:p>
          <a:p>
            <a:pPr marL="342900" indent="-342900">
              <a:buFont typeface="+mj-lt"/>
              <a:buAutoNum type="arabicPeriod"/>
            </a:pPr>
            <a:r>
              <a:rPr lang="zh-CN" altLang="en-US" dirty="0"/>
              <a:t>文档有限</a:t>
            </a:r>
            <a:endParaRPr lang="en-US" altLang="zh-CN" dirty="0"/>
          </a:p>
          <a:p>
            <a:pPr marL="342900" indent="-342900">
              <a:buFont typeface="+mj-lt"/>
              <a:buAutoNum type="arabicPeriod"/>
            </a:pPr>
            <a:r>
              <a:rPr lang="zh-CN" altLang="en-US" dirty="0"/>
              <a:t>部署相对复杂且长久未更新（</a:t>
            </a:r>
            <a:r>
              <a:rPr lang="en-US" altLang="zh-CN" dirty="0"/>
              <a:t>Last Release Jun 3</a:t>
            </a:r>
            <a:r>
              <a:rPr lang="zh-CN" altLang="en-US" dirty="0"/>
              <a:t>，</a:t>
            </a:r>
            <a:r>
              <a:rPr lang="en-US" altLang="zh-CN" dirty="0"/>
              <a:t>2021</a:t>
            </a:r>
            <a:r>
              <a:rPr lang="zh-CN" altLang="en-US" dirty="0"/>
              <a:t>）</a:t>
            </a:r>
            <a:endParaRPr lang="en-US" altLang="zh-CN" dirty="0"/>
          </a:p>
          <a:p>
            <a:pPr marL="342900" indent="-342900">
              <a:buFont typeface="+mj-lt"/>
              <a:buAutoNum type="arabicPeriod"/>
            </a:pPr>
            <a:r>
              <a:rPr lang="zh-CN" altLang="en-US" dirty="0"/>
              <a:t>使用较为局限</a:t>
            </a:r>
            <a:r>
              <a:rPr lang="en-US" altLang="zh-CN" dirty="0"/>
              <a:t>&amp;</a:t>
            </a:r>
            <a:r>
              <a:rPr lang="zh-CN" altLang="en-US" dirty="0"/>
              <a:t>依赖于环境变量不够灵活</a:t>
            </a:r>
            <a:endParaRPr lang="en-US" altLang="zh-CN" dirty="0"/>
          </a:p>
        </p:txBody>
      </p:sp>
      <p:sp>
        <p:nvSpPr>
          <p:cNvPr id="12" name="文本框 11">
            <a:extLst>
              <a:ext uri="{FF2B5EF4-FFF2-40B4-BE49-F238E27FC236}">
                <a16:creationId xmlns:a16="http://schemas.microsoft.com/office/drawing/2014/main" id="{ADF16785-354A-2E5D-FB32-43E8D2E2EB5C}"/>
              </a:ext>
            </a:extLst>
          </p:cNvPr>
          <p:cNvSpPr txBox="1"/>
          <p:nvPr/>
        </p:nvSpPr>
        <p:spPr>
          <a:xfrm>
            <a:off x="332509" y="2860428"/>
            <a:ext cx="6674408" cy="3139321"/>
          </a:xfrm>
          <a:prstGeom prst="rect">
            <a:avLst/>
          </a:prstGeom>
          <a:noFill/>
        </p:spPr>
        <p:txBody>
          <a:bodyPr wrap="square" rtlCol="0">
            <a:spAutoFit/>
          </a:bodyPr>
          <a:lstStyle/>
          <a:p>
            <a:r>
              <a:rPr lang="zh-CN" altLang="en-US" b="1" dirty="0">
                <a:solidFill>
                  <a:schemeClr val="accent1"/>
                </a:solidFill>
              </a:rPr>
              <a:t>新的</a:t>
            </a:r>
            <a:r>
              <a:rPr lang="en-US" altLang="zh-CN" b="1" dirty="0">
                <a:solidFill>
                  <a:schemeClr val="accent1"/>
                </a:solidFill>
              </a:rPr>
              <a:t>REST API</a:t>
            </a:r>
            <a:r>
              <a:rPr lang="zh-CN" altLang="en-US" b="1" dirty="0">
                <a:solidFill>
                  <a:schemeClr val="accent1"/>
                </a:solidFill>
              </a:rPr>
              <a:t>服务（</a:t>
            </a:r>
            <a:r>
              <a:rPr lang="en-US" altLang="zh-CN" b="1" dirty="0">
                <a:solidFill>
                  <a:schemeClr val="accent1"/>
                </a:solidFill>
              </a:rPr>
              <a:t>IHEP-TANGO-REST-API</a:t>
            </a:r>
            <a:r>
              <a:rPr lang="zh-CN" altLang="en-US" b="1" dirty="0">
                <a:solidFill>
                  <a:schemeClr val="accent1"/>
                </a:solidFill>
              </a:rPr>
              <a:t>）</a:t>
            </a:r>
            <a:endParaRPr lang="en-US" altLang="zh-CN" b="1" dirty="0">
              <a:solidFill>
                <a:schemeClr val="accent1"/>
              </a:solidFill>
            </a:endParaRPr>
          </a:p>
          <a:p>
            <a:pPr marL="342900" indent="-342900">
              <a:buFont typeface="Arial" panose="020B0604020202020204" pitchFamily="34" charset="0"/>
              <a:buChar char="•"/>
            </a:pPr>
            <a:r>
              <a:rPr lang="zh-CN" altLang="en-US" b="1" dirty="0"/>
              <a:t>设计原则</a:t>
            </a:r>
            <a:r>
              <a:rPr lang="zh-CN" altLang="en-US" dirty="0"/>
              <a:t>：</a:t>
            </a:r>
            <a:endParaRPr lang="en-US" altLang="zh-CN" dirty="0"/>
          </a:p>
          <a:p>
            <a:pPr marL="800100" lvl="1" indent="-342900">
              <a:buFont typeface="+mj-lt"/>
              <a:buAutoNum type="arabicPeriod"/>
            </a:pPr>
            <a:r>
              <a:rPr lang="zh-CN" altLang="en-US" dirty="0"/>
              <a:t>资源导向 </a:t>
            </a:r>
            <a:r>
              <a:rPr lang="en-US" altLang="zh-CN" dirty="0"/>
              <a:t>(Resource-Oriented)</a:t>
            </a:r>
          </a:p>
          <a:p>
            <a:pPr marL="800100" lvl="1" indent="-342900">
              <a:buFont typeface="+mj-lt"/>
              <a:buAutoNum type="arabicPeriod"/>
            </a:pPr>
            <a:r>
              <a:rPr lang="zh-CN" altLang="en-US" dirty="0"/>
              <a:t>符合</a:t>
            </a:r>
            <a:r>
              <a:rPr lang="en-US" altLang="zh-CN" dirty="0"/>
              <a:t>HTTP</a:t>
            </a:r>
            <a:r>
              <a:rPr lang="zh-CN" altLang="en-US" dirty="0"/>
              <a:t>语义 </a:t>
            </a:r>
            <a:r>
              <a:rPr lang="en-US" altLang="zh-CN" dirty="0"/>
              <a:t>(GET/POST/PUT/DELETE)</a:t>
            </a:r>
          </a:p>
          <a:p>
            <a:pPr marL="342900" indent="-342900">
              <a:buFont typeface="Arial" panose="020B0604020202020204" pitchFamily="34" charset="0"/>
              <a:buChar char="•"/>
            </a:pPr>
            <a:r>
              <a:rPr lang="zh-CN" altLang="en-US" b="1" dirty="0"/>
              <a:t>容器化部署</a:t>
            </a:r>
            <a:endParaRPr lang="en-US" altLang="zh-CN" b="1" dirty="0"/>
          </a:p>
          <a:p>
            <a:pPr marL="342900" indent="-342900">
              <a:buFont typeface="Arial" panose="020B0604020202020204" pitchFamily="34" charset="0"/>
              <a:buChar char="•"/>
            </a:pPr>
            <a:r>
              <a:rPr lang="zh-CN" altLang="en-US" b="1" dirty="0"/>
              <a:t>多环境配置</a:t>
            </a:r>
            <a:r>
              <a:rPr lang="zh-CN" altLang="en-US" dirty="0"/>
              <a:t>（</a:t>
            </a:r>
            <a:r>
              <a:rPr lang="en-US" altLang="zh-CN" dirty="0"/>
              <a:t>Tango Server Hosts</a:t>
            </a:r>
            <a:r>
              <a:rPr lang="zh-CN" altLang="en-US" dirty="0"/>
              <a:t>）</a:t>
            </a:r>
            <a:endParaRPr lang="en-US" altLang="zh-CN" dirty="0"/>
          </a:p>
          <a:p>
            <a:pPr marL="342900" indent="-342900">
              <a:buFont typeface="Arial" panose="020B0604020202020204" pitchFamily="34" charset="0"/>
              <a:buChar char="•"/>
            </a:pPr>
            <a:r>
              <a:rPr lang="zh-CN" altLang="en-US" b="1" dirty="0"/>
              <a:t>安全性</a:t>
            </a:r>
            <a:r>
              <a:rPr lang="zh-CN" altLang="en-US" dirty="0"/>
              <a:t>：</a:t>
            </a:r>
            <a:r>
              <a:rPr lang="en-US" altLang="zh-CN" dirty="0"/>
              <a:t>JWT</a:t>
            </a:r>
            <a:r>
              <a:rPr lang="zh-CN" altLang="en-US" dirty="0"/>
              <a:t>令牌认证、</a:t>
            </a:r>
            <a:r>
              <a:rPr lang="en-US" altLang="zh-CN" dirty="0"/>
              <a:t>OAuth2.0</a:t>
            </a:r>
            <a:r>
              <a:rPr lang="zh-CN" altLang="en-US" dirty="0"/>
              <a:t>集成</a:t>
            </a:r>
            <a:endParaRPr lang="en-US" altLang="zh-CN" dirty="0"/>
          </a:p>
          <a:p>
            <a:pPr marL="342900" indent="-342900">
              <a:buFont typeface="Arial" panose="020B0604020202020204" pitchFamily="34" charset="0"/>
              <a:buChar char="•"/>
            </a:pPr>
            <a:r>
              <a:rPr lang="zh-CN" altLang="en-US" b="1" dirty="0"/>
              <a:t>异步处理</a:t>
            </a:r>
            <a:r>
              <a:rPr lang="en-US" altLang="zh-CN" dirty="0"/>
              <a:t>: </a:t>
            </a:r>
            <a:r>
              <a:rPr lang="zh-CN" altLang="en-US" dirty="0"/>
              <a:t>处理高并发请求，避免阻塞</a:t>
            </a:r>
            <a:endParaRPr lang="en-US" altLang="zh-CN" dirty="0"/>
          </a:p>
          <a:p>
            <a:pPr marL="342900" indent="-342900">
              <a:buFont typeface="Arial" panose="020B0604020202020204" pitchFamily="34" charset="0"/>
              <a:buChar char="•"/>
            </a:pPr>
            <a:r>
              <a:rPr lang="zh-CN" altLang="en-US" b="1" dirty="0"/>
              <a:t>实现全双工通信订阅设备属性、命令</a:t>
            </a:r>
            <a:endParaRPr lang="en-US" altLang="zh-CN" b="1" dirty="0"/>
          </a:p>
          <a:p>
            <a:pPr marL="342900" indent="-342900">
              <a:buFont typeface="Arial" panose="020B0604020202020204" pitchFamily="34" charset="0"/>
              <a:buChar char="•"/>
            </a:pPr>
            <a:r>
              <a:rPr lang="zh-CN" altLang="en-US" b="1" dirty="0"/>
              <a:t>实现定时任务队列</a:t>
            </a:r>
            <a:endParaRPr lang="en-US" altLang="zh-CN" b="1" dirty="0"/>
          </a:p>
          <a:p>
            <a:pPr marL="342900" indent="-342900">
              <a:buFont typeface="Arial" panose="020B0604020202020204" pitchFamily="34" charset="0"/>
              <a:buChar char="•"/>
            </a:pPr>
            <a:r>
              <a:rPr lang="zh-CN" altLang="en-US" b="1" dirty="0"/>
              <a:t>与</a:t>
            </a:r>
            <a:r>
              <a:rPr lang="en-US" altLang="zh-CN" b="1" dirty="0"/>
              <a:t>MCP</a:t>
            </a:r>
            <a:r>
              <a:rPr lang="zh-CN" altLang="en-US" b="1" dirty="0"/>
              <a:t>（</a:t>
            </a:r>
            <a:r>
              <a:rPr lang="en-US" altLang="zh-CN" b="1" dirty="0"/>
              <a:t>Model Context Protocol</a:t>
            </a:r>
            <a:r>
              <a:rPr lang="zh-CN" altLang="en-US" b="1" dirty="0"/>
              <a:t>）集成（与</a:t>
            </a:r>
            <a:r>
              <a:rPr lang="en-US" altLang="zh-CN" b="1" dirty="0"/>
              <a:t>AI</a:t>
            </a:r>
            <a:r>
              <a:rPr lang="zh-CN" altLang="en-US" b="1" dirty="0"/>
              <a:t>接口的探索）</a:t>
            </a:r>
            <a:endParaRPr lang="en-US" altLang="zh-CN" b="1" dirty="0"/>
          </a:p>
        </p:txBody>
      </p:sp>
      <p:pic>
        <p:nvPicPr>
          <p:cNvPr id="14" name="图片 13">
            <a:extLst>
              <a:ext uri="{FF2B5EF4-FFF2-40B4-BE49-F238E27FC236}">
                <a16:creationId xmlns:a16="http://schemas.microsoft.com/office/drawing/2014/main" id="{1EA48E95-B3F1-EB37-6D64-1319C4153223}"/>
              </a:ext>
            </a:extLst>
          </p:cNvPr>
          <p:cNvPicPr>
            <a:picLocks noChangeAspect="1"/>
          </p:cNvPicPr>
          <p:nvPr/>
        </p:nvPicPr>
        <p:blipFill>
          <a:blip r:embed="rId3"/>
          <a:stretch>
            <a:fillRect/>
          </a:stretch>
        </p:blipFill>
        <p:spPr>
          <a:xfrm>
            <a:off x="332509" y="6047502"/>
            <a:ext cx="6915150" cy="504825"/>
          </a:xfrm>
          <a:prstGeom prst="rect">
            <a:avLst/>
          </a:prstGeom>
        </p:spPr>
      </p:pic>
    </p:spTree>
    <p:extLst>
      <p:ext uri="{BB962C8B-B14F-4D97-AF65-F5344CB8AC3E}">
        <p14:creationId xmlns:p14="http://schemas.microsoft.com/office/powerpoint/2010/main" val="1796761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09799-87E3-987E-E7E8-935A608D6FCC}"/>
            </a:ext>
          </a:extLst>
        </p:cNvPr>
        <p:cNvGrpSpPr/>
        <p:nvPr/>
      </p:nvGrpSpPr>
      <p:grpSpPr>
        <a:xfrm>
          <a:off x="0" y="0"/>
          <a:ext cx="0" cy="0"/>
          <a:chOff x="0" y="0"/>
          <a:chExt cx="0" cy="0"/>
        </a:xfrm>
      </p:grpSpPr>
      <p:sp>
        <p:nvSpPr>
          <p:cNvPr id="2" name="文本框 1">
            <a:extLst>
              <a:ext uri="{FF2B5EF4-FFF2-40B4-BE49-F238E27FC236}">
                <a16:creationId xmlns:a16="http://schemas.microsoft.com/office/drawing/2014/main" id="{327023FA-C895-6290-DF4E-B9B93D056695}"/>
              </a:ext>
            </a:extLst>
          </p:cNvPr>
          <p:cNvSpPr txBox="1"/>
          <p:nvPr/>
        </p:nvSpPr>
        <p:spPr>
          <a:xfrm>
            <a:off x="332510" y="135584"/>
            <a:ext cx="7284026" cy="707886"/>
          </a:xfrm>
          <a:prstGeom prst="rect">
            <a:avLst/>
          </a:prstGeom>
          <a:noFill/>
        </p:spPr>
        <p:txBody>
          <a:bodyPr wrap="square" rtlCol="0">
            <a:spAutoFit/>
          </a:bodyPr>
          <a:lstStyle/>
          <a:p>
            <a:r>
              <a:rPr lang="zh-CN" altLang="en-US" sz="4000" b="1" dirty="0">
                <a:solidFill>
                  <a:srgbClr val="0070C0"/>
                </a:solidFill>
              </a:rPr>
              <a:t>前沿探索：</a:t>
            </a:r>
            <a:r>
              <a:rPr lang="en-US" altLang="zh-CN" sz="4000" b="1" dirty="0">
                <a:solidFill>
                  <a:srgbClr val="0070C0"/>
                </a:solidFill>
              </a:rPr>
              <a:t>MCP</a:t>
            </a:r>
            <a:r>
              <a:rPr lang="zh-CN" altLang="en-US" sz="4000" b="1" dirty="0">
                <a:solidFill>
                  <a:srgbClr val="0070C0"/>
                </a:solidFill>
              </a:rPr>
              <a:t>应用</a:t>
            </a:r>
            <a:endParaRPr lang="en-US" sz="4000" b="1" dirty="0">
              <a:solidFill>
                <a:srgbClr val="0070C0"/>
              </a:solidFill>
            </a:endParaRPr>
          </a:p>
        </p:txBody>
      </p:sp>
      <p:sp>
        <p:nvSpPr>
          <p:cNvPr id="6" name="灯片编号占位符 7">
            <a:extLst>
              <a:ext uri="{FF2B5EF4-FFF2-40B4-BE49-F238E27FC236}">
                <a16:creationId xmlns:a16="http://schemas.microsoft.com/office/drawing/2014/main" id="{7DC0E158-AE5A-7DE0-EE92-1A1AA1E98827}"/>
              </a:ext>
            </a:extLst>
          </p:cNvPr>
          <p:cNvSpPr>
            <a:spLocks noGrp="1"/>
          </p:cNvSpPr>
          <p:nvPr>
            <p:ph type="sldNum" sz="quarter" idx="12"/>
          </p:nvPr>
        </p:nvSpPr>
        <p:spPr>
          <a:xfrm>
            <a:off x="11757497" y="6369765"/>
            <a:ext cx="381000" cy="365125"/>
          </a:xfrm>
        </p:spPr>
        <p:txBody>
          <a:bodyPr/>
          <a:lstStyle/>
          <a:p>
            <a:fld id="{1FCA7F7C-D344-40D1-B5F6-4214A2B64BA7}" type="slidenum">
              <a:rPr lang="zh-CN" altLang="en-US" smtClean="0"/>
              <a:t>9</a:t>
            </a:fld>
            <a:endParaRPr lang="zh-CN" altLang="en-US" dirty="0"/>
          </a:p>
        </p:txBody>
      </p:sp>
      <p:cxnSp>
        <p:nvCxnSpPr>
          <p:cNvPr id="8" name="直接连接符 7">
            <a:extLst>
              <a:ext uri="{FF2B5EF4-FFF2-40B4-BE49-F238E27FC236}">
                <a16:creationId xmlns:a16="http://schemas.microsoft.com/office/drawing/2014/main" id="{33FE25DA-9078-E2D5-6DF8-1D06690B5015}"/>
              </a:ext>
            </a:extLst>
          </p:cNvPr>
          <p:cNvCxnSpPr/>
          <p:nvPr/>
        </p:nvCxnSpPr>
        <p:spPr>
          <a:xfrm>
            <a:off x="0" y="1164284"/>
            <a:ext cx="3186545"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9" name="直接连接符 8">
            <a:extLst>
              <a:ext uri="{FF2B5EF4-FFF2-40B4-BE49-F238E27FC236}">
                <a16:creationId xmlns:a16="http://schemas.microsoft.com/office/drawing/2014/main" id="{BD20575A-C100-841A-2E91-F9F29C0916FE}"/>
              </a:ext>
            </a:extLst>
          </p:cNvPr>
          <p:cNvCxnSpPr/>
          <p:nvPr/>
        </p:nvCxnSpPr>
        <p:spPr>
          <a:xfrm>
            <a:off x="3292764" y="1160168"/>
            <a:ext cx="3186545" cy="0"/>
          </a:xfrm>
          <a:prstGeom prst="line">
            <a:avLst/>
          </a:prstGeom>
          <a:ln w="57150">
            <a:solidFill>
              <a:srgbClr val="0070C0"/>
            </a:solidFill>
          </a:ln>
        </p:spPr>
        <p:style>
          <a:lnRef idx="3">
            <a:schemeClr val="accent2"/>
          </a:lnRef>
          <a:fillRef idx="0">
            <a:schemeClr val="accent2"/>
          </a:fillRef>
          <a:effectRef idx="2">
            <a:schemeClr val="accent2"/>
          </a:effectRef>
          <a:fontRef idx="minor">
            <a:schemeClr val="tx1"/>
          </a:fontRef>
        </p:style>
      </p:cxnSp>
      <p:cxnSp>
        <p:nvCxnSpPr>
          <p:cNvPr id="10" name="直接连接符 9">
            <a:extLst>
              <a:ext uri="{FF2B5EF4-FFF2-40B4-BE49-F238E27FC236}">
                <a16:creationId xmlns:a16="http://schemas.microsoft.com/office/drawing/2014/main" id="{A0BEF2AF-1772-79E0-69A3-7EEA0DF5215B}"/>
              </a:ext>
            </a:extLst>
          </p:cNvPr>
          <p:cNvCxnSpPr>
            <a:cxnSpLocks/>
          </p:cNvCxnSpPr>
          <p:nvPr/>
        </p:nvCxnSpPr>
        <p:spPr>
          <a:xfrm>
            <a:off x="5948218" y="1164284"/>
            <a:ext cx="2897515"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11" name="直接连接符 10">
            <a:extLst>
              <a:ext uri="{FF2B5EF4-FFF2-40B4-BE49-F238E27FC236}">
                <a16:creationId xmlns:a16="http://schemas.microsoft.com/office/drawing/2014/main" id="{A8A348CF-248F-B0C9-6EBE-A86FC989E19B}"/>
              </a:ext>
            </a:extLst>
          </p:cNvPr>
          <p:cNvCxnSpPr>
            <a:cxnSpLocks/>
          </p:cNvCxnSpPr>
          <p:nvPr/>
        </p:nvCxnSpPr>
        <p:spPr>
          <a:xfrm>
            <a:off x="8951952" y="1160168"/>
            <a:ext cx="3186545" cy="0"/>
          </a:xfrm>
          <a:prstGeom prst="line">
            <a:avLst/>
          </a:prstGeom>
          <a:ln w="57150">
            <a:solidFill>
              <a:srgbClr val="0070C0"/>
            </a:solidFill>
          </a:ln>
        </p:spPr>
        <p:style>
          <a:lnRef idx="3">
            <a:schemeClr val="accent2"/>
          </a:lnRef>
          <a:fillRef idx="0">
            <a:schemeClr val="accent2"/>
          </a:fillRef>
          <a:effectRef idx="2">
            <a:schemeClr val="accent2"/>
          </a:effectRef>
          <a:fontRef idx="minor">
            <a:schemeClr val="tx1"/>
          </a:fontRef>
        </p:style>
      </p:cxnSp>
      <p:pic>
        <p:nvPicPr>
          <p:cNvPr id="5" name="图片 4">
            <a:extLst>
              <a:ext uri="{FF2B5EF4-FFF2-40B4-BE49-F238E27FC236}">
                <a16:creationId xmlns:a16="http://schemas.microsoft.com/office/drawing/2014/main" id="{A8941E06-8A3A-EE46-FB0F-F7253EBB9919}"/>
              </a:ext>
            </a:extLst>
          </p:cNvPr>
          <p:cNvPicPr>
            <a:picLocks noChangeAspect="1"/>
          </p:cNvPicPr>
          <p:nvPr/>
        </p:nvPicPr>
        <p:blipFill>
          <a:blip r:embed="rId2"/>
          <a:stretch>
            <a:fillRect/>
          </a:stretch>
        </p:blipFill>
        <p:spPr>
          <a:xfrm>
            <a:off x="9614614" y="305673"/>
            <a:ext cx="1733792" cy="457264"/>
          </a:xfrm>
          <a:prstGeom prst="rect">
            <a:avLst/>
          </a:prstGeom>
        </p:spPr>
      </p:pic>
      <p:sp>
        <p:nvSpPr>
          <p:cNvPr id="7" name="文本框 6">
            <a:extLst>
              <a:ext uri="{FF2B5EF4-FFF2-40B4-BE49-F238E27FC236}">
                <a16:creationId xmlns:a16="http://schemas.microsoft.com/office/drawing/2014/main" id="{5F22DD94-1ACD-3650-4E03-B5DB4A75704A}"/>
              </a:ext>
            </a:extLst>
          </p:cNvPr>
          <p:cNvSpPr txBox="1"/>
          <p:nvPr/>
        </p:nvSpPr>
        <p:spPr>
          <a:xfrm>
            <a:off x="332509" y="1551867"/>
            <a:ext cx="6292972" cy="3139321"/>
          </a:xfrm>
          <a:prstGeom prst="rect">
            <a:avLst/>
          </a:prstGeom>
          <a:noFill/>
        </p:spPr>
        <p:txBody>
          <a:bodyPr wrap="square" rtlCol="0">
            <a:spAutoFit/>
          </a:bodyPr>
          <a:lstStyle/>
          <a:p>
            <a:r>
              <a:rPr lang="zh-CN" altLang="en-US" b="1" dirty="0"/>
              <a:t>当</a:t>
            </a:r>
            <a:r>
              <a:rPr lang="en-US" altLang="zh-CN" b="1" dirty="0"/>
              <a:t>Tango</a:t>
            </a:r>
            <a:r>
              <a:rPr lang="zh-CN" altLang="en-US" b="1" dirty="0"/>
              <a:t>遇见</a:t>
            </a:r>
            <a:r>
              <a:rPr lang="en-US" altLang="zh-CN" b="1" dirty="0"/>
              <a:t>AI</a:t>
            </a:r>
            <a:r>
              <a:rPr lang="zh-CN" altLang="en-US" b="1" dirty="0"/>
              <a:t>：模型上下文协议（</a:t>
            </a:r>
            <a:r>
              <a:rPr lang="en-US" altLang="zh-CN" b="1" dirty="0"/>
              <a:t>MCP</a:t>
            </a:r>
            <a:r>
              <a:rPr lang="zh-CN" altLang="en-US" b="1" dirty="0"/>
              <a:t>）</a:t>
            </a:r>
            <a:endParaRPr lang="en-US" altLang="zh-CN" b="1" dirty="0"/>
          </a:p>
          <a:p>
            <a:endParaRPr lang="en-US" altLang="zh-CN" b="1" dirty="0"/>
          </a:p>
          <a:p>
            <a:endParaRPr lang="en-US" altLang="zh-CN" b="1" dirty="0"/>
          </a:p>
          <a:p>
            <a:pPr marL="285750" indent="-285750">
              <a:buFont typeface="Arial" panose="020B0604020202020204" pitchFamily="34" charset="0"/>
              <a:buChar char="•"/>
            </a:pPr>
            <a:r>
              <a:rPr lang="zh-CN" altLang="en-US" b="1" dirty="0"/>
              <a:t>什么是</a:t>
            </a:r>
            <a:r>
              <a:rPr lang="en-US" altLang="zh-CN" b="1" dirty="0"/>
              <a:t>MCP</a:t>
            </a:r>
            <a:r>
              <a:rPr lang="zh-CN" altLang="en-US" b="1" dirty="0"/>
              <a:t>？</a:t>
            </a:r>
            <a:endParaRPr lang="en-US" altLang="zh-CN" b="1" dirty="0"/>
          </a:p>
          <a:p>
            <a:r>
              <a:rPr lang="zh-CN" altLang="en-US" dirty="0"/>
              <a:t>一种标准协议，允许</a:t>
            </a:r>
            <a:r>
              <a:rPr lang="en-US" altLang="zh-CN" dirty="0"/>
              <a:t>AI</a:t>
            </a:r>
            <a:r>
              <a:rPr lang="zh-CN" altLang="en-US" dirty="0"/>
              <a:t>大模型（如</a:t>
            </a:r>
            <a:r>
              <a:rPr lang="en-US" altLang="zh-CN" dirty="0"/>
              <a:t>DeepSeek</a:t>
            </a:r>
            <a:r>
              <a:rPr lang="zh-CN" altLang="en-US" dirty="0"/>
              <a:t>， </a:t>
            </a:r>
            <a:r>
              <a:rPr lang="en-US" altLang="zh-CN" dirty="0"/>
              <a:t>ChatGPT</a:t>
            </a:r>
            <a:r>
              <a:rPr lang="zh-CN" altLang="en-US" dirty="0"/>
              <a:t>）安全、可控地与外部工具、数据和系统进行交互。</a:t>
            </a:r>
            <a:endParaRPr lang="en-US" altLang="zh-CN" dirty="0"/>
          </a:p>
          <a:p>
            <a:endParaRPr lang="en-US" altLang="zh-CN" dirty="0"/>
          </a:p>
          <a:p>
            <a:pPr marL="285750" indent="-285750">
              <a:buFont typeface="Arial" panose="020B0604020202020204" pitchFamily="34" charset="0"/>
              <a:buChar char="•"/>
            </a:pPr>
            <a:r>
              <a:rPr lang="zh-CN" altLang="en-US" b="1" dirty="0">
                <a:highlight>
                  <a:srgbClr val="FFFF00"/>
                </a:highlight>
              </a:rPr>
              <a:t>为什么将</a:t>
            </a:r>
            <a:r>
              <a:rPr lang="en-US" altLang="zh-CN" b="1" dirty="0">
                <a:highlight>
                  <a:srgbClr val="FFFF00"/>
                </a:highlight>
              </a:rPr>
              <a:t>Tango</a:t>
            </a:r>
            <a:r>
              <a:rPr lang="zh-CN" altLang="en-US" b="1" dirty="0">
                <a:highlight>
                  <a:srgbClr val="FFFF00"/>
                </a:highlight>
              </a:rPr>
              <a:t>与</a:t>
            </a:r>
            <a:r>
              <a:rPr lang="en-US" altLang="zh-CN" b="1" dirty="0">
                <a:highlight>
                  <a:srgbClr val="FFFF00"/>
                </a:highlight>
              </a:rPr>
              <a:t>MCP</a:t>
            </a:r>
            <a:r>
              <a:rPr lang="zh-CN" altLang="en-US" b="1" dirty="0">
                <a:highlight>
                  <a:srgbClr val="FFFF00"/>
                </a:highlight>
              </a:rPr>
              <a:t>集成？</a:t>
            </a:r>
            <a:endParaRPr lang="en-US" altLang="zh-CN" b="1" dirty="0">
              <a:highlight>
                <a:srgbClr val="FFFF00"/>
              </a:highlight>
            </a:endParaRPr>
          </a:p>
          <a:p>
            <a:r>
              <a:rPr lang="zh-CN" altLang="en-US" b="1" dirty="0"/>
              <a:t>目标</a:t>
            </a:r>
            <a:r>
              <a:rPr lang="zh-CN" altLang="en-US" dirty="0"/>
              <a:t>：让</a:t>
            </a:r>
            <a:r>
              <a:rPr lang="en-US" altLang="zh-CN" dirty="0"/>
              <a:t>AI</a:t>
            </a:r>
            <a:r>
              <a:rPr lang="zh-CN" altLang="en-US" dirty="0"/>
              <a:t>智能体能够</a:t>
            </a:r>
            <a:r>
              <a:rPr lang="zh-CN" altLang="en-US" b="1" dirty="0"/>
              <a:t>理解并操作</a:t>
            </a:r>
            <a:r>
              <a:rPr lang="zh-CN" altLang="en-US" dirty="0"/>
              <a:t>整个</a:t>
            </a:r>
            <a:r>
              <a:rPr lang="en-US" altLang="zh-CN" dirty="0"/>
              <a:t>Tango</a:t>
            </a:r>
            <a:r>
              <a:rPr lang="zh-CN" altLang="en-US" dirty="0"/>
              <a:t>控制系统</a:t>
            </a:r>
            <a:endParaRPr lang="en-US" altLang="zh-CN" dirty="0"/>
          </a:p>
          <a:p>
            <a:r>
              <a:rPr lang="zh-CN" altLang="en-US" b="1" dirty="0"/>
              <a:t>场景</a:t>
            </a:r>
            <a:r>
              <a:rPr lang="zh-CN" altLang="en-US" dirty="0"/>
              <a:t>：研究人员可以用自然语言如：“查询</a:t>
            </a:r>
            <a:r>
              <a:rPr lang="en-US" altLang="zh-CN" dirty="0"/>
              <a:t>**</a:t>
            </a:r>
            <a:r>
              <a:rPr lang="zh-CN" altLang="en-US" dirty="0"/>
              <a:t>相关设备信息和最近执行命令”</a:t>
            </a:r>
          </a:p>
        </p:txBody>
      </p:sp>
      <p:pic>
        <p:nvPicPr>
          <p:cNvPr id="4" name="图片 3">
            <a:extLst>
              <a:ext uri="{FF2B5EF4-FFF2-40B4-BE49-F238E27FC236}">
                <a16:creationId xmlns:a16="http://schemas.microsoft.com/office/drawing/2014/main" id="{7704F5A7-DEE2-5B2D-5134-E8B2B81ACA4D}"/>
              </a:ext>
            </a:extLst>
          </p:cNvPr>
          <p:cNvPicPr>
            <a:picLocks noChangeAspect="1"/>
          </p:cNvPicPr>
          <p:nvPr/>
        </p:nvPicPr>
        <p:blipFill>
          <a:blip r:embed="rId3"/>
          <a:stretch>
            <a:fillRect/>
          </a:stretch>
        </p:blipFill>
        <p:spPr>
          <a:xfrm>
            <a:off x="6963386" y="1480983"/>
            <a:ext cx="4710177" cy="5019791"/>
          </a:xfrm>
          <a:prstGeom prst="rect">
            <a:avLst/>
          </a:prstGeom>
        </p:spPr>
      </p:pic>
    </p:spTree>
    <p:extLst>
      <p:ext uri="{BB962C8B-B14F-4D97-AF65-F5344CB8AC3E}">
        <p14:creationId xmlns:p14="http://schemas.microsoft.com/office/powerpoint/2010/main" val="12561347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2755</TotalTime>
  <Words>2620</Words>
  <Application>Microsoft Office PowerPoint</Application>
  <PresentationFormat>宽屏</PresentationFormat>
  <Paragraphs>241</Paragraphs>
  <Slides>17</Slides>
  <Notes>0</Notes>
  <HiddenSlides>0</HiddenSlides>
  <MMClips>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17</vt:i4>
      </vt:variant>
    </vt:vector>
  </HeadingPairs>
  <TitlesOfParts>
    <vt:vector size="23" baseType="lpstr">
      <vt:lpstr>__Inter_e5ab12</vt:lpstr>
      <vt:lpstr>DengXian (正文)</vt:lpstr>
      <vt:lpstr>Arial</vt:lpstr>
      <vt:lpstr>Calibri</vt:lpstr>
      <vt:lpstr>Calibri Light</vt:lpstr>
      <vt:lpstr>Office 主题​​</vt:lpstr>
      <vt:lpstr>基于Tango的LACT设备与数据获取系统控制集成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Huang Li</dc:creator>
  <cp:lastModifiedBy>Huang Li</cp:lastModifiedBy>
  <cp:revision>2</cp:revision>
  <dcterms:created xsi:type="dcterms:W3CDTF">2023-10-25T06:12:57Z</dcterms:created>
  <dcterms:modified xsi:type="dcterms:W3CDTF">2025-08-26T02:32:16Z</dcterms:modified>
</cp:coreProperties>
</file>