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43" autoAdjust="0"/>
  </p:normalViewPr>
  <p:slideViewPr>
    <p:cSldViewPr snapToGrid="0">
      <p:cViewPr varScale="1">
        <p:scale>
          <a:sx n="100" d="100"/>
          <a:sy n="100" d="100"/>
        </p:scale>
        <p:origin x="3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3:57:06.0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24575,'6'1'0,"0"0"0,0 0 0,0 1 0,11 3 0,4 2 0,84 22 0,-51-13 0,0-2 0,1-3 0,100 9 0,-9-19 0,150 8 0,255 0 0,-345-11 0,975 2 0,-881 9 0,-15 0 0,201-28 0,-38-31 0,-239 10 0,-181 35-341,0-1 0,-1-1-1,33-13 1,-47 14-6485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3.1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1419 0 24575,'-15'9'0,"-20"9"0,-24 19 0,-25 16 0,-29 23 0,-18 16 0,-7 10 0,-4 4 0,1 1 0,-8 7 0,5-8 0,25-15 0,30-24 0,30-22-8191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3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949 0 24575,'-7'182'0,"4"-154"0,-2 1 0,-1-1 0,-1 0 0,-14 35 0,-3-11 0,-1-1 0,-3-1 0,-1-2 0,-3-1 0,-55 63 0,-210 193 0,260-268 0,-247 205 0,240-204-1365,31-26-5461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7.1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55 24575,'0'-3'0,"6"-1"0,8-3 0,8 0 0,8-2 0,6 0 0,12 3 0,9 1 0,4 2 0,10 2 0,8 0 0,-1 1 0,2 1 0,-4 2 0,-9 1 0,-13 3 0,-15 0-8191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7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278 0 24575,'21'0'0,"0"1"0,-1 1 0,1 1 0,0 0 0,-1 2 0,0 0 0,0 2 0,-1 0 0,0 1 0,0 1 0,-1 0 0,0 2 0,0 0 0,-1 1 0,21 19 0,-34-27 0,0 0 0,0 1 0,0-1 0,0 1 0,-1 0 0,0 0 0,0 1 0,0-1 0,3 9 0,-6-12 0,1 0 0,-1 1 0,1-1 0,-1 1 0,0-1 0,0 1 0,0-1 0,0 0 0,0 1 0,-1-1 0,1 1 0,-1-1 0,0 0 0,1 1 0,-1-1 0,0 0 0,-1 1 0,1-1 0,0 0 0,0 0 0,-1 0 0,1 0 0,-1-1 0,0 1 0,-3 2 0,-13 12 0,-1-2 0,-1-1 0,-41 22 0,-73 24 0,112-50 0,-100 40 39,-70 29-1443,155-59-5422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8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1031 30 24575,'-3'0'0,"-7"-6"0,-16-2 0,-26 0 0,-21 2 0,-20 4 0,-17 7 0,-6 4 0,6 1 0,-1 8 0,11 4 0,16 1 0,19-3 0,18-2 0,16-4-8191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8.8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524 0 24575,'-40'0'0,"-1"3"0,1 0 0,0 3 0,0 1 0,1 2 0,-1 2 0,2 2 0,0 1 0,1 2 0,-62 36 0,95-50 0,0 0 0,1 0 0,0 0 0,0 0 0,0 0 0,1 1 0,-5 3 0,7-5 0,-1 0 0,1-1 0,0 1 0,0 0 0,-1-1 0,1 1 0,0 0 0,0-1 0,0 1 0,0 0 0,0-1 0,0 1 0,0 0 0,0-1 0,0 1 0,0 0 0,0-1 0,0 1 0,0 0 0,1-1 0,-1 1 0,0 0 0,0-1 0,1 1 0,-1 0 0,0-1 0,1 1 0,-1-1 0,1 1 0,-1-1 0,1 1 0,-1-1 0,1 1 0,-1-1 0,1 0 0,0 1 0,-1-1 0,1 0 0,-1 1 0,1-1 0,1 1 0,20 10 0,1-1 0,0 0 0,36 9 0,-6-3 0,81 31-100,357 112-1165,-461-151-5561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0:49:23.9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37 24575,'394'-11'0,"-107"6"0,-51 3 0,-105-7 0,47 0 0,-79 9 0,0 5 0,122 22 0,65 15 0,-144-23 0,49-4 0,19 3 0,424 51 0,-329-34 0,11 1 0,-157-20 0,95 3 0,217-20 0,-422-1 0,73-13 0,16-2 0,25 17 0,6-1 0,-75-8 0,41-1 0,-105 10 0,0-2 0,-1-1 0,1-2 0,-1 0 0,0-2 0,-1-1 0,1-2 0,-2-1 0,35-18 0,-44 20-1365,-2 1-5461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23:28.3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748 0 24575,'1'32'0,"-2"0"0,-2 0 0,-1 0 0,-1 0 0,-10 32 0,-69 161 0,45-129 0,-27 105 0,62-186 0,-93 304 0,66-241 0,-61 105 0,68-142 0,-2-2 0,-2 0 0,-1-2 0,-39 37 0,48-53 0,8-9 0,0 0 0,0-1 0,-1 0 0,-18 12 0,30-23 1,1 1-1,0-1 0,-1 0 0,1 0 1,-1 1-1,1-1 0,-1 0 0,1 0 1,-1 0-1,1 0 0,-1 0 0,1 0 1,-1 0-1,1 0 0,-1 0 1,1 0-1,-1 0 0,1 0 0,-1 0 1,1 0-1,-1 0 0,1 0 0,-1-1 1,1 1-1,0 0 0,-1 0 0,1-1 1,-1 1-1,1 0 0,-1-1 1,-7-13-1314,8 14 1252,-10-24-6765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23:32.1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0 285 24575,'5'-3'0,"0"-1"0,0 0 0,0 0 0,-1-1 0,1 1 0,-1-1 0,6-9 0,6-7 0,102-124 0,-95 114 0,-19 27 0,0 0 0,0 1 0,1-1 0,-1 1 0,1 0 0,0 0 0,0 0 0,0 0 0,0 1 0,0 0 0,1 0 0,-1 1 0,1-1 0,9 0 0,-4 0 0,0 1 0,0 1 0,0-1 0,0 2 0,0 0 0,18 3 0,-17 0 0,0 0 0,0 0 0,-1 2 0,1-1 0,-1 1 0,0 1 0,10 8 0,70 63 0,-35-28 0,-32-30-1365,-5-5-5461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20.3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909 621 24575,'0'-5'0,"-1"0"0,-1-1 0,1 1 0,-1 0 0,-3-9 0,-1-1 0,-6-19 0,-2 0 0,-1 0 0,-2 1 0,-1 1 0,-1 1 0,-31-38 0,-62-69 0,96 119 0,0 1 0,-32-27 0,-1 0 0,46 42 0,-1 0 0,0 0 0,0 0 0,-1 1 0,1-1 0,0 1 0,-1 0 0,1 0 0,-1 1 0,0 0 0,1-1 0,-8 0 0,-8 0 0,-34 1 0,34 0 0,-38 0 0,-158 5 0,207-3-195,1 0 0,0 1 0,0 0 0,0 1 0,0 0 0,-9 4 0,8-2-6631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3:57:07.9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0 24575,'-18'320'0,"0"7"0,12-271 0,0-15 0,6-39 0,0-1 0,0 1 0,0-1 0,1 0 0,-1 1 0,0-1 0,1 1 0,-1-1 0,1 0 0,-1 1 0,1-1 0,-1 0 0,1 0 0,0 1 0,0-1 0,0 0 0,0 0 0,0 0 0,0 0 0,0 0 0,0 0 0,0 0 0,0 0 0,0-1 0,1 1 0,-1 0 0,0-1 0,0 1 0,1-1 0,-1 1 0,1-1 0,-1 0 0,0 1 0,1-1 0,1 0 0,8 1 0,-1 0 0,1-1 0,19-2 0,-14 1 0,438-2 8,-269 4-1381,-167-1-5453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22.0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24575,'-88'76'0,"72"-61"0,0-1 0,-27 17 0,26-19 0,0 1 0,-21 20 0,37-32 0,0 0 0,0-1 0,1 1 0,-1 0 0,1 0 0,-1 0 0,0 0 0,1 0 0,0 0 0,-1-1 0,1 1 0,-1 0 0,1 0 0,0 0 0,0 1 0,0-1 0,0 0 0,-1 0 0,1 0 0,1 0 0,-1 0 0,0 2 0,1-1 0,0 0 0,0 0 0,0-1 0,0 1 0,0 0 0,0 0 0,0 0 0,1-1 0,-1 1 0,1-1 0,1 2 0,7 5 0,0-1 0,1 0 0,14 6 0,-11-5 0,63 37-1365,-61-34-5461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34.9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478 132 24575,'-9'0'0,"0"1"0,0 0 0,-1 1 0,1 0 0,0 0 0,0 1 0,1 0 0,-1 0 0,0 1 0,1 0 0,0 1 0,0 0 0,1 0 0,-1 1 0,-8 8 0,4-3 0,1 2 0,0-1 0,1 2 0,1-1 0,0 1 0,0 0 0,-10 27 0,14-29 0,-87 224 0,78-192 0,2 1 0,2 1 0,-7 68 0,12 83 0,0-20 0,2-134 0,-2-1 0,-13 49 0,18-89 0,-17 60 0,3 2 0,-10 117 0,22 300 0,4-235 0,0-185 0,14 88 0,23 59 0,-6-36 0,-33-169 0,12 76 0,4-1 0,42 126 0,-37-151 0,2 0 0,2-2 0,3 0 0,38 52 0,39 56 0,-92-136 0,17 42 0,-20-42 0,23 42 0,38 37 0,-57-79 0,-10-15 0,1-1 0,-1 1 0,2-1 0,10 12 0,-14-17 0,-1-1 0,0 0 0,1 0 0,-1 0 0,1 0 0,-1 0 0,1 0 0,0 0 0,-1 0 0,1-1 0,0 1 0,0-1 0,0 1 0,-1-1 0,1 0 0,0 1 0,0-1 0,0 0 0,0 0 0,-1-1 0,1 1 0,0 0 0,0-1 0,0 1 0,-1-1 0,1 1 0,0-1 0,0 0 0,1 0 0,2-3 0,0 1 0,-1-1 0,1 0 0,-1 0 0,1 0 0,-1-1 0,-1 1 0,1-1 0,3-5 0,27-54 0,-23 44 0,15-29 0,57-117 0,-63 121 0,25-87 0,-32 83 0,61-216 0,-53 186 0,-3 0 0,-4-1 0,5-117 0,-14-248 0,-8 248 0,3 187 0,1-54 0,-2-1 0,-4 0 0,-18-91 0,-106-268 0,50 183 0,-99-320 0,-9 67 0,182 483 0,-8-21 0,-2 1 0,-29-45 0,42 72 0,0 1 0,-1 0 0,0-1 0,0 1 0,0 0 0,0 0 0,0 1 0,0-1 0,-1 1 0,0-1 0,1 1 0,-1 0 0,0 0 0,-6-1 0,5 2 0,1 0 0,-1 1 0,0 0 0,0 0 0,0 0 0,1 0 0,-1 1 0,0 0 0,0 0 0,1 0 0,-1 0 0,-5 3 0,3-1 0,-17 5 0,0 2 0,-35 21 0,52-27 0,0 1 0,0 0 0,0 1 0,1-1 0,0 1 0,0 0 0,1 1 0,0 0 0,0 0 0,0 0 0,-6 14 0,-5 16-1365,9-21-5461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23:42.4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24575,'8'1'0,"-1"-1"0,0 2 0,1-1 0,-1 1 0,0 0 0,0 0 0,0 1 0,0 0 0,-1 0 0,11 7 0,7 7 0,31 26 0,-10-7 0,-23-19 0,-1 1 0,-1 0 0,-1 2 0,29 37 0,-13-8 0,29 56 0,79 143 0,13 37 0,-136-244 0,-2 0 0,21 70 0,-34-96 0,10 28 0,-9-30 0,-1 1 0,-1-1 0,0 1 0,-1 0 0,3 25 0,-6-17 0,2 0 0,0 0 0,1 0 0,10 34 0,-12-52 0,8 29 0,-9-32 0,0-1 0,0 1 0,0-1 0,0 1 0,0-1 0,0 0 0,0 1 0,0-1 0,0 1 0,-1-1 0,1 1 0,0-1 0,0 1 0,0-1 0,0 1 0,-1-1 0,1 0 0,0 1 0,-1-1 0,1 1 0,0-1 0,-1 1 0,0-1 0,0 0 0,1 0 0,-1 0 0,0 0 0,0 0 0,1 0 0,-1 0 0,0 0 0,1 0 0,-1 0 0,0 0 0,0-1 0,1 1 0,-1 0 0,0-1 0,1 1 0,-1 0 0,0-1 0,1 1 0,-1-1 0,-9-7-227,1 0-1,0 0 1,0 0-1,1-1 1,-8-12-1,-18-23-6598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23:44.3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32 311 24575,'-1'-11'0,"0"-1"0,-1 1 0,-3-12 0,-2-16 0,0 1 0,4 27 0,1 1 0,1 0 0,-1-1 0,2 1 0,-1-1 0,3-16 0,-2 25 0,1 0 0,0 0 0,-1 1 0,1-1 0,0 0 0,0 0 0,0 1 0,0-1 0,1 1 0,-1-1 0,0 1 0,1-1 0,-1 1 0,1 0 0,-1-1 0,1 1 0,-1 0 0,1 0 0,0 0 0,0 1 0,-1-1 0,5-1 0,3 0 0,1-1 0,-1 2 0,15-2 0,-2 0 0,149-28 0,-143 24-1365,-17 3-5461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28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1165 1643 24575,'-4'1'0,"-1"0"0,0 0 0,0 1 0,1 0 0,-1 0 0,1 0 0,0 0 0,-8 6 0,-1-1 0,-5 3 0,-144 83 0,123-68 0,2 1 0,-37 34 0,-132 144 0,165-159 0,27-30 0,0 0 0,1 1 0,0 0 0,1 1 0,1 0 0,-13 29 0,16-26 0,1 0 0,-2-1 0,0 0 0,-22 34 0,-20 25 0,-44 91 0,70-124 0,16-28 0,-24 43 0,-49 125 0,58-122 0,13-39 0,2 1 0,-11 47 0,19-65 0,0-1 0,1 1 0,0 0 0,0-1 0,0 1 0,1-1 0,0 1 0,1-1 0,-1 1 0,1-1 0,3 7 0,-4-10 0,1 1 0,0-1 0,0 0 0,0 1 0,0-1 0,0 0 0,1-1 0,-1 1 0,1 0 0,0-1 0,-1 1 0,1-1 0,1 0 0,-1 0 0,0 0 0,0 0 0,1-1 0,-1 1 0,1-1 0,-1 0 0,6 1 0,23 1 0,0-1 0,49-3 0,-28 0 0,14 0 0,-1-3 0,0-2 0,0-4 0,114-31 0,226-78 0,-357 103 0,-1-2 0,68-35 0,83-60 0,-31 16 0,-36 24 0,62-33 0,218-138 0,-16-30 0,-374 258 0,31-24 0,-2-3 0,86-92 0,-67 53 0,60-91 0,-90 108 0,62-137 0,-72 136 0,109-295 0,-105 266 0,-4 11 0,-3-1 0,19-101 0,-42 154 0,-1-1 0,-1 0 0,-6-65 0,2 88 0,-2-1 0,0 1 0,0 0 0,0 0 0,-2 0 0,1 1 0,-1 0 0,-9-11 0,8 10 0,-6-6 0,-1 0 0,-1 0 0,0 2 0,-1 0 0,-28-19 0,17 13 0,19 15 0,-1 0 0,1 0 0,-1 0 0,-1 1 0,1 1 0,0-1 0,-1 2 0,0-1 0,1 1 0,-13-1 0,-15 1 0,-52 2 0,45 1 0,27 0 0,0 1 0,0 0 0,1 1 0,-1 1 0,1 1 0,-26 10 0,-91 51 0,88-41 0,-60 34 0,3 5 0,-139 114 0,49-29 0,68-55 0,-338 299 0,255-191 0,66-62 0,53-43 0,49-52 0,-25 27 0,-82 97 0,100-113 0,27-35 0,2 1 0,0 0 0,-18 33 0,27-41-1365,1-3-5461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31.8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423 0 24575,'-4'1'0,"-1"1"0,0 0 0,1-1 0,0 1 0,-1 1 0,1-1 0,0 1 0,0 0 0,0 0 0,1 0 0,-8 7 0,3-3 0,-31 31 0,1 2 0,3 1 0,-35 53 0,-13 26 0,68-96 0,1 1 0,1 0 0,-10 31 0,17-34 0,1-1 0,2 1 0,-3 31 0,2-12 0,2-28 0,1 0 0,1-1 0,0 1 0,0 0 0,4 19 0,-2-26 0,-1 1 0,2 0 0,-1-1 0,1 0 0,0 1 0,0-1 0,0 0 0,1 0 0,0-1 0,1 1 0,7 8 0,18 13 0,0-1 0,1-2 0,2-1 0,0-1 0,68 32 0,-36-26 0,2-2 0,96 23 0,-120-39 0,0-2 0,71 3 0,89-13 0,-174 0 0,-1-1 0,1-2 0,-1-1 0,42-15 0,-13 0 0,58-32 0,-89 39 0,0 0 0,-1-2 0,-1-1 0,-1 0 0,-1-2 0,37-39 0,-52 50 0,-1 0 0,0-1 0,-1 0 0,0 0 0,0-1 0,-1 1 0,0-1 0,-1 0 0,0 0 0,3-20 0,-3 3 0,-2 0 0,0-1 0,-4-27 0,1 44 0,0-1 0,-1 1 0,0 0 0,0 0 0,-2 0 0,1 0 0,-1 1 0,-1 0 0,0 0 0,0 0 0,-1 0 0,0 1 0,-1 1 0,-14-14 0,-9-5 0,0 1 0,-64-40 0,62 48 0,-62-27 0,34 19 0,30 14 0,1 2 0,-2 1 0,-48-8 0,35 12 0,-1 1 0,-79 5 0,40 1 0,19-3 0,-74 3 0,131-1-105,0 0 0,1 1 0,-1 0 0,0 0 0,1 1 0,0 0 0,0 1 0,0 0 0,0 0 0,0 1 0,1 0 0,-12 9 0,8-1-6721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42.6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1413 160 24575,'-13'-11'0,"0"0"0,0 0 0,-1 1 0,-1 1 0,0 0 0,-29-11 0,15 9 0,-1 1 0,-58-11 0,6 10 0,-118-1 0,48 5 0,29 0 0,-130 9 0,236 0 0,0 2 0,0 0 0,1 1 0,-1 0 0,1 1 0,0 1 0,-16 10 0,-25 10 0,50-23 0,-1-1 0,1 1 0,0 0 0,0 1 0,1 0 0,0 0 0,-1 0 0,2 1 0,-1 0 0,1 0 0,0 0 0,0 1 0,0 0 0,-5 11 0,5-7 0,0 1 0,1 0 0,1 0 0,0 0 0,0 0 0,1 0 0,1 1 0,0 22 0,1-28 0,0 0 0,0 0 0,1 0 0,0 0 0,1-1 0,-1 1 0,1 0 0,1-1 0,-1 1 0,1-1 0,0 0 0,1 0 0,-1 0 0,1 0 0,0-1 0,1 1 0,-1-1 0,7 5 0,-1-1 0,0-1 0,0-1 0,1 0 0,0 0 0,0-1 0,18 7 0,76 21 0,-83-27 0,82 20 0,2-3 0,0-6 0,1-4 0,146 1 0,-196-15 0,120-1 0,-135-1 0,0-3 0,50-11 0,52-16 0,203-18 0,-250 47 0,0 3 0,-1 5 0,149 26 0,-69 8 0,-11-3 0,438 48 0,-340-51 0,-164-19 0,108 9 0,67-22 0,-141-2 0,-107 0 0,0-2 0,0-1 0,0-1 0,33-10 0,-26 6 0,44-9 0,-30 8 0,45-17 0,-51 10 0,43-24 0,-19 8 0,-54 27 0,-1 0 0,0-1 0,-1-1 0,0 1 0,13-14 0,23-19 0,-40 37 0,0 0 0,-1 0 0,1-1 0,-1 0 0,0 0 0,0 0 0,-1 0 0,1 0 0,-1-1 0,0 0 0,0 1 0,0-1 0,-1 0 0,0 0 0,0-1 0,0 1 0,0 0 0,-1-1 0,0 1 0,0-1 0,-1 1 0,1-1 0,-1 0 0,-1-10 0,0 12 0,1-1 0,-1 0 0,0 1 0,0-1 0,0 1 0,0 0 0,-1-1 0,0 1 0,0 0 0,0 0 0,0 0 0,-1 0 0,1 0 0,-1 1 0,0-1 0,0 1 0,-1-1 0,1 1 0,-1 0 0,1 1 0,-7-5 0,-6-1 0,-1 0 0,0 1 0,0 0 0,-21-4 0,11 2 0,-58-18 0,-1 4 0,0 3 0,-2 5 0,-158-9 0,-23 8 0,-19-2 0,-23 0 0,-320 19 0,489-10 0,9 0 0,111 8 0,-223-9 0,222 8 0,-330-21 0,-219 24-1365,557-1-5461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15:33.9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1946 24575,'1'-2'0,"0"-1"0,0 1 0,1-1 0,-1 1 0,0 0 0,1 0 0,0 0 0,0 0 0,3-4 0,5-5 0,7-16 0,-2 0 0,-1-1 0,-1-1 0,10-33 0,30-127 0,-24 78 0,185-558 0,-8 56 0,-198 583-455,-1-1 0,3-43 0,-9 56-6371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15:35.0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59 24575,'0'-1'0,"1"1"0,-1-1 0,0 0 0,1 0 0,-1 1 0,1-1 0,-1 0 0,1 0 0,-1 1 0,1-1 0,-1 1 0,1-1 0,0 0 0,-1 1 0,1-1 0,0 1 0,0 0 0,-1-1 0,2 0 0,19-7 0,-19 7 0,8-3 0,1 2 0,21-4 0,-23 5 0,1-1 0,-1 0 0,1 0 0,13-6 0,-21 6 0,1 1 0,0 0 0,0 0 0,-1 0 0,1 0 0,0 0 0,0 1 0,0-1 0,0 1 0,3 0 0,-4 0 0,0 1 0,0-1 0,-1 1 0,1-1 0,-1 1 0,1 0 0,0 0 0,-1 0 0,1 0 0,-1 0 0,0 0 0,1 0 0,-1 0 0,0 1 0,0-1 0,0 0 0,1 1 0,0 2 0,5 8 0,0 0 0,-1 1 0,0 0 0,-1 0 0,3 14 0,15 72 0,-20-83 0,11 61 0,18 75 0,-31-148-151,0 0-1,1 0 0,0 0 0,-1 0 1,1 0-1,1 0 0,-1 0 1,4 4-1,4 1-6674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1:53.9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284 409 24575,'-48'148'0,"-77"260"0,113-359 0,3 1 0,-2 51 0,2 102 0,8-121 0,-3 0 0,-23 125 0,13-133 0,3 2 0,-1 81 0,11 155 0,3-143 0,-2-140 0,1-1 0,1 1 0,2 0 0,12 49 0,-13-66 0,0-1 0,0 1 0,2-1 0,-1 0 0,1 0 0,1-1 0,0 1 0,0-1 0,1 0 0,16 16 0,-14-16 0,-1 0 0,10 15 0,-14-19 0,1 1 0,-1-1 0,1 0 0,0 0 0,0-1 0,1 0 0,0 1 0,0-2 0,0 1 0,7 3 0,28 13 0,-16-9 0,51 20 0,-67-30 0,0 1 0,1-1 0,-1-1 0,1 0 0,-1 0 0,1-1 0,-1 0 0,1 0 0,15-4 0,-12 1 0,1-2 0,0 0 0,-1 0 0,0-1 0,0-1 0,-1 0 0,0 0 0,0-2 0,0 1 0,-1-2 0,-1 1 0,19-22 0,-10 7 0,-1 0 0,0-1 0,-2-1 0,-2-1 0,13-29 0,75-219 0,-42 73 0,-1 4 0,-37 122 0,-2-1 0,-5 0 0,-2-1 0,-4-1 0,-2-112 0,-5 152 0,13-73 0,0-12 0,-12-288 0,-5 211 0,2 185 0,1-40 0,-3 0 0,-2 0 0,-12-59 0,11 86 0,-2 1 0,-1 0 0,-2 1 0,-25-53 0,31 72 0,0 1 0,-1 0 0,0 0 0,-1 0 0,1 1 0,-1-1 0,-1 1 0,1 1 0,-1-1 0,0 1 0,0 0 0,0 1 0,-1 0 0,0 0 0,0 0 0,0 1 0,0 0 0,0 1 0,0 0 0,-1 0 0,-11 0 0,-6 0 0,0 1 0,-40 5 0,54-3 0,1 1 0,0 0 0,0 1 0,0 0 0,0 1 0,0 0 0,1 1 0,-13 7 0,-34 26 0,2 2 0,3 2 0,-79 81 0,103-95 0,21-22 0,-1 1 0,2 0 0,-1 0 0,1 1 0,0 0 0,1 0 0,0 0 0,-6 12 0,-58 117 0,21-47 0,39-64-1365,7-14-5461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3:57:11.1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 24575,'3'-2'0,"0"0"0,1 0 0,-1 0 0,0 1 0,1-1 0,0 1 0,-1 0 0,1-1 0,0 2 0,-1-1 0,1 0 0,6 1 0,0-1 0,-1 1 0,1 1 0,18 2 0,-13 2 0,1 1 0,-1 0 0,0 1 0,0 0 0,-1 2 0,0 0 0,19 16 0,23 13 0,57 36 0,-111-74 0,-1 1 0,1 0 0,-1 0 0,0 0 0,1 0 0,-1 0 0,0 1 0,0-1 0,0 0 0,1 0 0,0 3 0,-2-4 0,0 1 0,0 0 0,1-1 0,-1 1 0,0-1 0,0 1 0,0 0 0,0-1 0,0 1 0,0 0 0,0-1 0,0 1 0,0-1 0,0 1 0,0 0 0,0-1 0,-1 1 0,1-1 0,0 1 0,0 0 0,-1 0 0,-2 2 0,1 0 0,-1 0 0,0 0 0,0 0 0,-1-1 0,1 1 0,-6 2 0,-3 4 0,-10 6 24,-1-1 0,-1 0 0,0-2 0,-33 12 0,4-6-767,-57 11 1,92-24-6084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2:03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24575,'902'0'0,"-891"1"0,0 0 0,1 1 0,-1 0 0,0 1 0,0 0 0,0 0 0,-1 1 0,12 7 0,11 6 0,34 25 0,-48-28-682,27 25-1,-36-31-6143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2:04.3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123 0 24575,'1'2'0,"0"-1"0,-1 0 0,1 1 0,0-1 0,0 0 0,0 1 0,0-1 0,0 0 0,1 0 0,1 2 0,2 2 0,219 226 0,-223-230 0,1 0 0,-1 0 0,0 1 0,0-1 0,1 0 0,-1 0 0,0 1 0,0-1 0,-1 1 0,1-1 0,0 0 0,0 1 0,-1 0 0,1-1 0,-1 1 0,1-1 0,-1 1 0,1 0 0,-1-1 0,0 1 0,0 0 0,0-1 0,0 1 0,0 0 0,-1-1 0,1 1 0,0 0 0,-2 2 0,0-1 0,0 0 0,0 0 0,-1 0 0,1 0 0,-1-1 0,0 1 0,1-1 0,-1 0 0,-1 0 0,1 0 0,0 0 0,-5 2 0,-11 4 0,0-1 0,-1-1 0,1-1 0,-27 4 0,29-7 0,1 1 0,-1 1 0,1 0 0,0 2 0,0-1 0,0 2 0,-21 12 0,-13 13-1365,36-25-5461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7:45.2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731 0 24575,'-17'1'0,"0"0"0,-1 1 0,1 1 0,0 1 0,0 0 0,-16 7 0,-94 47 0,107-46 0,1 1 0,0 1 0,1 0 0,1 2 0,0 0 0,-18 23 0,3-5 0,20-19 0,1 0 0,0 0 0,2 1 0,0 1 0,0-1 0,-7 26 0,1-8 0,-13 40 0,-37 153 0,45-145 0,-6 0 0,18-63 0,1 0 0,1 0 0,1 1 0,1 0 0,1 0 0,-1 31 0,4-35-227,0 1-1,-1 0 1,-1 0-1,0 0 1,-10 31-1,7-35-6598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7:46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24575,'1'6'0,"0"1"0,1-1 0,-1 0 0,1 0 0,0 0 0,1 0 0,3 7 0,4 7 0,45 118 0,-54-136 0,0 1 0,0-1 0,0 0 0,0 0 0,0 0 0,1 0 0,-1 0 0,1 0 0,-1-1 0,1 1 0,0 0 0,0-1 0,-1 1 0,1-1 0,0 0 0,0 0 0,5 2 0,-4-1 0,1-1 0,0 0 0,0-1 0,0 1 0,0-1 0,0 0 0,0 0 0,0 0 0,0 0 0,4-1 0,2-2 0,1 0 0,-1 0 0,0 0 0,0-2 0,0 1 0,0-1 0,9-7 0,43-22 98,-44 25-830,35-23 1,-43 25-6095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7:57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0 24575,'-1'19'0,"-2"0"0,0 0 0,-1 0 0,-8 24 0,1-5 0,-18 85 0,6 1 0,5 1 0,-3 234 0,21-288 0,12 237 0,10-161 0,-18-96 0,-1 0 0,-5 54 0,0-17 0,3-29 0,-2 67 0,1-124-97,0 0-1,-1 0 1,1 0-1,0 1 1,-1-2-1,1 1 1,-1 0-1,0 0 1,1 0-1,-1 0 1,0 0-1,0 0 0,-2 2 1,-5 2-6729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7:58.6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0 152 24575,'5'0'0,"1"0"0,-1 0 0,1 1 0,-1-1 0,0 1 0,0 1 0,1-1 0,-1 1 0,0-1 0,0 1 0,-1 1 0,1-1 0,0 1 0,-1 0 0,1 0 0,-1 0 0,0 1 0,5 5 0,17 21 0,-19-21 0,-1 0 0,2-1 0,-1 0 0,1 0 0,17 12 0,-23-19 0,1 0 0,-1 1 0,0-1 0,1-1 0,-1 1 0,0 0 0,1-1 0,-1 1 0,1-1 0,-1 1 0,1-1 0,-1 0 0,1 0 0,0 0 0,-1-1 0,1 1 0,-1-1 0,0 1 0,1-1 0,-1 0 0,1 0 0,-1 0 0,0 0 0,0 0 0,1-1 0,-1 1 0,0-1 0,0 1 0,0-1 0,-1 0 0,3-1 0,4-8 0,1 1 0,-2-1 0,1-1 0,-2 1 0,1-1 0,-2 0 0,6-15 0,3-6 0,34-69 0,-47 101-36,-1 1 0,0-1 0,1 1 1,-1-1-1,1 1 0,-1-1 0,0 0 0,1 1 0,-1-1 0,0 0 0,0 0 0,1 1 0,-1-1 0,0 0 0,0 1 0,0-1 0,0 0 1,0 0-1,0 1 0,0-1 0,0 0 0,0 1 0,-1-1 0,1 0 0,0 0 0,0 1 0,-1-1 0,1 0 0,0 1 0,-1-1 0,1 1 1,0-1-1,-1 0 0,1 1 0,-1-1 0,1 1 0,-2-1 0,-6-5-6790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08:00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0 209 24575,'14'-1'0,"-1"-1"0,0 0 0,1-1 0,-1-1 0,0 0 0,-1-1 0,1 0 0,20-13 0,6-1 0,-30 14 0,0 0 0,-1-1 0,0 0 0,-1 0 0,1-1 0,-1 0 0,0-1 0,7-9 0,-5 5 0,1 1 0,18-16 0,-15 16 0,-12 9 0,1 0 0,0 0 0,0 0 0,0 0 0,0 1 0,0-1 0,1 1 0,3-2 0,-5 3 0,-1 0 0,1 0 0,0 0 0,0 0 0,0 0 0,-1 0 0,1 1 0,0-1 0,0 0 0,-1 0 0,1 1 0,0-1 0,-1 0 0,1 1 0,0-1 0,-1 1 0,1-1 0,0 1 0,-1-1 0,1 1 0,-1 0 0,1-1 0,-1 1 0,1 0 0,-1-1 0,0 1 0,1 0 0,-1-1 0,0 1 0,1 0 0,-1 0 0,0-1 0,0 1 0,0 1 0,6 16 0,-2 1 0,0 0 0,-1 0 0,1 36 0,-1-15 0,18 124-1365,-18-145-5461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32:47.98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1008 236 24575,'-18'0'0,"-1"1"0,1 0 0,0 2 0,0 0 0,0 1 0,0 0 0,0 2 0,1 0 0,0 1 0,0 1 0,1 0 0,0 1 0,0 1 0,-20 17 0,-14 15 0,-62 67 0,48-38 0,-116 135 0,143-159 0,2 2 0,-44 83 0,55-85 0,-75 162 0,89-183 0,1 0 0,1 1 0,2-1 0,0 1 0,2 1 0,-1 36 0,6-53 0,-1 0 0,1 1 0,1-1 0,0 0 0,1 0 0,0 0 0,0 0 0,1 0 0,1-1 0,0 1 0,0-1 0,1-1 0,11 16 0,-2-8 0,0 0 0,1-1 0,1-1 0,1-1 0,35 23 0,60 33 0,3-5 0,230 92 0,-276-133 0,1-4 0,1-2 0,1-4 0,100 7 0,-19-14 0,163-13 0,-233 1 0,109-21 0,-146 16 0,-1-2 0,-1-2 0,82-37 0,-81 28 0,-1-2 0,-1-2 0,-2-2 0,-1-1 0,-1-3 0,-1-1 0,-2-1 0,-2-3 0,58-78 0,-80 95 0,-1-1 0,-1-1 0,-2 1 0,0-2 0,-1 1 0,-1-1 0,-1 0 0,4-41 0,-4-5 0,-7-124 0,-2 158 0,-2 0 0,-1 0 0,-2 1 0,-1 0 0,-2 0 0,-2 1 0,-23-47 0,-11-6 0,-86-120 0,103 165 0,-1 0 0,-3 2 0,-1 1 0,-2 2 0,-1 2 0,-2 1 0,-2 2 0,0 2 0,-50-25 0,56 36 0,0 2 0,-2 2 0,0 2 0,0 1 0,-1 2 0,-1 1 0,1 3 0,-1 1 0,-65 0 0,91 5 0,-460 17 0,420-9 0,1 2 0,-64 22 0,-99 44 0,199-70 0,-24 9 0,1 2 0,0 1 0,1 2 0,1 2 0,-52 40 0,76-49-1365,5-2-5461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14.12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6010 426 24575,'-24'-12'0,"-21"-12"0,-89-33 0,104 50 0,0 0 0,-39-2 0,24 4 0,-488-50 0,203 25 0,-898-75 0,515 59 0,-130-8 0,-190 39 0,676 17 0,155 5 0,160-3 0,-1 1 0,-71 21 0,78-16 0,0-2 0,-60 6 0,81-12-1365,4 2-5461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17.46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0 24119,'247'635'0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4:05:07.9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842 55 24575,'0'-1'0,"0"0"0,-1 0 0,1 0 0,0 0 0,-1 0 0,1 0 0,-1 0 0,0 0 0,1 0 0,-1 0 0,1 1 0,-1-1 0,0 0 0,0 0 0,0 1 0,1-1 0,-1 0 0,0 1 0,0-1 0,0 1 0,0-1 0,-1 0 0,-27-9 0,24 8 0,-13-4 0,0 1 0,0 1 0,0 1 0,0 1 0,-1 0 0,-20 1 0,-6 1 0,0 2 0,-54 8 0,85-7 0,-1 0 0,1 1 0,0 1 0,1 0 0,-1 0 0,1 2 0,0-1 0,0 2 0,1 0 0,-22 18 0,-35 46 0,49-49 0,0-2 0,-37 30 0,47-43 0,0 1 0,0 0 0,0 0 0,1 1 0,1 0 0,-1 1 0,2 0 0,-1 0 0,2 0 0,0 1 0,0 0 0,1 0 0,0 1 0,-5 23 0,10-32 0,0 1 0,0-1 0,0 0 0,1 1 0,0-1 0,0 0 0,0 1 0,0-1 0,0 0 0,1 0 0,0 0 0,0 0 0,0-1 0,0 1 0,1 0 0,2 3 0,7 7 0,0 0 0,19 15 0,-11-12 0,0-1 0,1-1 0,1-1 0,0-1 0,1-1 0,1 0 0,-1-2 0,2-1 0,-1-1 0,45 8 0,-2-4 0,1-4 0,0-2 0,71-4 0,-63-1 0,-38 1 0,-1-2 0,1-2 0,45-7 0,-59 3 0,-1 0 0,0-1 0,0-2 0,-1 0 0,0-1 0,0-1 0,22-16 0,-36 20 0,0-1 0,0 1 0,-1-2 0,0 1 0,0-1 0,-1 0 0,0 0 0,-1-1 0,0 0 0,5-15 0,-2 4 0,-2 0 0,0 0 0,-1-1 0,2-26 0,-4-3 0,-1 0 0,-6-59 0,3 107 0,0 0 0,1 0 0,-1 0 0,0 1 0,0-1 0,-1 0 0,1 0 0,-1 0 0,1 1 0,-1-1 0,0 1 0,0 0 0,0-1 0,-3-1 0,-37-29 0,22 19 0,10 7 5,0 1 0,0 0-1,0 0 1,-1 1 0,0 1-1,0 0 1,0 0 0,-1 1 0,1 1-1,-17-2 1,-10 1-154,-72 4 0,40 1-970,53-2-5707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18.88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39 24575,'185'2'0,"190"-4"0,-371 2 0,16-1 0,1 0 0,-1-1 0,1-1 0,21-6 0,-42 9 2,0 0 0,0 0 0,1 0 0,-1 0 0,0 0 0,0 0-1,1 0 1,-1 0 0,0 0 0,0 0 0,0 0 0,1-1 0,-1 1 0,0 0-1,0 0 1,1 0 0,-1 0 0,0-1 0,0 1 0,0 0 0,0 0 0,1 0-1,-1-1 1,0 1 0,0 0 0,0 0 0,0 0 0,0-1 0,0 1 0,0 0-1,0 0 1,0-1 0,1 1 0,-1 0 0,0 0 0,0-1 0,0 1 0,0 0 0,-1-1-1,1 1 1,-7-8-1444,-2 1-5384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19.58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24575,'4'1'0,"-1"-1"0,0 1 0,0 0 0,0 1 0,1-1 0,-1 0 0,0 1 0,0-1 0,-1 1 0,5 3 0,4 2 0,30 15 0,-23-13 0,-1 0 0,0 1 0,0 1 0,17 15 0,-14-9 0,-15-14 0,0 1 0,-1 0 0,1 0 0,-1 0 0,1 1 0,5 9 0,-9-13 0,0 1 0,-1-1 0,1 1 0,-1-1 0,1 1 0,-1-1 0,0 1 0,0 0 0,0-1 0,1 1 0,-2-1 0,1 1 0,0 0 0,0-1 0,0 1 0,-1-1 0,1 1 0,-1-1 0,1 1 0,-1-1 0,0 1 0,1-1 0,-1 1 0,0-1 0,0 0 0,0 1 0,0-1 0,0 0 0,-1 0 0,1 0 0,-2 1 0,-15 14 43,-1-1 0,-31 20 0,27-21-790,-34 30 0,47-35-6079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21.27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212 0 24575,'-3'1'0,"0"0"0,0 0 0,0 0 0,-1 1 0,1-1 0,1 1 0,-1 0 0,0 0 0,0 0 0,1 0 0,-4 3 0,-6 5 0,-21 13 0,0-2 0,-47 21 0,79-41 0,0-1 0,0 0 0,0 0 0,1 1 0,-1-1 0,0 1 0,0-1 0,0 1 0,1-1 0,-1 1 0,0-1 0,1 1 0,-1 0 0,0-1 0,1 1 0,-1 0 0,1 0 0,-1-1 0,1 1 0,0 0 0,-1 0 0,0 1 0,2-1 0,-1 0 0,0 0 0,0 0 0,0 0 0,1-1 0,-1 1 0,0 0 0,1 0 0,-1 0 0,1-1 0,-1 1 0,1 0 0,-1 0 0,1-1 0,-1 1 0,1-1 0,0 1 0,1 0 0,3 3 0,0-1 0,0 1 0,1-1 0,-1-1 0,9 4 0,134 36 0,-135-38-1365,-3 1-5461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22.11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19 24575,'657'0'0,"-633"-1"0,40-7 0,-40 4 0,38-2 0,60 7-1365,-107-1-5461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23.91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6194 0 24575,'3'0'0,"-1"0"0,1 0 0,0 0 0,-1 1 0,1-1 0,-1 1 0,1-1 0,-1 1 0,1 0 0,-1 0 0,0 0 0,1 0 0,-1 0 0,0 1 0,0-1 0,0 1 0,0-1 0,2 3 0,0 0 0,-1 1 0,0-1 0,-1 1 0,1 0 0,-1 0 0,0 0 0,2 9 0,0-3 0,0 1 0,-2 0 0,1 0 0,-2 0 0,1 0 0,-2 1 0,0-1 0,-1 17 0,-1-20 0,1 0 0,-2-1 0,1 1 0,-1-1 0,0 1 0,-1-1 0,0 0 0,0 0 0,-1 0 0,0-1 0,0 0 0,-8 9 0,-17 14 0,-1 0 0,-2-2 0,-1-1 0,-1-2 0,-1-1 0,-50 24 0,18-17 0,-1-2 0,-130 34 0,-20-11 0,-420 44 0,-235-70 0,337-59 0,308 16 0,-134-14 0,-212-10 0,-247-7 0,4-24 0,689 61 0,-72-1 0,118 9 0,67 2-273,0-1 0,1 0 0,-1-1 0,-22-7 0,25 5-6553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7:48:25.15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162 0 24575,'1'1'0,"0"-1"0,0 0 0,0 1 0,0-1 0,-1 1 0,1 0 0,0-1 0,0 1 0,0 0 0,-1-1 0,1 1 0,0 0 0,-1 0 0,1-1 0,-1 1 0,1 0 0,-1 0 0,1 0 0,-1 0 0,0 0 0,0 0 0,1 0 0,-1 0 0,0 0 0,0 0 0,0 0 0,0 1 0,2 29 0,-2-25 0,-1-1 0,1 1 0,-2 0 0,1-1 0,0 1 0,-1-1 0,0 0 0,-1 0 0,1 1 0,-1-1 0,0-1 0,-5 8 0,-4 2 0,-1 0 0,-21 18 0,16-16 0,14-13 0,1 0 0,-1-1 0,0 1 0,0-1 0,0 0 0,0 0 0,0-1 0,0 1 0,-7 1 0,-10 3 0,21-6 0,0 1 0,-1-1 0,1 0 0,0 0 0,-1 0 0,1 0 0,0 0 0,-1 0 0,1 1 0,0-1 0,0 0 0,-1 0 0,1 1 0,0-1 0,0 0 0,-1 0 0,1 1 0,0-1 0,0 0 0,0 0 0,-1 1 0,1-1 0,0 0 0,0 1 0,0-1 0,0 0 0,0 1 0,0-1 0,0 0 0,0 1 0,0-1 0,0 0 0,0 1 0,0-1 0,0 0 0,0 1 0,0-1 0,0 0 0,0 1 0,0-1 0,0 0 0,0 1 0,1-1 0,-1 0 0,0 1 0,0-1 0,0 0 0,1 0 0,-1 1 0,0-1 0,0 0 0,1 1 0,18 15 0,-11-10 0,4 4 0,1-1 0,0 0 0,1 0 0,20 8 0,-16-7 0,0 0 0,17 12 0,57 45 0,-88-62-1365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4.4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758 0 24575,'-3'0'0,"-3"3"0,-17 22 0,-16 28 0,-13 13 0,-22 26 0,-14 13 0,-9 8 0,-4 4 0,-2-3 0,7-9 0,21-23-8191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4.7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1465 0 24575,'-1'6'0,"0"1"0,0-1 0,-1 0 0,0 0 0,0 0 0,-1-1 0,0 1 0,0 0 0,0-1 0,0 0 0,-1 0 0,-6 8 0,-2 2 0,-115 152-116,-8-6 0,-227 213 1,-364 229-233,687-575-902,14-9-4996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2.1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24575,'-1'40'0,"-9"44"0,0 3 0,-46 705 0,26 291 0,31-1016 0,4 0 0,2 0 0,27 111 0,-27-146 33,-1 0 0,2 43-1,-1 2-1495,-3-52-5363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1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0 24575,'10'349'0,"-1"-26"0,-24 525 0,-7 236-1365,22-1052-5461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9T01:38:52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1084 0 24575,'-3'3'0,"-16"10"0,-20 9 0,-24 16 0,-28 12 0,-20 9 0,-18 4 0,-8 5 0,4-1 0,10-5 0,20-11 0,24-8 0,26-11-8191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F49531-D638-0DB6-6AEC-18D14ED02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85533E-E977-FE7A-678C-B328638C6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732F18-4190-5B7E-2DBC-AED0C0BB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085CF-AC04-ADF7-C8FD-8779D37B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E2B39-F103-61D1-2AE4-D243BDE0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5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FD656-52B1-84A6-EC31-F006A6EC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F5E8DE-8663-5402-7A08-B8EA0D32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D79C63-D7D6-2FC6-CE68-8E59749C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CD4A2-64CC-A3DB-C0EB-AAB03E65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31A549-535E-6F59-2CB2-1D890D12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5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9378C82-EEC9-0124-0616-FBB0F7EF5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7B72DC-580D-0C08-5BB1-25DC850C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C97B87-1D56-67AB-AC60-E6A96673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D5D1B7-F172-8C80-EA93-12876577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2292-C13C-DD20-309E-F0F6DE5A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1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F1117-C6C2-6E0B-3378-12621B57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8EC4CB-18BD-CCE3-E919-2C615285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A1FB4-505A-96B1-1509-8314148B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A9844-FD03-780F-EF4D-4B6691F2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6A97F-2B24-9C0D-65B0-28EE6820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1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A1F032-C36E-1E1A-0203-905B29B2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940C52-0222-528B-9B7B-D1305D50C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D6CCE-B3C3-3B6C-0E09-8D61AD4E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575AC9-2B17-E140-19B9-8EBE6BD5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0BEB13-B779-FBA3-E391-80893D99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25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F5BF8-E58E-A6D2-5DC5-59EFBD8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5A933B-F2DB-2DE8-19B7-F988E9747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DF3F7D-3177-83B4-65F7-30F508FFE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CAA57C-7A26-57F9-E0D4-B2343AC0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0383AE-5913-364F-A346-F7C7CD25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BAD9CC-71E2-4362-9DC8-70559392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32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23FD3-E5FC-EFCE-D803-154271E6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936420-54B9-C93E-A3EE-51DEFB76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B1F721-7B27-0389-DAD7-1E419FAC2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791CD-E047-2BD5-459E-8E49E02F4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573FDA-30E5-F632-935E-24D41A515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5E977F-6F95-AABD-7E5B-335E3003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6BE58E-9679-2112-858A-87BACA51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38C7FE-88A4-0066-5D56-B74664E2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AFA3B2-F253-6C65-F479-A3D1FCB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3E5C31-F6B2-8CF1-F792-777CD736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A72D3D-976B-F905-B710-0DF8E7D5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61BBD1-4CBA-C33A-734F-1E712C27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04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D51B17-1E96-9A09-2DE1-39E7AF65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A6D096-51E9-76B3-0C6D-999D59D5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0582D2-AC87-190F-FF33-FA822D7A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44658-764C-5CC5-33D0-2186CF77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C34DF7-A079-574B-B7FB-A7B50B6F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0F0B61-888F-6D84-5FE7-A86FC1F5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92C9EA-2399-A272-A4B3-0D82519C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B72575-EA23-57ED-F0FE-3EA2F763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A2B0A-5898-3AD2-4359-9EFD4FD0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67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70BA40-FBBE-9A12-EB21-6FFC363B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4DD4A5-AF6C-3390-4633-8638A7777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4F1345-5A05-8405-333C-4C8770E8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C64FF4-725E-92E8-E50F-0006EC09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A3CF01-FBF5-A13A-52E5-3E4C9508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E0EF33-D6B7-3DB3-773E-0B08D8A3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03D7F8-24EF-B883-6F30-D0C7EB0C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0CD47F-10C2-D085-1F4A-712C4A2E8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DCEEE7-C029-18DC-47F2-85800E52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CDB5-D44C-4AC4-9250-27736F7D973A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605C4-8896-3021-5AAC-D2AFF7D90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1CDAF-CC74-E007-04E5-32F7A5F9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24A4-F7F7-40DF-8BC1-B8C30355E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customXml" Target="../ink/ink42.xml"/><Relationship Id="rId18" Type="http://schemas.openxmlformats.org/officeDocument/2006/relationships/image" Target="../media/image100.png"/><Relationship Id="rId3" Type="http://schemas.openxmlformats.org/officeDocument/2006/relationships/customXml" Target="../ink/ink37.xml"/><Relationship Id="rId21" Type="http://schemas.openxmlformats.org/officeDocument/2006/relationships/image" Target="../media/image102.png"/><Relationship Id="rId7" Type="http://schemas.openxmlformats.org/officeDocument/2006/relationships/customXml" Target="../ink/ink39.xml"/><Relationship Id="rId12" Type="http://schemas.openxmlformats.org/officeDocument/2006/relationships/image" Target="../media/image97.png"/><Relationship Id="rId17" Type="http://schemas.openxmlformats.org/officeDocument/2006/relationships/customXml" Target="../ink/ink44.xml"/><Relationship Id="rId2" Type="http://schemas.openxmlformats.org/officeDocument/2006/relationships/image" Target="../media/image92.png"/><Relationship Id="rId16" Type="http://schemas.openxmlformats.org/officeDocument/2006/relationships/image" Target="../media/image99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10" Type="http://schemas.openxmlformats.org/officeDocument/2006/relationships/image" Target="../media/image96.png"/><Relationship Id="rId19" Type="http://schemas.openxmlformats.org/officeDocument/2006/relationships/customXml" Target="../ink/ink45.xml"/><Relationship Id="rId4" Type="http://schemas.openxmlformats.org/officeDocument/2006/relationships/image" Target="../media/image93.png"/><Relationship Id="rId9" Type="http://schemas.openxmlformats.org/officeDocument/2006/relationships/customXml" Target="../ink/ink40.xml"/><Relationship Id="rId1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customXml" Target="../ink/ink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openxmlformats.org/officeDocument/2006/relationships/customXml" Target="../ink/ink10.xml"/><Relationship Id="rId7" Type="http://schemas.openxmlformats.org/officeDocument/2006/relationships/customXml" Target="../ink/ink4.xml"/><Relationship Id="rId12" Type="http://schemas.openxmlformats.org/officeDocument/2006/relationships/image" Target="../media/image2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5" Type="http://schemas.openxmlformats.org/officeDocument/2006/relationships/image" Target="../media/image1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3.xml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16.xm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62.png"/><Relationship Id="rId26" Type="http://schemas.openxmlformats.org/officeDocument/2006/relationships/image" Target="../media/image66.png"/><Relationship Id="rId39" Type="http://schemas.openxmlformats.org/officeDocument/2006/relationships/customXml" Target="../ink/ink32.xml"/><Relationship Id="rId21" Type="http://schemas.openxmlformats.org/officeDocument/2006/relationships/customXml" Target="../ink/ink23.xml"/><Relationship Id="rId34" Type="http://schemas.openxmlformats.org/officeDocument/2006/relationships/image" Target="../media/image70.png"/><Relationship Id="rId42" Type="http://schemas.openxmlformats.org/officeDocument/2006/relationships/image" Target="../media/image74.png"/><Relationship Id="rId47" Type="http://schemas.openxmlformats.org/officeDocument/2006/relationships/customXml" Target="../ink/ink36.xml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29" Type="http://schemas.openxmlformats.org/officeDocument/2006/relationships/customXml" Target="../ink/ink27.xml"/><Relationship Id="rId11" Type="http://schemas.openxmlformats.org/officeDocument/2006/relationships/customXml" Target="../ink/ink18.xml"/><Relationship Id="rId24" Type="http://schemas.openxmlformats.org/officeDocument/2006/relationships/image" Target="../media/image65.png"/><Relationship Id="rId32" Type="http://schemas.openxmlformats.org/officeDocument/2006/relationships/image" Target="../media/image69.png"/><Relationship Id="rId37" Type="http://schemas.openxmlformats.org/officeDocument/2006/relationships/customXml" Target="../ink/ink31.xml"/><Relationship Id="rId40" Type="http://schemas.openxmlformats.org/officeDocument/2006/relationships/image" Target="../media/image73.png"/><Relationship Id="rId45" Type="http://schemas.openxmlformats.org/officeDocument/2006/relationships/customXml" Target="../ink/ink35.xml"/><Relationship Id="rId5" Type="http://schemas.openxmlformats.org/officeDocument/2006/relationships/image" Target="../media/image57.png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67.png"/><Relationship Id="rId36" Type="http://schemas.openxmlformats.org/officeDocument/2006/relationships/image" Target="../media/image71.png"/><Relationship Id="rId49" Type="http://schemas.openxmlformats.org/officeDocument/2006/relationships/image" Target="../media/image78.png"/><Relationship Id="rId10" Type="http://schemas.openxmlformats.org/officeDocument/2006/relationships/image" Target="../media/image58.png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4" Type="http://schemas.openxmlformats.org/officeDocument/2006/relationships/image" Target="../media/image75.png"/><Relationship Id="rId4" Type="http://schemas.openxmlformats.org/officeDocument/2006/relationships/image" Target="../media/image56.png"/><Relationship Id="rId9" Type="http://schemas.openxmlformats.org/officeDocument/2006/relationships/customXml" Target="../ink/ink17.xml"/><Relationship Id="rId14" Type="http://schemas.openxmlformats.org/officeDocument/2006/relationships/image" Target="../media/image60.png"/><Relationship Id="rId22" Type="http://schemas.openxmlformats.org/officeDocument/2006/relationships/image" Target="../media/image64.png"/><Relationship Id="rId27" Type="http://schemas.openxmlformats.org/officeDocument/2006/relationships/customXml" Target="../ink/ink26.xml"/><Relationship Id="rId30" Type="http://schemas.openxmlformats.org/officeDocument/2006/relationships/image" Target="../media/image68.png"/><Relationship Id="rId35" Type="http://schemas.openxmlformats.org/officeDocument/2006/relationships/customXml" Target="../ink/ink30.xml"/><Relationship Id="rId43" Type="http://schemas.openxmlformats.org/officeDocument/2006/relationships/customXml" Target="../ink/ink34.xml"/><Relationship Id="rId48" Type="http://schemas.openxmlformats.org/officeDocument/2006/relationships/image" Target="../media/image77.png"/><Relationship Id="rId8" Type="http://schemas.openxmlformats.org/officeDocument/2006/relationships/image" Target="../media/image53.png"/><Relationship Id="rId3" Type="http://schemas.openxmlformats.org/officeDocument/2006/relationships/image" Target="../media/image55.png"/><Relationship Id="rId12" Type="http://schemas.openxmlformats.org/officeDocument/2006/relationships/image" Target="../media/image59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72.png"/><Relationship Id="rId46" Type="http://schemas.openxmlformats.org/officeDocument/2006/relationships/image" Target="../media/image76.png"/><Relationship Id="rId20" Type="http://schemas.openxmlformats.org/officeDocument/2006/relationships/image" Target="../media/image63.png"/><Relationship Id="rId41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D8211-BD0C-5235-7E98-EE0B9AD71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D42226-3961-32FF-978E-9BC51BB49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altLang="zh-CN" dirty="0" err="1"/>
              <a:t>DianWei</a:t>
            </a:r>
            <a:r>
              <a:rPr lang="en-US" altLang="zh-CN" dirty="0"/>
              <a:t> Wang</a:t>
            </a:r>
          </a:p>
          <a:p>
            <a:r>
              <a:rPr lang="en-US" altLang="zh-CN" dirty="0"/>
              <a:t>2025.05.29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71E8A6-01B1-1F7E-8EE7-C0446095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94" y="1022705"/>
            <a:ext cx="9696803" cy="33132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45B513-D691-BB1C-9219-435FAFDD0582}"/>
              </a:ext>
            </a:extLst>
          </p:cNvPr>
          <p:cNvSpPr txBox="1"/>
          <p:nvPr/>
        </p:nvSpPr>
        <p:spPr>
          <a:xfrm>
            <a:off x="9824097" y="1084283"/>
            <a:ext cx="11477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2411.13494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F7439-1513-E088-DBA9-FB7A3B3DB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F1BDC0-C807-A06C-32D9-360F76AFD9B8}"/>
              </a:ext>
            </a:extLst>
          </p:cNvPr>
          <p:cNvSpPr txBox="1"/>
          <p:nvPr/>
        </p:nvSpPr>
        <p:spPr>
          <a:xfrm>
            <a:off x="869476" y="364351"/>
            <a:ext cx="13048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baryogenesis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21BD04-1108-31C2-86C6-99C1B057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06" y="641350"/>
            <a:ext cx="2569252" cy="725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6FF8CD-1643-A1F2-BCD2-87C1802E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28" y="641350"/>
            <a:ext cx="4613832" cy="8148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C783AE-50C4-C5A6-CA0D-DFBDC4F66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6204"/>
            <a:ext cx="12192000" cy="50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B694-C7B5-1838-E0BF-C04A3CC3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4FBA33B-3117-590C-AA21-D3EC3237CE84}"/>
                  </a:ext>
                </a:extLst>
              </p:cNvPr>
              <p:cNvSpPr txBox="1"/>
              <p:nvPr/>
            </p:nvSpPr>
            <p:spPr>
              <a:xfrm>
                <a:off x="869476" y="364351"/>
                <a:ext cx="2509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parameter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4FBA33B-3117-590C-AA21-D3EC3237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6" y="364351"/>
                <a:ext cx="2509405" cy="276999"/>
              </a:xfrm>
              <a:prstGeom prst="rect">
                <a:avLst/>
              </a:prstGeom>
              <a:blipFill>
                <a:blip r:embed="rId2"/>
                <a:stretch>
                  <a:fillRect l="-5839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A378543-E548-F00F-29E3-C283E58E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4" y="813968"/>
            <a:ext cx="6430166" cy="6754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6DD75D-E647-97AC-9B23-439961583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790700"/>
            <a:ext cx="9470435" cy="47761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79E14C-3C58-AA60-1EF1-6BBC59225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550" y="872542"/>
            <a:ext cx="2587924" cy="6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2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6C260-4F00-3E21-3E22-1A7E0A15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6D05394-3216-5A55-3A09-26B7CC6FAF94}"/>
                  </a:ext>
                </a:extLst>
              </p:cNvPr>
              <p:cNvSpPr txBox="1"/>
              <p:nvPr/>
            </p:nvSpPr>
            <p:spPr>
              <a:xfrm>
                <a:off x="869476" y="364351"/>
                <a:ext cx="2509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parameter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6D05394-3216-5A55-3A09-26B7CC6F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6" y="364351"/>
                <a:ext cx="2509405" cy="276999"/>
              </a:xfrm>
              <a:prstGeom prst="rect">
                <a:avLst/>
              </a:prstGeom>
              <a:blipFill>
                <a:blip r:embed="rId2"/>
                <a:stretch>
                  <a:fillRect l="-5839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9A1C0E6-1F2E-631A-BCBD-6F01638E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790700"/>
            <a:ext cx="9470435" cy="4776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E0524A-B97E-87C6-5776-3FCCEB39A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21" y="778015"/>
            <a:ext cx="3286506" cy="876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86B289-F6C6-4A69-05F9-8CB0CFCB8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50" y="669785"/>
            <a:ext cx="3553206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0237-93A1-A2D7-3AFF-2800AEC6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2BC952-597D-0533-F076-F86E633446C4}"/>
              </a:ext>
            </a:extLst>
          </p:cNvPr>
          <p:cNvSpPr txBox="1"/>
          <p:nvPr/>
        </p:nvSpPr>
        <p:spPr>
          <a:xfrm>
            <a:off x="869476" y="364351"/>
            <a:ext cx="19091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gravitational waves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200ED9-7047-E959-4DD9-A8F32BD7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364" y="331850"/>
            <a:ext cx="6489486" cy="6526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F87DF379-4D6E-A1AE-5070-5AC19C9E771C}"/>
                  </a:ext>
                </a:extLst>
              </p14:cNvPr>
              <p14:cNvContentPartPr/>
              <p14:nvPr/>
            </p14:nvContentPartPr>
            <p14:xfrm>
              <a:off x="7453950" y="2385050"/>
              <a:ext cx="1004760" cy="772560"/>
            </p14:xfrm>
          </p:contentPart>
        </mc:Choice>
        <mc:Fallback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F87DF379-4D6E-A1AE-5070-5AC19C9E77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7830" y="2378930"/>
                <a:ext cx="1017000" cy="7848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F41B05B-CEC7-8ED2-A52E-A003FDDD10F1}"/>
              </a:ext>
            </a:extLst>
          </p:cNvPr>
          <p:cNvSpPr txBox="1"/>
          <p:nvPr/>
        </p:nvSpPr>
        <p:spPr>
          <a:xfrm>
            <a:off x="723425" y="2108051"/>
            <a:ext cx="43425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Detectable GWs from DWs and successful</a:t>
            </a:r>
          </a:p>
          <a:p>
            <a:pPr/>
            <a:r>
              <a:rPr lang="en-US" altLang="zh-CN" dirty="0"/>
              <a:t>DW-genesis appear are mutually in tension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50AEE1FE-5DFD-235D-B9D0-C881CC9183A0}"/>
                  </a:ext>
                </a:extLst>
              </p14:cNvPr>
              <p14:cNvContentPartPr/>
              <p14:nvPr/>
            </p14:nvContentPartPr>
            <p14:xfrm>
              <a:off x="5335710" y="2310530"/>
              <a:ext cx="2163600" cy="153720"/>
            </p14:xfrm>
          </p:contentPart>
        </mc:Choice>
        <mc:Fallback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50AEE1FE-5DFD-235D-B9D0-C881CC9183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9590" y="2304410"/>
                <a:ext cx="2175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772F5398-2E1D-27C3-F39C-C1CBA4406BE9}"/>
                  </a:ext>
                </a:extLst>
              </p14:cNvPr>
              <p14:cNvContentPartPr/>
              <p14:nvPr/>
            </p14:nvContentPartPr>
            <p14:xfrm>
              <a:off x="5416350" y="2254370"/>
              <a:ext cx="89280" cy="22896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772F5398-2E1D-27C3-F39C-C1CBA4406B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0230" y="2248250"/>
                <a:ext cx="10152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AB651F6F-580B-AA6B-0F4E-708497BF5655}"/>
              </a:ext>
            </a:extLst>
          </p:cNvPr>
          <p:cNvGrpSpPr/>
          <p:nvPr/>
        </p:nvGrpSpPr>
        <p:grpSpPr>
          <a:xfrm>
            <a:off x="5307270" y="4794170"/>
            <a:ext cx="3048840" cy="489960"/>
            <a:chOff x="5307270" y="4794170"/>
            <a:chExt cx="304884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28C4A117-DFB2-278F-3F21-135357D5B425}"/>
                    </a:ext>
                  </a:extLst>
                </p14:cNvPr>
                <p14:cNvContentPartPr/>
                <p14:nvPr/>
              </p14:nvContentPartPr>
              <p14:xfrm>
                <a:off x="7448550" y="4843490"/>
                <a:ext cx="249840" cy="14760"/>
              </p14:xfrm>
            </p:contentPart>
          </mc:Choice>
          <mc:Fallback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28C4A117-DFB2-278F-3F21-135357D5B4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42430" y="4837370"/>
                  <a:ext cx="262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89CED543-E97F-E69F-9743-AB20A40E70AF}"/>
                    </a:ext>
                  </a:extLst>
                </p14:cNvPr>
                <p14:cNvContentPartPr/>
                <p14:nvPr/>
              </p14:nvContentPartPr>
              <p14:xfrm>
                <a:off x="7638990" y="4794170"/>
                <a:ext cx="92160" cy="124920"/>
              </p14:xfrm>
            </p:contentPart>
          </mc:Choice>
          <mc:Fallback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89CED543-E97F-E69F-9743-AB20A40E70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32870" y="4788050"/>
                  <a:ext cx="104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58067E82-600F-9F65-B57C-A10C6A2E9BE3}"/>
                    </a:ext>
                  </a:extLst>
                </p14:cNvPr>
                <p14:cNvContentPartPr/>
                <p14:nvPr/>
              </p14:nvContentPartPr>
              <p14:xfrm>
                <a:off x="7981710" y="4806770"/>
                <a:ext cx="79920" cy="79560"/>
              </p14:xfrm>
            </p:contentPart>
          </mc:Choice>
          <mc:Fallback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58067E82-600F-9F65-B57C-A10C6A2E9B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75590" y="4800650"/>
                  <a:ext cx="92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4B734F16-66F4-B6B1-79F8-2083038BAE59}"/>
                    </a:ext>
                  </a:extLst>
                </p14:cNvPr>
                <p14:cNvContentPartPr/>
                <p14:nvPr/>
              </p14:nvContentPartPr>
              <p14:xfrm>
                <a:off x="8007270" y="4844570"/>
                <a:ext cx="348840" cy="7200"/>
              </p14:xfrm>
            </p:contentPart>
          </mc:Choice>
          <mc:Fallback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4B734F16-66F4-B6B1-79F8-2083038BAE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01150" y="4838450"/>
                  <a:ext cx="361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墨迹 24">
                  <a:extLst>
                    <a:ext uri="{FF2B5EF4-FFF2-40B4-BE49-F238E27FC236}">
                      <a16:creationId xmlns:a16="http://schemas.microsoft.com/office/drawing/2014/main" id="{AA8A58FC-FE16-A406-F39A-3BA12D4B9024}"/>
                    </a:ext>
                  </a:extLst>
                </p14:cNvPr>
                <p14:cNvContentPartPr/>
                <p14:nvPr/>
              </p14:nvContentPartPr>
              <p14:xfrm>
                <a:off x="5326710" y="4991090"/>
                <a:ext cx="2261160" cy="293040"/>
              </p14:xfrm>
            </p:contentPart>
          </mc:Choice>
          <mc:Fallback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AA8A58FC-FE16-A406-F39A-3BA12D4B90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20590" y="4984970"/>
                  <a:ext cx="2273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墨迹 25">
                  <a:extLst>
                    <a:ext uri="{FF2B5EF4-FFF2-40B4-BE49-F238E27FC236}">
                      <a16:creationId xmlns:a16="http://schemas.microsoft.com/office/drawing/2014/main" id="{A1FB716F-600A-818F-1300-CD84F161A14C}"/>
                    </a:ext>
                  </a:extLst>
                </p14:cNvPr>
                <p14:cNvContentPartPr/>
                <p14:nvPr/>
              </p14:nvContentPartPr>
              <p14:xfrm>
                <a:off x="5307270" y="5124290"/>
                <a:ext cx="102240" cy="158400"/>
              </p14:xfrm>
            </p:contentPart>
          </mc:Choice>
          <mc:Fallback>
            <p:pic>
              <p:nvPicPr>
                <p:cNvPr id="26" name="墨迹 25">
                  <a:extLst>
                    <a:ext uri="{FF2B5EF4-FFF2-40B4-BE49-F238E27FC236}">
                      <a16:creationId xmlns:a16="http://schemas.microsoft.com/office/drawing/2014/main" id="{A1FB716F-600A-818F-1300-CD84F161A1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1150" y="5118170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CD0228B-4343-298C-81D7-D4D50822BC50}"/>
                  </a:ext>
                </a:extLst>
              </p:cNvPr>
              <p:cNvSpPr txBox="1"/>
              <p:nvPr/>
            </p:nvSpPr>
            <p:spPr>
              <a:xfrm>
                <a:off x="723425" y="4919090"/>
                <a:ext cx="46358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heavy QCD axion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/>
                <a:r>
                  <a:rPr lang="en-US" altLang="zh-CN" dirty="0"/>
                  <a:t>DW-genesis axion cannot be heavy QCD axion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CD0228B-4343-298C-81D7-D4D50822B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5" y="4919090"/>
                <a:ext cx="4635884" cy="553998"/>
              </a:xfrm>
              <a:prstGeom prst="rect">
                <a:avLst/>
              </a:prstGeom>
              <a:blipFill>
                <a:blip r:embed="rId21"/>
                <a:stretch>
                  <a:fillRect l="-3158" t="-14286" r="-236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26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6C05F-AFA0-434F-5B28-1EC79A4A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zh-CN" i="1" dirty="0"/>
              <a:t>Thanks for your listening!</a:t>
            </a:r>
            <a:endParaRPr lang="zh-CN" altLang="en-US" i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944D7B-D913-7781-C5A9-E933657A9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en-US" altLang="zh-CN" dirty="0"/>
              <a:t>Dian-Wei Wang</a:t>
            </a:r>
          </a:p>
          <a:p>
            <a:pPr algn="r"/>
            <a:r>
              <a:rPr lang="en-US" altLang="zh-CN" dirty="0"/>
              <a:t>2025.05.29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6CB86-5AFE-878D-CB72-CCD3EB3A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A88026-4175-9321-395B-2A7BD9FF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20" y="979260"/>
            <a:ext cx="5265928" cy="9103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1FC1FC-B910-91E0-2DEC-562F5F87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31" y="1261828"/>
            <a:ext cx="2313119" cy="3451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F1B335-EE01-C64C-9D44-1D975EF78FB2}"/>
                  </a:ext>
                </a:extLst>
              </p:cNvPr>
              <p:cNvSpPr txBox="1"/>
              <p:nvPr/>
            </p:nvSpPr>
            <p:spPr>
              <a:xfrm>
                <a:off x="1115052" y="724924"/>
                <a:ext cx="2441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/>
                  <a:t> symmetry breaking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F1B335-EE01-C64C-9D44-1D975EF78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52" y="724924"/>
                <a:ext cx="2441887" cy="276999"/>
              </a:xfrm>
              <a:prstGeom prst="rect">
                <a:avLst/>
              </a:prstGeom>
              <a:blipFill>
                <a:blip r:embed="rId4"/>
                <a:stretch>
                  <a:fillRect l="-3500" t="-28889" r="-5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E9D407A-6498-8582-8903-25ED1EFAFE50}"/>
                  </a:ext>
                </a:extLst>
              </p:cNvPr>
              <p:cNvSpPr txBox="1"/>
              <p:nvPr/>
            </p:nvSpPr>
            <p:spPr>
              <a:xfrm>
                <a:off x="1115052" y="1849210"/>
                <a:ext cx="3874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axion potential induced by dark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E9D407A-6498-8582-8903-25ED1EFAF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52" y="1849210"/>
                <a:ext cx="3874972" cy="276999"/>
              </a:xfrm>
              <a:prstGeom prst="rect">
                <a:avLst/>
              </a:prstGeom>
              <a:blipFill>
                <a:blip r:embed="rId5"/>
                <a:stretch>
                  <a:fillRect l="-3774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7CD2F3B-9D6A-E3B2-7793-AD3F200DA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620" y="2214254"/>
            <a:ext cx="9048750" cy="849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C3889B-7928-1C32-440E-6E4EE4D83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243" y="2524287"/>
            <a:ext cx="1508307" cy="3523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2ABC558-0D22-35E4-6F3D-AFA17FA44027}"/>
              </a:ext>
            </a:extLst>
          </p:cNvPr>
          <p:cNvSpPr txBox="1"/>
          <p:nvPr/>
        </p:nvSpPr>
        <p:spPr>
          <a:xfrm>
            <a:off x="1115052" y="3249662"/>
            <a:ext cx="33951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Domain walls form at temperature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6509DC3-9333-AEA9-9D62-6F2939DAE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825" y="3712852"/>
            <a:ext cx="3872199" cy="7994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F378A6C-CFBB-C62D-FE80-38DB0E5C5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590" y="4679641"/>
            <a:ext cx="2637690" cy="3587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80E0CB0F-4F0C-5CB3-AD62-DD1B78EBD32A}"/>
                  </a:ext>
                </a:extLst>
              </p14:cNvPr>
              <p14:cNvContentPartPr/>
              <p14:nvPr/>
            </p14:nvContentPartPr>
            <p14:xfrm>
              <a:off x="2603310" y="4453610"/>
              <a:ext cx="1710000" cy="5508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80E0CB0F-4F0C-5CB3-AD62-DD1B78EBD3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7190" y="4447490"/>
                <a:ext cx="17222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69F258DF-CCC9-96E2-DA99-10E4B87D23F1}"/>
                  </a:ext>
                </a:extLst>
              </p14:cNvPr>
              <p14:cNvContentPartPr/>
              <p14:nvPr/>
            </p14:nvContentPartPr>
            <p14:xfrm>
              <a:off x="2814630" y="4552970"/>
              <a:ext cx="276840" cy="281520"/>
            </p14:xfrm>
          </p:contentPart>
        </mc:Choice>
        <mc:Fallback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69F258DF-CCC9-96E2-DA99-10E4B87D23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8510" y="4546850"/>
                <a:ext cx="289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B43547B9-E0BF-1F54-8AA5-0C1CA290310A}"/>
                  </a:ext>
                </a:extLst>
              </p14:cNvPr>
              <p14:cNvContentPartPr/>
              <p14:nvPr/>
            </p14:nvContentPartPr>
            <p14:xfrm>
              <a:off x="3009750" y="4781210"/>
              <a:ext cx="156240" cy="138240"/>
            </p14:xfrm>
          </p:contentPart>
        </mc:Choice>
        <mc:Fallback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B43547B9-E0BF-1F54-8AA5-0C1CA29031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3630" y="4775090"/>
                <a:ext cx="16848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02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FE8E2-BF8A-2676-9363-F43162A56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B08CF3-8C8C-8693-D53D-486F80BF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94" y="789983"/>
            <a:ext cx="7632700" cy="8702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0118CF-0D79-FE22-2A4F-8CD52D400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44" y="1974452"/>
            <a:ext cx="2929256" cy="6910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CB2EF6-CAEF-B9F8-DF55-5318F4287207}"/>
              </a:ext>
            </a:extLst>
          </p:cNvPr>
          <p:cNvSpPr txBox="1"/>
          <p:nvPr/>
        </p:nvSpPr>
        <p:spPr>
          <a:xfrm>
            <a:off x="1280152" y="416220"/>
            <a:ext cx="21816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a moving domain wall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EC18B8-11B7-0336-DECB-545D575F555D}"/>
              </a:ext>
            </a:extLst>
          </p:cNvPr>
          <p:cNvSpPr txBox="1"/>
          <p:nvPr/>
        </p:nvSpPr>
        <p:spPr>
          <a:xfrm>
            <a:off x="1280151" y="1660275"/>
            <a:ext cx="14923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surface tension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ED38D0C-5710-66CC-C3F7-053E9CE01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44" y="3157577"/>
            <a:ext cx="3218220" cy="86298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9389FA-B383-CE85-73BF-7DE58313F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903" y="3474732"/>
            <a:ext cx="1594197" cy="37631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2B90E9A-88E3-8455-9ABC-FDB38D787722}"/>
              </a:ext>
            </a:extLst>
          </p:cNvPr>
          <p:cNvSpPr txBox="1"/>
          <p:nvPr/>
        </p:nvSpPr>
        <p:spPr>
          <a:xfrm>
            <a:off x="1325244" y="2841164"/>
            <a:ext cx="28597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DW domination (must avoid)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813DB09-3CE8-F2D6-D3CE-CFA87DEE3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44" y="4512653"/>
            <a:ext cx="3700870" cy="94182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3A931DD-233F-B563-C792-9F5E4F0B1F46}"/>
              </a:ext>
            </a:extLst>
          </p:cNvPr>
          <p:cNvSpPr txBox="1"/>
          <p:nvPr/>
        </p:nvSpPr>
        <p:spPr>
          <a:xfrm>
            <a:off x="1325243" y="4235654"/>
            <a:ext cx="24413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annihilation temperature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墨迹 28">
                <a:extLst>
                  <a:ext uri="{FF2B5EF4-FFF2-40B4-BE49-F238E27FC236}">
                    <a16:creationId xmlns:a16="http://schemas.microsoft.com/office/drawing/2014/main" id="{550251DC-8A67-61B2-0805-A796AD4D5251}"/>
                  </a:ext>
                </a:extLst>
              </p14:cNvPr>
              <p14:cNvContentPartPr/>
              <p14:nvPr/>
            </p14:nvContentPartPr>
            <p14:xfrm>
              <a:off x="4053030" y="4672850"/>
              <a:ext cx="469440" cy="268920"/>
            </p14:xfrm>
          </p:contentPart>
        </mc:Choice>
        <mc:Fallback>
          <p:pic>
            <p:nvPicPr>
              <p:cNvPr id="29" name="墨迹 28">
                <a:extLst>
                  <a:ext uri="{FF2B5EF4-FFF2-40B4-BE49-F238E27FC236}">
                    <a16:creationId xmlns:a16="http://schemas.microsoft.com/office/drawing/2014/main" id="{550251DC-8A67-61B2-0805-A796AD4D52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6910" y="4666730"/>
                <a:ext cx="481680" cy="28116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图片 44">
            <a:extLst>
              <a:ext uri="{FF2B5EF4-FFF2-40B4-BE49-F238E27FC236}">
                <a16:creationId xmlns:a16="http://schemas.microsoft.com/office/drawing/2014/main" id="{E7C6D347-4543-9396-76D5-5D01F8BEF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243" y="5825603"/>
            <a:ext cx="1814056" cy="514434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6EA816F9-D85C-3F1E-4FD9-F73F4A936326}"/>
              </a:ext>
            </a:extLst>
          </p:cNvPr>
          <p:cNvSpPr txBox="1"/>
          <p:nvPr/>
        </p:nvSpPr>
        <p:spPr>
          <a:xfrm>
            <a:off x="1325243" y="5464976"/>
            <a:ext cx="45877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DW net work must annihilate before dominate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A2C7FCF1-D5EB-3BD8-2E26-0F0190C08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3900" y="3193480"/>
            <a:ext cx="4177183" cy="3281651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CC64D09E-CFF5-EF40-0760-9D6EB61778FD}"/>
              </a:ext>
            </a:extLst>
          </p:cNvPr>
          <p:cNvGrpSpPr/>
          <p:nvPr/>
        </p:nvGrpSpPr>
        <p:grpSpPr>
          <a:xfrm>
            <a:off x="9874230" y="1797170"/>
            <a:ext cx="717480" cy="744120"/>
            <a:chOff x="9874230" y="1797170"/>
            <a:chExt cx="717480" cy="7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7DAEB7A1-BACA-D048-7310-D8F4219AD9D2}"/>
                    </a:ext>
                  </a:extLst>
                </p14:cNvPr>
                <p14:cNvContentPartPr/>
                <p14:nvPr/>
              </p14:nvContentPartPr>
              <p14:xfrm>
                <a:off x="9874230" y="1797170"/>
                <a:ext cx="273240" cy="315360"/>
              </p14:xfrm>
            </p:contentPart>
          </mc:Choice>
          <mc:Fallback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7DAEB7A1-BACA-D048-7310-D8F4219AD9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68110" y="1791050"/>
                  <a:ext cx="285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6" name="墨迹 55">
                  <a:extLst>
                    <a:ext uri="{FF2B5EF4-FFF2-40B4-BE49-F238E27FC236}">
                      <a16:creationId xmlns:a16="http://schemas.microsoft.com/office/drawing/2014/main" id="{3C1EA957-4EAF-7272-6AF8-8561AFA02E85}"/>
                    </a:ext>
                  </a:extLst>
                </p14:cNvPr>
                <p14:cNvContentPartPr/>
                <p14:nvPr/>
              </p14:nvContentPartPr>
              <p14:xfrm>
                <a:off x="10064310" y="2019290"/>
                <a:ext cx="527400" cy="522000"/>
              </p14:xfrm>
            </p:contentPart>
          </mc:Choice>
          <mc:Fallback>
            <p:pic>
              <p:nvPicPr>
                <p:cNvPr id="56" name="墨迹 55">
                  <a:extLst>
                    <a:ext uri="{FF2B5EF4-FFF2-40B4-BE49-F238E27FC236}">
                      <a16:creationId xmlns:a16="http://schemas.microsoft.com/office/drawing/2014/main" id="{3C1EA957-4EAF-7272-6AF8-8561AFA02E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58190" y="2013170"/>
                  <a:ext cx="53964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D1A41BF-FC92-88BB-5649-2A7C24173231}"/>
              </a:ext>
            </a:extLst>
          </p:cNvPr>
          <p:cNvGrpSpPr/>
          <p:nvPr/>
        </p:nvGrpSpPr>
        <p:grpSpPr>
          <a:xfrm>
            <a:off x="7547190" y="1765130"/>
            <a:ext cx="1978200" cy="990720"/>
            <a:chOff x="7547190" y="1765130"/>
            <a:chExt cx="1978200" cy="9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BA9CFDD5-24C2-308E-593B-62345C2DB457}"/>
                    </a:ext>
                  </a:extLst>
                </p14:cNvPr>
                <p14:cNvContentPartPr/>
                <p14:nvPr/>
              </p14:nvContentPartPr>
              <p14:xfrm>
                <a:off x="9486150" y="1771610"/>
                <a:ext cx="39240" cy="974520"/>
              </p14:xfrm>
            </p:contentPart>
          </mc:Choice>
          <mc:Fallback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BA9CFDD5-24C2-308E-593B-62345C2DB4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80030" y="1765490"/>
                  <a:ext cx="51480" cy="9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6022D996-2FD6-C47A-F75E-AB8056C4CBF6}"/>
                    </a:ext>
                  </a:extLst>
                </p14:cNvPr>
                <p14:cNvContentPartPr/>
                <p14:nvPr/>
              </p14:nvContentPartPr>
              <p14:xfrm>
                <a:off x="8489670" y="1784210"/>
                <a:ext cx="13320" cy="949320"/>
              </p14:xfrm>
            </p:contentPart>
          </mc:Choice>
          <mc:Fallback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6022D996-2FD6-C47A-F75E-AB8056C4CB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3550" y="1778090"/>
                  <a:ext cx="2556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1" name="墨迹 50">
                  <a:extLst>
                    <a:ext uri="{FF2B5EF4-FFF2-40B4-BE49-F238E27FC236}">
                      <a16:creationId xmlns:a16="http://schemas.microsoft.com/office/drawing/2014/main" id="{7F9E94E2-DCA5-DE82-FE0A-7752E463AFA4}"/>
                    </a:ext>
                  </a:extLst>
                </p14:cNvPr>
                <p14:cNvContentPartPr/>
                <p14:nvPr/>
              </p14:nvContentPartPr>
              <p14:xfrm>
                <a:off x="7547190" y="1784210"/>
                <a:ext cx="390240" cy="205920"/>
              </p14:xfrm>
            </p:contentPart>
          </mc:Choice>
          <mc:Fallback>
            <p:pic>
              <p:nvPicPr>
                <p:cNvPr id="51" name="墨迹 50">
                  <a:extLst>
                    <a:ext uri="{FF2B5EF4-FFF2-40B4-BE49-F238E27FC236}">
                      <a16:creationId xmlns:a16="http://schemas.microsoft.com/office/drawing/2014/main" id="{7F9E94E2-DCA5-DE82-FE0A-7752E463AF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41070" y="1778090"/>
                  <a:ext cx="402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45D4B0D2-3824-894D-159A-CECD9B09167B}"/>
                    </a:ext>
                  </a:extLst>
                </p14:cNvPr>
                <p14:cNvContentPartPr/>
                <p14:nvPr/>
              </p14:nvContentPartPr>
              <p14:xfrm>
                <a:off x="7883790" y="1942970"/>
                <a:ext cx="511200" cy="368640"/>
              </p14:xfrm>
            </p:contentPart>
          </mc:Choice>
          <mc:Fallback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45D4B0D2-3824-894D-159A-CECD9B0916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77670" y="1936850"/>
                  <a:ext cx="523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D8E495BC-7013-E08B-FE52-11FC5C571413}"/>
                    </a:ext>
                  </a:extLst>
                </p14:cNvPr>
                <p14:cNvContentPartPr/>
                <p14:nvPr/>
              </p14:nvContentPartPr>
              <p14:xfrm>
                <a:off x="7925910" y="2273090"/>
                <a:ext cx="342000" cy="482760"/>
              </p14:xfrm>
            </p:contentPart>
          </mc:Choice>
          <mc:Fallback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D8E495BC-7013-E08B-FE52-11FC5C5714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19790" y="2266970"/>
                  <a:ext cx="3542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8" name="墨迹 57">
                  <a:extLst>
                    <a:ext uri="{FF2B5EF4-FFF2-40B4-BE49-F238E27FC236}">
                      <a16:creationId xmlns:a16="http://schemas.microsoft.com/office/drawing/2014/main" id="{3D5BD8B0-431D-F711-DD83-629A93972A88}"/>
                    </a:ext>
                  </a:extLst>
                </p14:cNvPr>
                <p14:cNvContentPartPr/>
                <p14:nvPr/>
              </p14:nvContentPartPr>
              <p14:xfrm>
                <a:off x="8521710" y="1847210"/>
                <a:ext cx="294480" cy="20160"/>
              </p14:xfrm>
            </p:contentPart>
          </mc:Choice>
          <mc:Fallback>
            <p:pic>
              <p:nvPicPr>
                <p:cNvPr id="58" name="墨迹 57">
                  <a:extLst>
                    <a:ext uri="{FF2B5EF4-FFF2-40B4-BE49-F238E27FC236}">
                      <a16:creationId xmlns:a16="http://schemas.microsoft.com/office/drawing/2014/main" id="{3D5BD8B0-431D-F711-DD83-629A93972A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15590" y="1841090"/>
                  <a:ext cx="306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9" name="墨迹 58">
                  <a:extLst>
                    <a:ext uri="{FF2B5EF4-FFF2-40B4-BE49-F238E27FC236}">
                      <a16:creationId xmlns:a16="http://schemas.microsoft.com/office/drawing/2014/main" id="{06BAC734-1432-7F6C-9AC6-AF05A541076B}"/>
                    </a:ext>
                  </a:extLst>
                </p14:cNvPr>
                <p14:cNvContentPartPr/>
                <p14:nvPr/>
              </p14:nvContentPartPr>
              <p14:xfrm>
                <a:off x="8713590" y="1778090"/>
                <a:ext cx="233280" cy="192240"/>
              </p14:xfrm>
            </p:contentPart>
          </mc:Choice>
          <mc:Fallback>
            <p:pic>
              <p:nvPicPr>
                <p:cNvPr id="59" name="墨迹 58">
                  <a:extLst>
                    <a:ext uri="{FF2B5EF4-FFF2-40B4-BE49-F238E27FC236}">
                      <a16:creationId xmlns:a16="http://schemas.microsoft.com/office/drawing/2014/main" id="{06BAC734-1432-7F6C-9AC6-AF05A54107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07470" y="1771970"/>
                  <a:ext cx="245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0" name="墨迹 59">
                  <a:extLst>
                    <a:ext uri="{FF2B5EF4-FFF2-40B4-BE49-F238E27FC236}">
                      <a16:creationId xmlns:a16="http://schemas.microsoft.com/office/drawing/2014/main" id="{705356D9-0F3D-1CF3-4802-78F66CF7C4BA}"/>
                    </a:ext>
                  </a:extLst>
                </p14:cNvPr>
                <p14:cNvContentPartPr/>
                <p14:nvPr/>
              </p14:nvContentPartPr>
              <p14:xfrm>
                <a:off x="9071070" y="1818050"/>
                <a:ext cx="371520" cy="50040"/>
              </p14:xfrm>
            </p:contentPart>
          </mc:Choice>
          <mc:Fallback>
            <p:pic>
              <p:nvPicPr>
                <p:cNvPr id="60" name="墨迹 59">
                  <a:extLst>
                    <a:ext uri="{FF2B5EF4-FFF2-40B4-BE49-F238E27FC236}">
                      <a16:creationId xmlns:a16="http://schemas.microsoft.com/office/drawing/2014/main" id="{705356D9-0F3D-1CF3-4802-78F66CF7C4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64950" y="1811930"/>
                  <a:ext cx="383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1" name="墨迹 60">
                  <a:extLst>
                    <a:ext uri="{FF2B5EF4-FFF2-40B4-BE49-F238E27FC236}">
                      <a16:creationId xmlns:a16="http://schemas.microsoft.com/office/drawing/2014/main" id="{DD9A36E8-9B23-1B1B-89FC-F2CE1238D32F}"/>
                    </a:ext>
                  </a:extLst>
                </p14:cNvPr>
                <p14:cNvContentPartPr/>
                <p14:nvPr/>
              </p14:nvContentPartPr>
              <p14:xfrm>
                <a:off x="8999790" y="1765130"/>
                <a:ext cx="305280" cy="165960"/>
              </p14:xfrm>
            </p:contentPart>
          </mc:Choice>
          <mc:Fallback>
            <p:pic>
              <p:nvPicPr>
                <p:cNvPr id="61" name="墨迹 60">
                  <a:extLst>
                    <a:ext uri="{FF2B5EF4-FFF2-40B4-BE49-F238E27FC236}">
                      <a16:creationId xmlns:a16="http://schemas.microsoft.com/office/drawing/2014/main" id="{DD9A36E8-9B23-1B1B-89FC-F2CE1238D3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3670" y="1759010"/>
                  <a:ext cx="31752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959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E30D-BDB0-31CF-75D2-E45C9AA0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B59B83-AED0-938B-5948-A80AAAED15F5}"/>
                  </a:ext>
                </a:extLst>
              </p:cNvPr>
              <p:cNvSpPr txBox="1"/>
              <p:nvPr/>
            </p:nvSpPr>
            <p:spPr>
              <a:xfrm>
                <a:off x="1191893" y="988226"/>
                <a:ext cx="6084999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CN" dirty="0"/>
                  <a:t> is equivalent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bias induced motion, otherwise the asymmetry cancels 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NOT conserved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B59B83-AED0-938B-5948-A80AAAED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3" y="988226"/>
                <a:ext cx="6084999" cy="1384995"/>
              </a:xfrm>
              <a:prstGeom prst="rect">
                <a:avLst/>
              </a:prstGeom>
              <a:blipFill>
                <a:blip r:embed="rId2"/>
                <a:stretch>
                  <a:fillRect l="-2204" t="-5727" r="-1403" b="-9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4D9271F-B916-CDF8-4D1D-59F830C1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195" y="2526790"/>
            <a:ext cx="6464378" cy="31277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525B56-3591-606E-A901-03DC046E7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495" y="834657"/>
            <a:ext cx="6096000" cy="5980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0C65DD-B8C2-215B-6508-072FC0AC8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51" y="2072300"/>
            <a:ext cx="4641849" cy="3605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424912-6BE2-A73D-3635-5E5B6A6CAE99}"/>
              </a:ext>
            </a:extLst>
          </p:cNvPr>
          <p:cNvSpPr txBox="1"/>
          <p:nvPr/>
        </p:nvSpPr>
        <p:spPr>
          <a:xfrm>
            <a:off x="1139121" y="2526790"/>
            <a:ext cx="31723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Boltzmann Equation (schematic)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7001C7C-5275-E477-64CB-EB0BBF4BB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121" y="2985063"/>
            <a:ext cx="3641990" cy="65534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EF5C2F0-31B4-C57C-59ED-85C31DD80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422" y="3701327"/>
            <a:ext cx="2646971" cy="79155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E176FF3-C0F8-3940-A281-7F777960320E}"/>
              </a:ext>
            </a:extLst>
          </p:cNvPr>
          <p:cNvSpPr txBox="1"/>
          <p:nvPr/>
        </p:nvSpPr>
        <p:spPr>
          <a:xfrm>
            <a:off x="759994" y="5199688"/>
            <a:ext cx="44002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further require kinetic equilibrium within DW</a:t>
            </a:r>
          </a:p>
          <a:p>
            <a:pPr/>
            <a:r>
              <a:rPr lang="en-US" altLang="zh-CN" dirty="0"/>
              <a:t>(necessary for BE)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8717C1D-223D-9520-FE3A-5773BCE67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50" y="5907255"/>
            <a:ext cx="9061450" cy="7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F33A10F-B18D-C1EC-D43B-E88DCB8B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76" y="1022349"/>
            <a:ext cx="3768138" cy="69858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02DEB05-6B16-E045-0464-95EFA5A982FC}"/>
              </a:ext>
            </a:extLst>
          </p:cNvPr>
          <p:cNvSpPr txBox="1"/>
          <p:nvPr/>
        </p:nvSpPr>
        <p:spPr>
          <a:xfrm>
            <a:off x="1009176" y="628854"/>
            <a:ext cx="47705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minimal model – only couple to left hand lepton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13132C4-6CA1-1116-B02E-C1C307D5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0" y="1084057"/>
            <a:ext cx="4390085" cy="55832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B70032C-E2A4-748A-FF15-28D591C74F53}"/>
              </a:ext>
            </a:extLst>
          </p:cNvPr>
          <p:cNvSpPr txBox="1"/>
          <p:nvPr/>
        </p:nvSpPr>
        <p:spPr>
          <a:xfrm>
            <a:off x="7829823" y="767353"/>
            <a:ext cx="10692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full version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06B56F2-B839-A730-7873-58FB9566AAB1}"/>
              </a:ext>
            </a:extLst>
          </p:cNvPr>
          <p:cNvSpPr txBox="1"/>
          <p:nvPr/>
        </p:nvSpPr>
        <p:spPr>
          <a:xfrm>
            <a:off x="1009176" y="1913819"/>
            <a:ext cx="27138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Majorana RHN – L violation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BB56094-2555-03EE-D64F-A3092881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10" y="2190818"/>
            <a:ext cx="4820203" cy="81688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06CCF85-8C50-8806-19AE-7B50E3E1A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51" y="3187720"/>
            <a:ext cx="6098249" cy="7783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F355ED0-E7AC-95CD-3532-9E497A88C0F4}"/>
                  </a:ext>
                </a:extLst>
              </p:cNvPr>
              <p:cNvSpPr txBox="1"/>
              <p:nvPr/>
            </p:nvSpPr>
            <p:spPr>
              <a:xfrm>
                <a:off x="1009176" y="2910721"/>
                <a:ext cx="398538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after chiral rotation –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term</a:t>
                </a: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F355ED0-E7AC-95CD-3532-9E497A88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6" y="2910721"/>
                <a:ext cx="3985386" cy="299313"/>
              </a:xfrm>
              <a:prstGeom prst="rect">
                <a:avLst/>
              </a:prstGeom>
              <a:blipFill>
                <a:blip r:embed="rId6"/>
                <a:stretch>
                  <a:fillRect l="-3675" t="-24000" r="-2910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9983D246-2E59-2542-3ADD-144E251FD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69" y="4262703"/>
            <a:ext cx="6907054" cy="727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443DE2E-8116-AD37-8E40-B5BDA3B27CFC}"/>
                  </a:ext>
                </a:extLst>
              </p:cNvPr>
              <p:cNvSpPr txBox="1"/>
              <p:nvPr/>
            </p:nvSpPr>
            <p:spPr>
              <a:xfrm>
                <a:off x="1009176" y="3929937"/>
                <a:ext cx="2927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Boltzmann equation –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443DE2E-8116-AD37-8E40-B5BDA3B2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6" y="3929937"/>
                <a:ext cx="2927789" cy="276999"/>
              </a:xfrm>
              <a:prstGeom prst="rect">
                <a:avLst/>
              </a:prstGeom>
              <a:blipFill>
                <a:blip r:embed="rId8"/>
                <a:stretch>
                  <a:fillRect l="-5000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5A392AB2-1962-68A9-AA8D-C6FAD5973B3E}"/>
              </a:ext>
            </a:extLst>
          </p:cNvPr>
          <p:cNvSpPr txBox="1"/>
          <p:nvPr/>
        </p:nvSpPr>
        <p:spPr>
          <a:xfrm>
            <a:off x="1009176" y="5148149"/>
            <a:ext cx="20294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using </a:t>
            </a:r>
            <a:r>
              <a:rPr lang="en-US" altLang="zh-CN" dirty="0" err="1"/>
              <a:t>paramtrisation</a:t>
            </a:r>
            <a:endParaRPr lang="en-US" altLang="zh-CN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EC4C9C4F-F225-2330-E5FF-DFA6D3E59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100" y="4994782"/>
            <a:ext cx="6227292" cy="77916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5D70BA0-7F96-AFF9-A7DD-FED72B41A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510" y="6044597"/>
            <a:ext cx="5173231" cy="3690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3E2D7DE-7053-99D7-71F4-66D421C00E83}"/>
                  </a:ext>
                </a:extLst>
              </p:cNvPr>
              <p:cNvSpPr txBox="1"/>
              <p:nvPr/>
            </p:nvSpPr>
            <p:spPr>
              <a:xfrm>
                <a:off x="8294425" y="5857883"/>
                <a:ext cx="34972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/>
                  <a:t> describes the deviation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eq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3E2D7DE-7053-99D7-71F4-66D421C00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25" y="5857883"/>
                <a:ext cx="3497239" cy="276999"/>
              </a:xfrm>
              <a:prstGeom prst="rect">
                <a:avLst/>
              </a:prstGeom>
              <a:blipFill>
                <a:blip r:embed="rId11"/>
                <a:stretch>
                  <a:fillRect l="-3141" t="-28889" r="-698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E26EC416-F9D7-273D-E49A-FA0B4BE202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6776" y="2463223"/>
            <a:ext cx="5930122" cy="8168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墨迹 43">
                <a:extLst>
                  <a:ext uri="{FF2B5EF4-FFF2-40B4-BE49-F238E27FC236}">
                    <a16:creationId xmlns:a16="http://schemas.microsoft.com/office/drawing/2014/main" id="{A2FF4EBA-DEE3-7978-A80B-94607CB10F70}"/>
                  </a:ext>
                </a:extLst>
              </p14:cNvPr>
              <p14:cNvContentPartPr/>
              <p14:nvPr/>
            </p14:nvContentPartPr>
            <p14:xfrm>
              <a:off x="9950190" y="2888690"/>
              <a:ext cx="2102400" cy="108720"/>
            </p14:xfrm>
          </p:contentPart>
        </mc:Choice>
        <mc:Fallback>
          <p:pic>
            <p:nvPicPr>
              <p:cNvPr id="44" name="墨迹 43">
                <a:extLst>
                  <a:ext uri="{FF2B5EF4-FFF2-40B4-BE49-F238E27FC236}">
                    <a16:creationId xmlns:a16="http://schemas.microsoft.com/office/drawing/2014/main" id="{A2FF4EBA-DEE3-7978-A80B-94607CB10F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44070" y="2882570"/>
                <a:ext cx="211464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51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C96BE-6BE4-B6AA-8970-E5470929F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45AD93-E766-7055-1FD6-21150F0F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34" y="886929"/>
            <a:ext cx="6277766" cy="675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2D9758-8C9A-0AD2-25ED-1BD17857B152}"/>
                  </a:ext>
                </a:extLst>
              </p:cNvPr>
              <p:cNvSpPr txBox="1"/>
              <p:nvPr/>
            </p:nvSpPr>
            <p:spPr>
              <a:xfrm>
                <a:off x="1098076" y="278687"/>
                <a:ext cx="2896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Boltzmann equation –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2D9758-8C9A-0AD2-25ED-1BD17857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76" y="278687"/>
                <a:ext cx="2896819" cy="276999"/>
              </a:xfrm>
              <a:prstGeom prst="rect">
                <a:avLst/>
              </a:prstGeom>
              <a:blipFill>
                <a:blip r:embed="rId3"/>
                <a:stretch>
                  <a:fillRect l="-4842" t="-28889" r="-842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385107F-CEC1-34AE-F06F-9CF5669F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35" y="1632620"/>
            <a:ext cx="3617116" cy="6233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A2F309-3E2F-D141-9AC6-BA8F4601D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46842"/>
            <a:ext cx="12192000" cy="45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6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1077B-6516-651F-D484-833D831B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967A52-18E7-9ED5-227D-17479CC2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842"/>
            <a:ext cx="12192000" cy="45111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4492FE-A266-F5E0-5FDD-B9CE26B33BF3}"/>
                  </a:ext>
                </a:extLst>
              </p:cNvPr>
              <p:cNvSpPr txBox="1"/>
              <p:nvPr/>
            </p:nvSpPr>
            <p:spPr>
              <a:xfrm>
                <a:off x="555125" y="5576260"/>
                <a:ext cx="221509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jump: wall pass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ann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4492FE-A266-F5E0-5FDD-B9CE26B33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5" y="5576260"/>
                <a:ext cx="2215094" cy="276999"/>
              </a:xfrm>
              <a:prstGeom prst="rect">
                <a:avLst/>
              </a:prstGeom>
              <a:blipFill>
                <a:blip r:embed="rId3"/>
                <a:stretch>
                  <a:fillRect l="-6336" t="-28889" r="-1102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7E8148-165B-211B-3A20-3ABC6AA607F4}"/>
                  </a:ext>
                </a:extLst>
              </p:cNvPr>
              <p:cNvSpPr txBox="1"/>
              <p:nvPr/>
            </p:nvSpPr>
            <p:spPr>
              <a:xfrm>
                <a:off x="5476498" y="3450208"/>
                <a:ext cx="1635063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flat:</a:t>
                </a:r>
              </a:p>
              <a:p>
                <a:pPr/>
                <a:r>
                  <a:rPr lang="en-US" altLang="zh-CN" dirty="0"/>
                  <a:t>decay/scattering</a:t>
                </a:r>
              </a:p>
              <a:p>
                <a:pPr/>
                <a:r>
                  <a:rPr lang="en-US" altLang="zh-CN" dirty="0"/>
                  <a:t>decouple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dec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7E8148-165B-211B-3A20-3ABC6AA60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498" y="3450208"/>
                <a:ext cx="1635063" cy="830997"/>
              </a:xfrm>
              <a:prstGeom prst="rect">
                <a:avLst/>
              </a:prstGeom>
              <a:blipFill>
                <a:blip r:embed="rId4"/>
                <a:stretch>
                  <a:fillRect l="-8550" t="-9559" r="-892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6E9DC8-BB85-528E-F217-39113969B07C}"/>
                  </a:ext>
                </a:extLst>
              </p:cNvPr>
              <p:cNvSpPr txBox="1"/>
              <p:nvPr/>
            </p:nvSpPr>
            <p:spPr>
              <a:xfrm>
                <a:off x="7291140" y="3112710"/>
                <a:ext cx="20193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b="0" dirty="0"/>
                  <a:t>peak: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ann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≈1.5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dec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6E9DC8-BB85-528E-F217-39113969B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40" y="3112710"/>
                <a:ext cx="2019399" cy="276999"/>
              </a:xfrm>
              <a:prstGeom prst="rect">
                <a:avLst/>
              </a:prstGeom>
              <a:blipFill>
                <a:blip r:embed="rId5"/>
                <a:stretch>
                  <a:fillRect l="-6949" t="-28889" r="-2417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274D3AA-FF64-87AA-15B6-DD87817E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734" y="886929"/>
            <a:ext cx="6277766" cy="675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EC907C0-7283-2172-A318-46CF1260822A}"/>
                  </a:ext>
                </a:extLst>
              </p:cNvPr>
              <p:cNvSpPr txBox="1"/>
              <p:nvPr/>
            </p:nvSpPr>
            <p:spPr>
              <a:xfrm>
                <a:off x="1098076" y="278687"/>
                <a:ext cx="2896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/>
                  <a:t>Boltzmann equation –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EC907C0-7283-2172-A318-46CF12608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76" y="278687"/>
                <a:ext cx="2896819" cy="276999"/>
              </a:xfrm>
              <a:prstGeom prst="rect">
                <a:avLst/>
              </a:prstGeom>
              <a:blipFill>
                <a:blip r:embed="rId7"/>
                <a:stretch>
                  <a:fillRect l="-4842" t="-28889" r="-842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8E7D09AD-56EE-8F6B-F098-640A6E511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135" y="1632620"/>
            <a:ext cx="3617116" cy="62330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104D138-38DD-54CE-1BF7-DE41436A683B}"/>
              </a:ext>
            </a:extLst>
          </p:cNvPr>
          <p:cNvSpPr txBox="1"/>
          <p:nvPr/>
        </p:nvSpPr>
        <p:spPr>
          <a:xfrm>
            <a:off x="6502162" y="6065938"/>
            <a:ext cx="1854675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slope: </a:t>
            </a:r>
          </a:p>
          <a:p>
            <a:pPr/>
            <a:r>
              <a:rPr lang="en-US" altLang="zh-CN" dirty="0"/>
              <a:t>decouple too early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墨迹 25">
                <a:extLst>
                  <a:ext uri="{FF2B5EF4-FFF2-40B4-BE49-F238E27FC236}">
                    <a16:creationId xmlns:a16="http://schemas.microsoft.com/office/drawing/2014/main" id="{2F03FF4B-0C0B-68E7-BC98-412B711D5DD9}"/>
                  </a:ext>
                </a:extLst>
              </p14:cNvPr>
              <p14:cNvContentPartPr/>
              <p14:nvPr/>
            </p14:nvContentPartPr>
            <p14:xfrm>
              <a:off x="8448990" y="5499050"/>
              <a:ext cx="269640" cy="599040"/>
            </p14:xfrm>
          </p:contentPart>
        </mc:Choice>
        <mc:Fallback>
          <p:pic>
            <p:nvPicPr>
              <p:cNvPr id="26" name="墨迹 25">
                <a:extLst>
                  <a:ext uri="{FF2B5EF4-FFF2-40B4-BE49-F238E27FC236}">
                    <a16:creationId xmlns:a16="http://schemas.microsoft.com/office/drawing/2014/main" id="{2F03FF4B-0C0B-68E7-BC98-412B711D5D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42870" y="5492930"/>
                <a:ext cx="28188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墨迹 27">
                <a:extLst>
                  <a:ext uri="{FF2B5EF4-FFF2-40B4-BE49-F238E27FC236}">
                    <a16:creationId xmlns:a16="http://schemas.microsoft.com/office/drawing/2014/main" id="{10F4B9D0-B916-B2BF-DF7F-BD692F09C2C2}"/>
                  </a:ext>
                </a:extLst>
              </p14:cNvPr>
              <p14:cNvContentPartPr/>
              <p14:nvPr/>
            </p14:nvContentPartPr>
            <p14:xfrm>
              <a:off x="8623230" y="5497970"/>
              <a:ext cx="241560" cy="102960"/>
            </p14:xfrm>
          </p:contentPart>
        </mc:Choice>
        <mc:Fallback>
          <p:pic>
            <p:nvPicPr>
              <p:cNvPr id="28" name="墨迹 27">
                <a:extLst>
                  <a:ext uri="{FF2B5EF4-FFF2-40B4-BE49-F238E27FC236}">
                    <a16:creationId xmlns:a16="http://schemas.microsoft.com/office/drawing/2014/main" id="{10F4B9D0-B916-B2BF-DF7F-BD692F09C2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7110" y="5491850"/>
                <a:ext cx="2538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FE409F2B-811D-2A4B-21BB-E9E8869A4326}"/>
              </a:ext>
            </a:extLst>
          </p:cNvPr>
          <p:cNvGrpSpPr/>
          <p:nvPr/>
        </p:nvGrpSpPr>
        <p:grpSpPr>
          <a:xfrm>
            <a:off x="9994110" y="4143290"/>
            <a:ext cx="617040" cy="1510200"/>
            <a:chOff x="9994110" y="4143290"/>
            <a:chExt cx="617040" cy="15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A90035BC-C9AB-11A7-8316-7A1B5080AE2D}"/>
                    </a:ext>
                  </a:extLst>
                </p14:cNvPr>
                <p14:cNvContentPartPr/>
                <p14:nvPr/>
              </p14:nvContentPartPr>
              <p14:xfrm>
                <a:off x="10283550" y="4538930"/>
                <a:ext cx="327600" cy="223920"/>
              </p14:xfrm>
            </p:contentPart>
          </mc:Choice>
          <mc:Fallback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A90035BC-C9AB-11A7-8316-7A1B5080AE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77430" y="4532810"/>
                  <a:ext cx="339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4" name="墨迹 33">
                  <a:extLst>
                    <a:ext uri="{FF2B5EF4-FFF2-40B4-BE49-F238E27FC236}">
                      <a16:creationId xmlns:a16="http://schemas.microsoft.com/office/drawing/2014/main" id="{47387FF5-4F4E-AD07-6420-B26DD2CD15E4}"/>
                    </a:ext>
                  </a:extLst>
                </p14:cNvPr>
                <p14:cNvContentPartPr/>
                <p14:nvPr/>
              </p14:nvContentPartPr>
              <p14:xfrm>
                <a:off x="10262670" y="4476650"/>
                <a:ext cx="88200" cy="122400"/>
              </p14:xfrm>
            </p:contentPart>
          </mc:Choice>
          <mc:Fallback>
            <p:pic>
              <p:nvPicPr>
                <p:cNvPr id="34" name="墨迹 33">
                  <a:extLst>
                    <a:ext uri="{FF2B5EF4-FFF2-40B4-BE49-F238E27FC236}">
                      <a16:creationId xmlns:a16="http://schemas.microsoft.com/office/drawing/2014/main" id="{47387FF5-4F4E-AD07-6420-B26DD2CD15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56550" y="4470530"/>
                  <a:ext cx="100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墨迹 37">
                  <a:extLst>
                    <a:ext uri="{FF2B5EF4-FFF2-40B4-BE49-F238E27FC236}">
                      <a16:creationId xmlns:a16="http://schemas.microsoft.com/office/drawing/2014/main" id="{4C2597B2-8AC1-A8CF-64A1-3B653EDF9158}"/>
                    </a:ext>
                  </a:extLst>
                </p14:cNvPr>
                <p14:cNvContentPartPr/>
                <p14:nvPr/>
              </p14:nvContentPartPr>
              <p14:xfrm>
                <a:off x="9994110" y="4143290"/>
                <a:ext cx="408240" cy="1510200"/>
              </p14:xfrm>
            </p:contentPart>
          </mc:Choice>
          <mc:Fallback>
            <p:pic>
              <p:nvPicPr>
                <p:cNvPr id="38" name="墨迹 37">
                  <a:extLst>
                    <a:ext uri="{FF2B5EF4-FFF2-40B4-BE49-F238E27FC236}">
                      <a16:creationId xmlns:a16="http://schemas.microsoft.com/office/drawing/2014/main" id="{4C2597B2-8AC1-A8CF-64A1-3B653EDF91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87990" y="4137170"/>
                  <a:ext cx="420480" cy="152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0DB40B3-D819-694B-7E5E-627C0B63776D}"/>
              </a:ext>
            </a:extLst>
          </p:cNvPr>
          <p:cNvGrpSpPr/>
          <p:nvPr/>
        </p:nvGrpSpPr>
        <p:grpSpPr>
          <a:xfrm>
            <a:off x="6294030" y="5342450"/>
            <a:ext cx="327600" cy="579600"/>
            <a:chOff x="6294030" y="5342450"/>
            <a:chExt cx="32760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墨迹 28">
                  <a:extLst>
                    <a:ext uri="{FF2B5EF4-FFF2-40B4-BE49-F238E27FC236}">
                      <a16:creationId xmlns:a16="http://schemas.microsoft.com/office/drawing/2014/main" id="{A4EA38C9-86CA-4BCB-7A4C-4FE7EEF3E5AA}"/>
                    </a:ext>
                  </a:extLst>
                </p14:cNvPr>
                <p14:cNvContentPartPr/>
                <p14:nvPr/>
              </p14:nvContentPartPr>
              <p14:xfrm>
                <a:off x="6299070" y="5384570"/>
                <a:ext cx="322560" cy="537480"/>
              </p14:xfrm>
            </p:contentPart>
          </mc:Choice>
          <mc:Fallback>
            <p:pic>
              <p:nvPicPr>
                <p:cNvPr id="29" name="墨迹 28">
                  <a:extLst>
                    <a:ext uri="{FF2B5EF4-FFF2-40B4-BE49-F238E27FC236}">
                      <a16:creationId xmlns:a16="http://schemas.microsoft.com/office/drawing/2014/main" id="{A4EA38C9-86CA-4BCB-7A4C-4FE7EEF3E5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92950" y="5378450"/>
                  <a:ext cx="3348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墨迹 29">
                  <a:extLst>
                    <a:ext uri="{FF2B5EF4-FFF2-40B4-BE49-F238E27FC236}">
                      <a16:creationId xmlns:a16="http://schemas.microsoft.com/office/drawing/2014/main" id="{0D8C27AE-BE5C-B63A-ECF2-C8AD9C95A252}"/>
                    </a:ext>
                  </a:extLst>
                </p14:cNvPr>
                <p14:cNvContentPartPr/>
                <p14:nvPr/>
              </p14:nvContentPartPr>
              <p14:xfrm>
                <a:off x="6294030" y="5342450"/>
                <a:ext cx="115200" cy="112320"/>
              </p14:xfrm>
            </p:contentPart>
          </mc:Choice>
          <mc:Fallback>
            <p:pic>
              <p:nvPicPr>
                <p:cNvPr id="30" name="墨迹 29">
                  <a:extLst>
                    <a:ext uri="{FF2B5EF4-FFF2-40B4-BE49-F238E27FC236}">
                      <a16:creationId xmlns:a16="http://schemas.microsoft.com/office/drawing/2014/main" id="{0D8C27AE-BE5C-B63A-ECF2-C8AD9C95A2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87910" y="5336330"/>
                  <a:ext cx="127440" cy="124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AB34416-D9F3-8CF9-B3CF-B6EA28613966}"/>
              </a:ext>
            </a:extLst>
          </p:cNvPr>
          <p:cNvSpPr txBox="1"/>
          <p:nvPr/>
        </p:nvSpPr>
        <p:spPr>
          <a:xfrm>
            <a:off x="10280412" y="4788452"/>
            <a:ext cx="1742465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suppression: </a:t>
            </a:r>
          </a:p>
          <a:p>
            <a:pPr/>
            <a:r>
              <a:rPr lang="en-US" altLang="zh-CN" dirty="0"/>
              <a:t>decouple too late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墨迹 35">
                <a:extLst>
                  <a:ext uri="{FF2B5EF4-FFF2-40B4-BE49-F238E27FC236}">
                    <a16:creationId xmlns:a16="http://schemas.microsoft.com/office/drawing/2014/main" id="{C83862A4-0B19-ECFA-B607-2CEA1E538733}"/>
                  </a:ext>
                </a:extLst>
              </p14:cNvPr>
              <p14:cNvContentPartPr/>
              <p14:nvPr/>
            </p14:nvContentPartPr>
            <p14:xfrm>
              <a:off x="8419830" y="4342370"/>
              <a:ext cx="1353960" cy="1184040"/>
            </p14:xfrm>
          </p:contentPart>
        </mc:Choice>
        <mc:Fallback>
          <p:pic>
            <p:nvPicPr>
              <p:cNvPr id="36" name="墨迹 35">
                <a:extLst>
                  <a:ext uri="{FF2B5EF4-FFF2-40B4-BE49-F238E27FC236}">
                    <a16:creationId xmlns:a16="http://schemas.microsoft.com/office/drawing/2014/main" id="{C83862A4-0B19-ECFA-B607-2CEA1E5387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13710" y="4336250"/>
                <a:ext cx="136620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" name="墨迹 36">
                <a:extLst>
                  <a:ext uri="{FF2B5EF4-FFF2-40B4-BE49-F238E27FC236}">
                    <a16:creationId xmlns:a16="http://schemas.microsoft.com/office/drawing/2014/main" id="{A2048ADF-1748-7446-4EB6-8B532B4A6F96}"/>
                  </a:ext>
                </a:extLst>
              </p14:cNvPr>
              <p14:cNvContentPartPr/>
              <p14:nvPr/>
            </p14:nvContentPartPr>
            <p14:xfrm>
              <a:off x="9671190" y="3251210"/>
              <a:ext cx="585360" cy="414000"/>
            </p14:xfrm>
          </p:contentPart>
        </mc:Choice>
        <mc:Fallback>
          <p:pic>
            <p:nvPicPr>
              <p:cNvPr id="37" name="墨迹 36">
                <a:extLst>
                  <a:ext uri="{FF2B5EF4-FFF2-40B4-BE49-F238E27FC236}">
                    <a16:creationId xmlns:a16="http://schemas.microsoft.com/office/drawing/2014/main" id="{A2048ADF-1748-7446-4EB6-8B532B4A6F9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65070" y="3245090"/>
                <a:ext cx="5976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0" name="墨迹 39">
                <a:extLst>
                  <a:ext uri="{FF2B5EF4-FFF2-40B4-BE49-F238E27FC236}">
                    <a16:creationId xmlns:a16="http://schemas.microsoft.com/office/drawing/2014/main" id="{CEBE92C0-2BB4-2E5F-5F3F-824EBE3F113D}"/>
                  </a:ext>
                </a:extLst>
              </p14:cNvPr>
              <p14:cNvContentPartPr/>
              <p14:nvPr/>
            </p14:nvContentPartPr>
            <p14:xfrm>
              <a:off x="4304670" y="4196930"/>
              <a:ext cx="1831320" cy="280440"/>
            </p14:xfrm>
          </p:contentPart>
        </mc:Choice>
        <mc:Fallback>
          <p:pic>
            <p:nvPicPr>
              <p:cNvPr id="40" name="墨迹 39">
                <a:extLst>
                  <a:ext uri="{FF2B5EF4-FFF2-40B4-BE49-F238E27FC236}">
                    <a16:creationId xmlns:a16="http://schemas.microsoft.com/office/drawing/2014/main" id="{CEBE92C0-2BB4-2E5F-5F3F-824EBE3F11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98550" y="4190810"/>
                <a:ext cx="184356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68A9E187-C8BC-3557-1BBC-E0ED37446459}"/>
              </a:ext>
            </a:extLst>
          </p:cNvPr>
          <p:cNvGrpSpPr/>
          <p:nvPr/>
        </p:nvGrpSpPr>
        <p:grpSpPr>
          <a:xfrm>
            <a:off x="1428630" y="3942050"/>
            <a:ext cx="496440" cy="1626840"/>
            <a:chOff x="1428630" y="3942050"/>
            <a:chExt cx="496440" cy="16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265BE70D-E731-BB6D-E793-1107BCF819E4}"/>
                    </a:ext>
                  </a:extLst>
                </p14:cNvPr>
                <p14:cNvContentPartPr/>
                <p14:nvPr/>
              </p14:nvContentPartPr>
              <p14:xfrm>
                <a:off x="1428630" y="4868330"/>
                <a:ext cx="230040" cy="700560"/>
              </p14:xfrm>
            </p:contentPart>
          </mc:Choice>
          <mc:Fallback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265BE70D-E731-BB6D-E793-1107BCF819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22510" y="4862210"/>
                  <a:ext cx="24228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39AA0B8E-9686-BF35-ED71-7AF7F267C19C}"/>
                    </a:ext>
                  </a:extLst>
                </p14:cNvPr>
                <p14:cNvContentPartPr/>
                <p14:nvPr/>
              </p14:nvContentPartPr>
              <p14:xfrm>
                <a:off x="1593870" y="4836290"/>
                <a:ext cx="127440" cy="181800"/>
              </p14:xfrm>
            </p:contentPart>
          </mc:Choice>
          <mc:Fallback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39AA0B8E-9686-BF35-ED71-7AF7F267C1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87750" y="4830170"/>
                  <a:ext cx="139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墨迹 44">
                  <a:extLst>
                    <a:ext uri="{FF2B5EF4-FFF2-40B4-BE49-F238E27FC236}">
                      <a16:creationId xmlns:a16="http://schemas.microsoft.com/office/drawing/2014/main" id="{9751A21F-BC33-6AE7-FABD-D86DE5BD4008}"/>
                    </a:ext>
                  </a:extLst>
                </p14:cNvPr>
                <p14:cNvContentPartPr/>
                <p14:nvPr/>
              </p14:nvContentPartPr>
              <p14:xfrm>
                <a:off x="1535910" y="3942050"/>
                <a:ext cx="389160" cy="1094400"/>
              </p14:xfrm>
            </p:contentPart>
          </mc:Choice>
          <mc:Fallback>
            <p:pic>
              <p:nvPicPr>
                <p:cNvPr id="45" name="墨迹 44">
                  <a:extLst>
                    <a:ext uri="{FF2B5EF4-FFF2-40B4-BE49-F238E27FC236}">
                      <a16:creationId xmlns:a16="http://schemas.microsoft.com/office/drawing/2014/main" id="{9751A21F-BC33-6AE7-FABD-D86DE5BD40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9790" y="3935930"/>
                  <a:ext cx="401400" cy="11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0BAEF31-81E3-F24F-DBF3-3E66B13917A1}"/>
              </a:ext>
            </a:extLst>
          </p:cNvPr>
          <p:cNvGrpSpPr/>
          <p:nvPr/>
        </p:nvGrpSpPr>
        <p:grpSpPr>
          <a:xfrm>
            <a:off x="9226590" y="3206570"/>
            <a:ext cx="474120" cy="164520"/>
            <a:chOff x="9226590" y="3206570"/>
            <a:chExt cx="47412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C9F02BBE-D1F4-409D-DBF2-5DE824ECABEF}"/>
                    </a:ext>
                  </a:extLst>
                </p14:cNvPr>
                <p14:cNvContentPartPr/>
                <p14:nvPr/>
              </p14:nvContentPartPr>
              <p14:xfrm>
                <a:off x="9226590" y="3251210"/>
                <a:ext cx="427680" cy="54360"/>
              </p14:xfrm>
            </p:contentPart>
          </mc:Choice>
          <mc:Fallback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C9F02BBE-D1F4-409D-DBF2-5DE824ECAB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0470" y="3245090"/>
                  <a:ext cx="439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B4C9DC05-0BC2-4EFB-9540-761ACE6A7A70}"/>
                    </a:ext>
                  </a:extLst>
                </p14:cNvPr>
                <p14:cNvContentPartPr/>
                <p14:nvPr/>
              </p14:nvContentPartPr>
              <p14:xfrm>
                <a:off x="9563190" y="3206570"/>
                <a:ext cx="137520" cy="164520"/>
              </p14:xfrm>
            </p:contentPart>
          </mc:Choice>
          <mc:Fallback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B4C9DC05-0BC2-4EFB-9540-761ACE6A7A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57070" y="3200450"/>
                  <a:ext cx="149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5F104DE-A4CC-FDC3-923F-1DF7A6195D1E}"/>
              </a:ext>
            </a:extLst>
          </p:cNvPr>
          <p:cNvGrpSpPr/>
          <p:nvPr/>
        </p:nvGrpSpPr>
        <p:grpSpPr>
          <a:xfrm>
            <a:off x="5092710" y="3600410"/>
            <a:ext cx="336600" cy="440280"/>
            <a:chOff x="5092710" y="3600410"/>
            <a:chExt cx="3366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92F8BEF4-7DDB-8F6C-D2C5-DC24AB185BBC}"/>
                    </a:ext>
                  </a:extLst>
                </p14:cNvPr>
                <p14:cNvContentPartPr/>
                <p14:nvPr/>
              </p14:nvContentPartPr>
              <p14:xfrm>
                <a:off x="5166150" y="3600410"/>
                <a:ext cx="263160" cy="428760"/>
              </p14:xfrm>
            </p:contentPart>
          </mc:Choice>
          <mc:Fallback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92F8BEF4-7DDB-8F6C-D2C5-DC24AB185B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60030" y="3594290"/>
                  <a:ext cx="2754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1" name="墨迹 50">
                  <a:extLst>
                    <a:ext uri="{FF2B5EF4-FFF2-40B4-BE49-F238E27FC236}">
                      <a16:creationId xmlns:a16="http://schemas.microsoft.com/office/drawing/2014/main" id="{89545574-ABEA-029C-B65E-F4959BF02D7B}"/>
                    </a:ext>
                  </a:extLst>
                </p14:cNvPr>
                <p14:cNvContentPartPr/>
                <p14:nvPr/>
              </p14:nvContentPartPr>
              <p14:xfrm>
                <a:off x="5092710" y="3949610"/>
                <a:ext cx="142200" cy="91080"/>
              </p14:xfrm>
            </p:contentPart>
          </mc:Choice>
          <mc:Fallback>
            <p:pic>
              <p:nvPicPr>
                <p:cNvPr id="51" name="墨迹 50">
                  <a:extLst>
                    <a:ext uri="{FF2B5EF4-FFF2-40B4-BE49-F238E27FC236}">
                      <a16:creationId xmlns:a16="http://schemas.microsoft.com/office/drawing/2014/main" id="{89545574-ABEA-029C-B65E-F4959BF02D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86590" y="3943490"/>
                  <a:ext cx="1544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D2BF877-2303-52C5-1AA1-E31B05B5334C}"/>
              </a:ext>
            </a:extLst>
          </p:cNvPr>
          <p:cNvGrpSpPr/>
          <p:nvPr/>
        </p:nvGrpSpPr>
        <p:grpSpPr>
          <a:xfrm>
            <a:off x="3759270" y="3340130"/>
            <a:ext cx="170640" cy="695160"/>
            <a:chOff x="3759270" y="3340130"/>
            <a:chExt cx="17064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58B867F4-0E47-EDCA-A1A0-51E3126DDD06}"/>
                    </a:ext>
                  </a:extLst>
                </p14:cNvPr>
                <p14:cNvContentPartPr/>
                <p14:nvPr/>
              </p14:nvContentPartPr>
              <p14:xfrm>
                <a:off x="3815790" y="3340130"/>
                <a:ext cx="45360" cy="695160"/>
              </p14:xfrm>
            </p:contentPart>
          </mc:Choice>
          <mc:Fallback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58B867F4-0E47-EDCA-A1A0-51E3126DDD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09670" y="3334010"/>
                  <a:ext cx="5760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B6C23319-C30C-0649-0AB8-863164C46359}"/>
                    </a:ext>
                  </a:extLst>
                </p14:cNvPr>
                <p14:cNvContentPartPr/>
                <p14:nvPr/>
              </p14:nvContentPartPr>
              <p14:xfrm>
                <a:off x="3759270" y="3913970"/>
                <a:ext cx="140400" cy="105840"/>
              </p14:xfrm>
            </p:contentPart>
          </mc:Choice>
          <mc:Fallback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B6C23319-C30C-0649-0AB8-863164C4635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53150" y="3907850"/>
                  <a:ext cx="152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2603AA11-A28E-5D7D-E62F-71AB1675A904}"/>
                    </a:ext>
                  </a:extLst>
                </p14:cNvPr>
                <p14:cNvContentPartPr/>
                <p14:nvPr/>
              </p14:nvContentPartPr>
              <p14:xfrm>
                <a:off x="3784470" y="3340850"/>
                <a:ext cx="145440" cy="133560"/>
              </p14:xfrm>
            </p:contentPart>
          </mc:Choice>
          <mc:Fallback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2603AA11-A28E-5D7D-E62F-71AB1675A9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78350" y="3334730"/>
                  <a:ext cx="1576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93241A22-36D4-963F-5337-1FB26CDE934F}"/>
                  </a:ext>
                </a:extLst>
              </p:cNvPr>
              <p:cNvSpPr txBox="1"/>
              <p:nvPr/>
            </p:nvSpPr>
            <p:spPr>
              <a:xfrm>
                <a:off x="2961922" y="2716241"/>
                <a:ext cx="1367297" cy="589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eq</m:t>
                        </m:r>
                      </m:sup>
                    </m:sSubSup>
                  </m:oMath>
                </a14:m>
                <a:r>
                  <a:rPr lang="en-US" altLang="zh-CN" dirty="0"/>
                  <a:t> has never</a:t>
                </a:r>
              </a:p>
              <a:p>
                <a:pPr/>
                <a:r>
                  <a:rPr lang="en-US" altLang="zh-CN" dirty="0"/>
                  <a:t>been reached</a:t>
                </a:r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93241A22-36D4-963F-5337-1FB26CDE9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22" y="2716241"/>
                <a:ext cx="1367297" cy="589329"/>
              </a:xfrm>
              <a:prstGeom prst="rect">
                <a:avLst/>
              </a:prstGeom>
              <a:blipFill>
                <a:blip r:embed="rId49"/>
                <a:stretch>
                  <a:fillRect l="-10714" t="-9375" r="-10714"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556AE-BEDD-91E1-2332-3F76E9D1E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004A4B2-3FB8-FE6C-569B-2311F04865FF}"/>
              </a:ext>
            </a:extLst>
          </p:cNvPr>
          <p:cNvSpPr txBox="1"/>
          <p:nvPr/>
        </p:nvSpPr>
        <p:spPr>
          <a:xfrm>
            <a:off x="869476" y="364351"/>
            <a:ext cx="16542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parameter space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DEB172-9A30-557F-5F61-370E6565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76" y="996950"/>
            <a:ext cx="5290825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75D5-1548-A9DF-5EE5-EDCB37D10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0AA7674-86BC-6A1A-D20A-B55B82BBBBCE}"/>
              </a:ext>
            </a:extLst>
          </p:cNvPr>
          <p:cNvSpPr txBox="1"/>
          <p:nvPr/>
        </p:nvSpPr>
        <p:spPr>
          <a:xfrm>
            <a:off x="869476" y="364351"/>
            <a:ext cx="9746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cogenesis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ED5742-8B76-DD54-40FB-98273B61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4" y="669151"/>
            <a:ext cx="7707036" cy="6636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332B6A-A10A-1368-0CB9-3E5A4BA23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3947"/>
            <a:ext cx="12192000" cy="42034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1A851E7-BF67-B6A9-2884-7ECFED320D6B}"/>
              </a:ext>
            </a:extLst>
          </p:cNvPr>
          <p:cNvSpPr txBox="1"/>
          <p:nvPr/>
        </p:nvSpPr>
        <p:spPr>
          <a:xfrm>
            <a:off x="3301526" y="1926451"/>
            <a:ext cx="198772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CN" dirty="0"/>
              <a:t>solid: lepton</a:t>
            </a:r>
          </a:p>
          <a:p>
            <a:pPr/>
            <a:r>
              <a:rPr lang="en-US" altLang="zh-CN" dirty="0"/>
              <a:t>dashed: dark matter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A38EB4-9A4C-2545-5C0D-C3EC36D37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958" y="641350"/>
            <a:ext cx="3088092" cy="7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47172</TotalTime>
  <Words>210</Words>
  <Application>Microsoft Office PowerPoint</Application>
  <PresentationFormat>宽屏</PresentationFormat>
  <Paragraphs>54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典为 王</dc:creator>
  <cp:lastModifiedBy>典为 王</cp:lastModifiedBy>
  <cp:revision>345</cp:revision>
  <dcterms:created xsi:type="dcterms:W3CDTF">2023-12-28T16:40:04Z</dcterms:created>
  <dcterms:modified xsi:type="dcterms:W3CDTF">2025-05-29T01:44:05Z</dcterms:modified>
</cp:coreProperties>
</file>