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7" r:id="rId4"/>
    <p:sldId id="263" r:id="rId5"/>
    <p:sldId id="264" r:id="rId6"/>
    <p:sldId id="262" r:id="rId7"/>
    <p:sldId id="259" r:id="rId8"/>
    <p:sldId id="260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66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4885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49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97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36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41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862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0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1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329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47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649CF-45F3-4529-8654-02E398CA8D86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91CF-E338-4D35-B40A-9F601C22AB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417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6-16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17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491" y="0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对比不同流强，行列式的绝对值</a:t>
            </a:r>
            <a:endParaRPr lang="zh-CN" altLang="en-US" dirty="0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11" y="1189602"/>
            <a:ext cx="5353797" cy="3991532"/>
          </a:xfr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291" y="1262346"/>
            <a:ext cx="5620534" cy="398200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181686" y="6006905"/>
            <a:ext cx="9059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横轴为</a:t>
            </a:r>
            <a:r>
              <a:rPr lang="en-US" altLang="zh-CN" dirty="0" smtClean="0"/>
              <a:t>omega_s0, </a:t>
            </a:r>
            <a:r>
              <a:rPr lang="zh-CN" altLang="en-US" dirty="0" smtClean="0"/>
              <a:t>黄线为</a:t>
            </a:r>
            <a:r>
              <a:rPr lang="en-US" altLang="zh-CN" dirty="0" smtClean="0"/>
              <a:t>0.49</a:t>
            </a:r>
            <a:r>
              <a:rPr lang="zh-CN" altLang="en-US" dirty="0" smtClean="0"/>
              <a:t>发生</a:t>
            </a:r>
            <a:r>
              <a:rPr lang="zh-CN" altLang="en-US" dirty="0" smtClean="0"/>
              <a:t>的最不稳定模式的实部，没有发现明显特点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0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按</a:t>
            </a:r>
            <a:r>
              <a:rPr lang="en-US" altLang="zh-CN" dirty="0" smtClean="0"/>
              <a:t>Warnock</a:t>
            </a:r>
            <a:r>
              <a:rPr lang="zh-CN" altLang="en-US" dirty="0" smtClean="0"/>
              <a:t>文中提到的方法测试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使用行列式的复相位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arg</a:t>
            </a:r>
            <a:r>
              <a:rPr lang="en-US" altLang="zh-CN" dirty="0" smtClean="0"/>
              <a:t>(z), z=</a:t>
            </a:r>
            <a:r>
              <a:rPr lang="en-US" altLang="zh-CN" dirty="0" err="1" smtClean="0"/>
              <a:t>u+vi</a:t>
            </a:r>
            <a:r>
              <a:rPr lang="en-US" altLang="zh-CN" dirty="0"/>
              <a:t> </a:t>
            </a:r>
            <a:r>
              <a:rPr lang="zh-CN" altLang="en-US" dirty="0" smtClean="0"/>
              <a:t>作为判断初始迭代值的标准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48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Gaussian model I=9 ,9.5,10,11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24" y="1955351"/>
            <a:ext cx="5563376" cy="3810532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8816" y="1955351"/>
            <a:ext cx="5591955" cy="38676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237958" y="5823041"/>
            <a:ext cx="838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纵轴为相位，横轴为</a:t>
            </a:r>
            <a:r>
              <a:rPr lang="en-US" altLang="zh-CN" dirty="0" smtClean="0"/>
              <a:t>omega_s0</a:t>
            </a:r>
            <a:r>
              <a:rPr lang="zh-CN" altLang="en-US" dirty="0" smtClean="0"/>
              <a:t>，红线为迭代法求得的实部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75065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86" y="720017"/>
            <a:ext cx="5353797" cy="3896269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086" y="832559"/>
            <a:ext cx="5649113" cy="391532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94228" y="5345723"/>
            <a:ext cx="10897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不稳定性阈值以下（</a:t>
            </a:r>
            <a:r>
              <a:rPr lang="en-US" altLang="zh-CN" dirty="0" smtClean="0"/>
              <a:t>I=9</a:t>
            </a:r>
            <a:r>
              <a:rPr lang="zh-CN" altLang="en-US" dirty="0" smtClean="0"/>
              <a:t>，</a:t>
            </a:r>
            <a:r>
              <a:rPr lang="en-US" altLang="zh-CN" dirty="0" smtClean="0"/>
              <a:t>9.5</a:t>
            </a:r>
            <a:r>
              <a:rPr lang="zh-CN" altLang="en-US" dirty="0" smtClean="0"/>
              <a:t>），迭代法求得的实部与相位发生跃变（</a:t>
            </a:r>
            <a:r>
              <a:rPr lang="en-US" altLang="zh-CN" dirty="0" smtClean="0"/>
              <a:t>pi</a:t>
            </a:r>
            <a:r>
              <a:rPr lang="zh-CN" altLang="en-US" dirty="0" smtClean="0"/>
              <a:t>）的位置基本重合；</a:t>
            </a:r>
            <a:endParaRPr lang="en-US" altLang="zh-CN" dirty="0" smtClean="0"/>
          </a:p>
          <a:p>
            <a:r>
              <a:rPr lang="zh-CN" altLang="en-US" dirty="0"/>
              <a:t>阈值</a:t>
            </a:r>
            <a:r>
              <a:rPr lang="zh-CN" altLang="en-US" dirty="0" smtClean="0"/>
              <a:t>以上（</a:t>
            </a:r>
            <a:r>
              <a:rPr lang="en-US" altLang="zh-CN" dirty="0"/>
              <a:t> </a:t>
            </a:r>
            <a:r>
              <a:rPr lang="en-US" altLang="zh-CN" dirty="0" smtClean="0"/>
              <a:t>I=10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11 </a:t>
            </a:r>
            <a:r>
              <a:rPr lang="zh-CN" altLang="en-US" dirty="0" smtClean="0"/>
              <a:t>），</a:t>
            </a:r>
            <a:r>
              <a:rPr lang="zh-CN" altLang="en-US" dirty="0"/>
              <a:t>迭代法求得的</a:t>
            </a:r>
            <a:r>
              <a:rPr lang="zh-CN" altLang="en-US" dirty="0" smtClean="0"/>
              <a:t>实部与</a:t>
            </a:r>
            <a:r>
              <a:rPr lang="zh-CN" altLang="en-US" dirty="0"/>
              <a:t>相位发生跃变</a:t>
            </a:r>
            <a:r>
              <a:rPr lang="zh-CN" altLang="en-US" dirty="0" smtClean="0"/>
              <a:t>（</a:t>
            </a:r>
            <a:r>
              <a:rPr lang="en-US" altLang="zh-CN" dirty="0" smtClean="0"/>
              <a:t>2pi</a:t>
            </a:r>
            <a:r>
              <a:rPr lang="zh-CN" altLang="en-US" dirty="0"/>
              <a:t>）的</a:t>
            </a:r>
            <a:r>
              <a:rPr lang="zh-CN" altLang="en-US" dirty="0" smtClean="0"/>
              <a:t>位置有些许偏差，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016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7191" y="365125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PWD+CSR</a:t>
            </a:r>
            <a:br>
              <a:rPr lang="en-US" altLang="zh-CN" dirty="0" smtClean="0"/>
            </a:br>
            <a:r>
              <a:rPr lang="en-US" altLang="zh-CN" dirty="0" smtClean="0"/>
              <a:t>I= 0.35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0.40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0.45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0.47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0.48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0.60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855" y="1831953"/>
            <a:ext cx="5401429" cy="4001058"/>
          </a:xfrm>
          <a:prstGeom prst="rect">
            <a:avLst/>
          </a:prstGeo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71" y="1690688"/>
            <a:ext cx="5410955" cy="402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9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01" y="1055077"/>
            <a:ext cx="5772956" cy="3962953"/>
          </a:xfrm>
          <a:prstGeom prst="rect">
            <a:avLst/>
          </a:prstGeom>
        </p:spPr>
      </p:pic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173" y="828544"/>
            <a:ext cx="5868219" cy="39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74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647" y="298514"/>
            <a:ext cx="5582429" cy="3943900"/>
          </a:xfrm>
          <a:prstGeom prst="rect">
            <a:avLst/>
          </a:prstGeom>
        </p:spPr>
      </p:pic>
      <p:pic>
        <p:nvPicPr>
          <p:cNvPr id="7" name="图片 6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71" y="336619"/>
            <a:ext cx="5563376" cy="390579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64566" y="5162843"/>
            <a:ext cx="987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远小于不稳定阈值 </a:t>
            </a:r>
            <a:r>
              <a:rPr lang="en-US" altLang="zh-CN" dirty="0" smtClean="0"/>
              <a:t>(I</a:t>
            </a:r>
            <a:r>
              <a:rPr lang="en-US" altLang="zh-CN" dirty="0"/>
              <a:t>= 0.35</a:t>
            </a:r>
            <a:r>
              <a:rPr lang="zh-CN" altLang="en-US" dirty="0"/>
              <a:t>，</a:t>
            </a:r>
            <a:r>
              <a:rPr lang="en-US" altLang="zh-CN" dirty="0"/>
              <a:t>0.40 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，相位突变</a:t>
            </a:r>
            <a:r>
              <a:rPr lang="en-US" altLang="zh-CN" dirty="0" smtClean="0"/>
              <a:t>pi; </a:t>
            </a:r>
          </a:p>
          <a:p>
            <a:r>
              <a:rPr lang="zh-CN" altLang="en-US" dirty="0" smtClean="0"/>
              <a:t>接近不稳定性阈值</a:t>
            </a:r>
            <a:r>
              <a:rPr lang="en-US" altLang="zh-CN" dirty="0" smtClean="0"/>
              <a:t>(I</a:t>
            </a:r>
            <a:r>
              <a:rPr lang="en-US" altLang="zh-CN" dirty="0"/>
              <a:t>= </a:t>
            </a:r>
            <a:r>
              <a:rPr lang="en-US" altLang="zh-CN" dirty="0" smtClean="0"/>
              <a:t>0.45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0.47),</a:t>
            </a:r>
            <a:r>
              <a:rPr lang="zh-CN" altLang="en-US" dirty="0" smtClean="0"/>
              <a:t>观察到</a:t>
            </a:r>
            <a:r>
              <a:rPr lang="en-US" altLang="zh-CN" dirty="0" smtClean="0"/>
              <a:t>2pi</a:t>
            </a:r>
            <a:r>
              <a:rPr lang="zh-CN" altLang="en-US" dirty="0" smtClean="0"/>
              <a:t>相位突变，但在附近迭代没有找到不稳定模式；</a:t>
            </a:r>
            <a:endParaRPr lang="en-US" altLang="zh-CN" dirty="0" smtClean="0"/>
          </a:p>
          <a:p>
            <a:r>
              <a:rPr lang="zh-CN" altLang="en-US" dirty="0" smtClean="0"/>
              <a:t>大于不稳定性</a:t>
            </a:r>
            <a:r>
              <a:rPr lang="zh-CN" altLang="en-US" dirty="0"/>
              <a:t>阈值</a:t>
            </a:r>
            <a:r>
              <a:rPr lang="en-US" altLang="zh-CN" dirty="0"/>
              <a:t>(I</a:t>
            </a:r>
            <a:r>
              <a:rPr lang="en-US" altLang="zh-CN" dirty="0" smtClean="0"/>
              <a:t>=</a:t>
            </a:r>
            <a:r>
              <a:rPr lang="en-US" altLang="zh-CN" dirty="0"/>
              <a:t> 0.48</a:t>
            </a:r>
            <a:r>
              <a:rPr lang="zh-CN" altLang="en-US" dirty="0"/>
              <a:t>，</a:t>
            </a:r>
            <a:r>
              <a:rPr lang="en-US" altLang="zh-CN" dirty="0"/>
              <a:t>0.60</a:t>
            </a:r>
            <a:r>
              <a:rPr lang="en-US" altLang="zh-CN" dirty="0" smtClean="0"/>
              <a:t>),</a:t>
            </a:r>
            <a:r>
              <a:rPr lang="en-US" altLang="zh-CN" dirty="0"/>
              <a:t> ),</a:t>
            </a:r>
            <a:r>
              <a:rPr lang="zh-CN" altLang="en-US" dirty="0"/>
              <a:t>观察到</a:t>
            </a:r>
            <a:r>
              <a:rPr lang="en-US" altLang="zh-CN" dirty="0"/>
              <a:t>2pi</a:t>
            </a:r>
            <a:r>
              <a:rPr lang="zh-CN" altLang="en-US" dirty="0"/>
              <a:t>相位突变</a:t>
            </a:r>
            <a:r>
              <a:rPr lang="zh-CN" altLang="en-US" dirty="0" smtClean="0"/>
              <a:t>，附近迭代不稳定模式为红线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180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PWD BBR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018110"/>
              </p:ext>
            </p:extLst>
          </p:nvPr>
        </p:nvGraphicFramePr>
        <p:xfrm>
          <a:off x="1063284" y="2693085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9823550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4014080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901977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32333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0706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离散数</a:t>
                      </a:r>
                      <a:r>
                        <a:rPr lang="en-US" altLang="zh-CN" dirty="0" smtClean="0"/>
                        <a:t>\</a:t>
                      </a:r>
                      <a:r>
                        <a:rPr lang="zh-CN" altLang="en-US" dirty="0" smtClean="0"/>
                        <a:t>角向模数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477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2561+2184j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2744+2574j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2777+2784j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2777+2784j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397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2569+2217j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2752+2616j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2784+2830j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2782+2888j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036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2578+2248j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2761+2658j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2792+2876j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2789+2934j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184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903827" y="1367522"/>
            <a:ext cx="8384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在 </a:t>
            </a:r>
            <a:r>
              <a:rPr lang="en-US" altLang="zh-CN" dirty="0" smtClean="0"/>
              <a:t>I=10 </a:t>
            </a:r>
            <a:r>
              <a:rPr lang="zh-CN" altLang="en-US" dirty="0" smtClean="0"/>
              <a:t>发现一个增长率巨大的模式，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方法（</a:t>
            </a:r>
            <a:r>
              <a:rPr lang="en-US" altLang="zh-CN" dirty="0" smtClean="0"/>
              <a:t>200H</a:t>
            </a:r>
            <a:r>
              <a:rPr lang="zh-CN" altLang="en-US" dirty="0" smtClean="0"/>
              <a:t>离散数，</a:t>
            </a:r>
            <a:r>
              <a:rPr lang="en-US" altLang="zh-CN" dirty="0" smtClean="0"/>
              <a:t>7</a:t>
            </a:r>
            <a:r>
              <a:rPr lang="zh-CN" altLang="en-US" dirty="0" smtClean="0"/>
              <a:t>角向模数）给出的增长率为</a:t>
            </a:r>
            <a:r>
              <a:rPr lang="en-US" altLang="zh-CN" dirty="0" smtClean="0"/>
              <a:t>20 Hz, regularized equation</a:t>
            </a:r>
            <a:r>
              <a:rPr lang="zh-CN" altLang="en-US" dirty="0" smtClean="0"/>
              <a:t>法给出的结果如下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903827" y="4671011"/>
            <a:ext cx="7671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除此之外，改变阻抗截断频率和步长结果也没有显著变化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mtClean="0"/>
              <a:t>不是收敛性的原因，可能与这种方法有关？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221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7246</TotalTime>
  <Words>290</Words>
  <Application>Microsoft Office PowerPoint</Application>
  <PresentationFormat>宽屏</PresentationFormat>
  <Paragraphs>40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6-16</vt:lpstr>
      <vt:lpstr>对比不同流强，行列式的绝对值</vt:lpstr>
      <vt:lpstr>按Warnock文中提到的方法测试</vt:lpstr>
      <vt:lpstr>Gaussian model I=9 ,9.5,10,11</vt:lpstr>
      <vt:lpstr>PowerPoint 演示文稿</vt:lpstr>
      <vt:lpstr>PWD+CSR I= 0.35，0.40，0.45，0.47，0.48，0.60</vt:lpstr>
      <vt:lpstr>PowerPoint 演示文稿</vt:lpstr>
      <vt:lpstr>PowerPoint 演示文稿</vt:lpstr>
      <vt:lpstr>PWD BBR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6-16</dc:title>
  <dc:creator>China</dc:creator>
  <cp:lastModifiedBy>China</cp:lastModifiedBy>
  <cp:revision>26</cp:revision>
  <dcterms:created xsi:type="dcterms:W3CDTF">2025-06-11T08:45:57Z</dcterms:created>
  <dcterms:modified xsi:type="dcterms:W3CDTF">2025-06-17T07:07:37Z</dcterms:modified>
</cp:coreProperties>
</file>