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6" y="3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A6225-9EE8-407C-A026-43D624BBC40D}" type="datetimeFigureOut">
              <a:rPr lang="zh-CN" altLang="en-US" smtClean="0"/>
              <a:t>2025/6/23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CF51E-97F1-485E-AEA3-AF168D556D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0670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CF51E-97F1-485E-AEA3-AF168D556D3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73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188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56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61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1555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52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66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59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15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295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22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3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0D53-C07C-4175-B4A3-15E400626D4D}" type="datetimeFigureOut">
              <a:rPr lang="zh-CN" altLang="en-US" smtClean="0"/>
              <a:t>2025/6/17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2B63A-79F4-43C3-9DB1-2CBBE9D87D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34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2025-6-23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61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10,13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81" y="1690688"/>
            <a:ext cx="5325218" cy="3943900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418" y="1690688"/>
            <a:ext cx="5687219" cy="384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255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15,17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045" y="1804926"/>
            <a:ext cx="5410955" cy="3858163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54" y="1752530"/>
            <a:ext cx="5420481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82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95" y="1912705"/>
            <a:ext cx="5372850" cy="3867690"/>
          </a:xfr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011C659-7F3C-8233-9CC7-FF79025DB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345" y="2035921"/>
            <a:ext cx="5075655" cy="374447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39482" y="5964702"/>
            <a:ext cx="7019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根据相位变化，认为</a:t>
            </a:r>
            <a:r>
              <a:rPr lang="en-US" altLang="zh-CN" dirty="0" smtClean="0"/>
              <a:t>I=6~7</a:t>
            </a:r>
            <a:r>
              <a:rPr lang="zh-CN" altLang="en-US" dirty="0" smtClean="0"/>
              <a:t>出现</a:t>
            </a:r>
            <a:r>
              <a:rPr lang="en-US" altLang="zh-CN" dirty="0" smtClean="0"/>
              <a:t>0.1</a:t>
            </a:r>
            <a:r>
              <a:rPr lang="zh-CN" altLang="en-US" dirty="0" smtClean="0"/>
              <a:t>量级的增长率为噪声。弱不稳定性阈值为</a:t>
            </a:r>
            <a:r>
              <a:rPr lang="en-US" altLang="zh-CN" dirty="0" smtClean="0"/>
              <a:t>8</a:t>
            </a:r>
            <a:r>
              <a:rPr lang="zh-CN" altLang="en-US" dirty="0" smtClean="0"/>
              <a:t>，</a:t>
            </a:r>
            <a:r>
              <a:rPr lang="en-US" altLang="zh-CN" dirty="0" smtClean="0"/>
              <a:t>O+Y</a:t>
            </a:r>
            <a:r>
              <a:rPr lang="zh-CN" altLang="en-US" dirty="0" smtClean="0"/>
              <a:t>方法为</a:t>
            </a:r>
            <a:r>
              <a:rPr lang="en-US" altLang="zh-CN" dirty="0" smtClean="0"/>
              <a:t>4</a:t>
            </a:r>
            <a:r>
              <a:rPr lang="zh-CN" altLang="en-US" dirty="0" smtClean="0"/>
              <a:t>；强不稳定性的阈值和增长率差异不大，都在</a:t>
            </a:r>
            <a:r>
              <a:rPr lang="en-US" altLang="zh-CN" dirty="0" smtClean="0"/>
              <a:t>I=13</a:t>
            </a:r>
            <a:r>
              <a:rPr lang="zh-CN" altLang="en-US" dirty="0" smtClean="0"/>
              <a:t>附近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682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减小步长，观察最不稳定模式实部与峰的对应关系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48" y="1860753"/>
            <a:ext cx="5458587" cy="3915321"/>
          </a:xfrm>
        </p:spPr>
      </p:pic>
      <p:sp>
        <p:nvSpPr>
          <p:cNvPr id="5" name="文本框 4"/>
          <p:cNvSpPr txBox="1"/>
          <p:nvPr/>
        </p:nvSpPr>
        <p:spPr>
          <a:xfrm>
            <a:off x="2124222" y="5950634"/>
            <a:ext cx="545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I=0.5</a:t>
            </a:r>
            <a:r>
              <a:rPr lang="zh-CN" altLang="en-US" dirty="0" smtClean="0"/>
              <a:t>，</a:t>
            </a:r>
            <a:r>
              <a:rPr lang="en-US" altLang="zh-CN" dirty="0" smtClean="0"/>
              <a:t>0.55</a:t>
            </a:r>
            <a:r>
              <a:rPr lang="zh-CN" altLang="en-US" dirty="0" smtClean="0"/>
              <a:t>。并不是严格对应，有些许偏差</a:t>
            </a:r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60753"/>
            <a:ext cx="5649113" cy="38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79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拟合曲线寻峰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78" y="1690688"/>
            <a:ext cx="5477639" cy="4086795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14530"/>
            <a:ext cx="5677692" cy="3962953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08339" y="5777483"/>
            <a:ext cx="969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以在</a:t>
            </a:r>
            <a:r>
              <a:rPr lang="en-US" altLang="zh-CN" dirty="0" smtClean="0"/>
              <a:t>m=2~3</a:t>
            </a:r>
            <a:r>
              <a:rPr lang="zh-CN" altLang="en-US" dirty="0" smtClean="0"/>
              <a:t>区间内拟合为例</a:t>
            </a:r>
            <a:r>
              <a:rPr lang="en-US" altLang="zh-CN" dirty="0" smtClean="0"/>
              <a:t>, </a:t>
            </a:r>
            <a:r>
              <a:rPr lang="zh-CN" altLang="en-US" dirty="0" smtClean="0"/>
              <a:t>使用</a:t>
            </a:r>
            <a:r>
              <a:rPr lang="en-US" altLang="zh-CN" dirty="0" smtClean="0"/>
              <a:t>50</a:t>
            </a:r>
            <a:r>
              <a:rPr lang="zh-CN" altLang="en-US" dirty="0" smtClean="0"/>
              <a:t>次多项式，效果不好，错过了最不稳定的峰，但是可以体现稳定的模式（</a:t>
            </a:r>
            <a:r>
              <a:rPr lang="en-US" altLang="zh-CN" dirty="0" smtClean="0"/>
              <a:t>pi</a:t>
            </a:r>
            <a:r>
              <a:rPr lang="zh-CN" altLang="en-US" dirty="0" smtClean="0"/>
              <a:t>相位变化）的特点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443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之前出现极大增长率的错误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使用的自变量为</a:t>
            </a:r>
            <a:r>
              <a:rPr lang="en-US" altLang="zh-CN" dirty="0" smtClean="0"/>
              <a:t>free energy: K=H-</a:t>
            </a:r>
            <a:r>
              <a:rPr lang="en-US" altLang="zh-CN" dirty="0" err="1" smtClean="0"/>
              <a:t>H_min</a:t>
            </a:r>
            <a:endParaRPr lang="en-US" altLang="zh-CN" dirty="0" smtClean="0"/>
          </a:p>
          <a:p>
            <a:r>
              <a:rPr lang="zh-CN" altLang="en-US" dirty="0" smtClean="0"/>
              <a:t>在计算密度导数的时候没有减去 </a:t>
            </a:r>
            <a:r>
              <a:rPr lang="en-US" altLang="zh-CN" dirty="0" err="1" smtClean="0"/>
              <a:t>H_min</a:t>
            </a:r>
            <a:endParaRPr lang="en-US" altLang="zh-CN" dirty="0" smtClean="0"/>
          </a:p>
          <a:p>
            <a:r>
              <a:rPr lang="zh-CN" altLang="en-US" dirty="0"/>
              <a:t>高斯</a:t>
            </a:r>
            <a:r>
              <a:rPr lang="zh-CN" altLang="en-US" dirty="0" smtClean="0"/>
              <a:t>模型：</a:t>
            </a:r>
            <a:r>
              <a:rPr lang="en-US" altLang="zh-CN" dirty="0" err="1" smtClean="0"/>
              <a:t>H_min</a:t>
            </a:r>
            <a:r>
              <a:rPr lang="en-US" altLang="zh-CN" dirty="0" smtClean="0"/>
              <a:t>=0</a:t>
            </a:r>
            <a:r>
              <a:rPr lang="zh-CN" altLang="en-US" dirty="0" smtClean="0"/>
              <a:t>，结果不会有差异</a:t>
            </a:r>
            <a:endParaRPr lang="en-US" altLang="zh-CN" dirty="0" smtClean="0"/>
          </a:p>
          <a:p>
            <a:r>
              <a:rPr lang="en-US" altLang="zh-CN" dirty="0" smtClean="0"/>
              <a:t>CSR+PWD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Laguerre</a:t>
            </a:r>
            <a:r>
              <a:rPr lang="zh-CN" altLang="en-US" dirty="0" smtClean="0"/>
              <a:t>多项式适用于势阱畸变不厉害的情况，</a:t>
            </a:r>
            <a:r>
              <a:rPr lang="en-US" altLang="zh-CN" dirty="0" err="1" smtClean="0"/>
              <a:t>H_min</a:t>
            </a:r>
            <a:r>
              <a:rPr lang="zh-CN" altLang="en-US" dirty="0" smtClean="0"/>
              <a:t>很小，所以阈值对的上，但是增长率有差异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77336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CSR+PWD</a:t>
            </a:r>
            <a:endParaRPr lang="zh-CN" altLang="en-US" dirty="0"/>
          </a:p>
        </p:txBody>
      </p:sp>
      <p:pic>
        <p:nvPicPr>
          <p:cNvPr id="6" name="内容占位符 5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71" y="1550011"/>
            <a:ext cx="6120948" cy="4311800"/>
          </a:xfrm>
        </p:spPr>
      </p:pic>
    </p:spTree>
    <p:extLst>
      <p:ext uri="{BB962C8B-B14F-4D97-AF65-F5344CB8AC3E}">
        <p14:creationId xmlns:p14="http://schemas.microsoft.com/office/powerpoint/2010/main" val="41919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0576" y="84382"/>
            <a:ext cx="10515600" cy="886290"/>
          </a:xfrm>
        </p:spPr>
        <p:txBody>
          <a:bodyPr/>
          <a:lstStyle/>
          <a:p>
            <a:r>
              <a:rPr lang="en-US" altLang="zh-CN" dirty="0" smtClean="0"/>
              <a:t>BBR+PWD </a:t>
            </a:r>
            <a:r>
              <a:rPr lang="en-US" altLang="zh-CN" dirty="0"/>
              <a:t>I</a:t>
            </a:r>
            <a:r>
              <a:rPr lang="en-US" altLang="zh-CN" dirty="0" smtClean="0"/>
              <a:t>=10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680118"/>
              </p:ext>
            </p:extLst>
          </p:nvPr>
        </p:nvGraphicFramePr>
        <p:xfrm>
          <a:off x="607255" y="970672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9823550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4014080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901977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32333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070636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zh-CN" altLang="en-US" dirty="0" smtClean="0"/>
                        <a:t>之前错误方法的计算结果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9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离散数</a:t>
                      </a:r>
                      <a:r>
                        <a:rPr lang="en-US" altLang="zh-CN" dirty="0" smtClean="0"/>
                        <a:t>\</a:t>
                      </a:r>
                      <a:r>
                        <a:rPr lang="zh-CN" altLang="en-US" dirty="0" smtClean="0"/>
                        <a:t>角向模数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477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2561+2184j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2744+2574j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2777+2784j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2777+2784j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397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2569+2217j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2752+2616j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2784+2830j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2782+2888j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036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2578+2248j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2761+2658j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2792+2876j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2789+2934j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184"/>
                  </a:ext>
                </a:extLst>
              </a:tr>
            </a:tbl>
          </a:graphicData>
        </a:graphic>
      </p:graphicFrame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982225"/>
              </p:ext>
            </p:extLst>
          </p:nvPr>
        </p:nvGraphicFramePr>
        <p:xfrm>
          <a:off x="607255" y="2925639"/>
          <a:ext cx="10515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98235506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4014080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901977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32333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070636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zh-CN" altLang="en-US" dirty="0" smtClean="0"/>
                        <a:t>现在的计算结果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9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离散数</a:t>
                      </a:r>
                      <a:r>
                        <a:rPr lang="en-US" altLang="zh-CN" dirty="0" smtClean="0"/>
                        <a:t>\</a:t>
                      </a:r>
                      <a:r>
                        <a:rPr lang="zh-CN" altLang="en-US" dirty="0" smtClean="0"/>
                        <a:t>角向模数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477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2709+18.28j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2708+18.61j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2708+18.68j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2708+18.71j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036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2712+14.13j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2712+14.21j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2711+14.25j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2711+14.26j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338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2700+14.83j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2700+15.43j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2700+15.51j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2700+15.55j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0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2704+15.87j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2703+16.12j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2703+16.22j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2703+16.23j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59143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68544"/>
              </p:ext>
            </p:extLst>
          </p:nvPr>
        </p:nvGraphicFramePr>
        <p:xfrm>
          <a:off x="607255" y="5223022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319465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59667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580083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9782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O+Y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n=100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n=150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n=200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84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l=7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2688+22.59j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2704+21.01j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2700+15.18j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967635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731519" y="5964702"/>
            <a:ext cx="9172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结果基本一致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183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BBR+PWD</a:t>
            </a:r>
            <a:r>
              <a:rPr lang="zh-CN" altLang="en-US" dirty="0" smtClean="0"/>
              <a:t>不稳定性阈值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选取</a:t>
            </a:r>
            <a:r>
              <a:rPr lang="en-US" altLang="zh-CN" dirty="0" smtClean="0"/>
              <a:t>n=200,l=7</a:t>
            </a:r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93388"/>
              </p:ext>
            </p:extLst>
          </p:nvPr>
        </p:nvGraphicFramePr>
        <p:xfrm>
          <a:off x="407963" y="3040835"/>
          <a:ext cx="1157771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771">
                  <a:extLst>
                    <a:ext uri="{9D8B030D-6E8A-4147-A177-3AD203B41FA5}">
                      <a16:colId xmlns:a16="http://schemas.microsoft.com/office/drawing/2014/main" val="1102118546"/>
                    </a:ext>
                  </a:extLst>
                </a:gridCol>
                <a:gridCol w="938315">
                  <a:extLst>
                    <a:ext uri="{9D8B030D-6E8A-4147-A177-3AD203B41FA5}">
                      <a16:colId xmlns:a16="http://schemas.microsoft.com/office/drawing/2014/main" val="7849435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319445771"/>
                    </a:ext>
                  </a:extLst>
                </a:gridCol>
                <a:gridCol w="1364566">
                  <a:extLst>
                    <a:ext uri="{9D8B030D-6E8A-4147-A177-3AD203B41FA5}">
                      <a16:colId xmlns:a16="http://schemas.microsoft.com/office/drawing/2014/main" val="432584037"/>
                    </a:ext>
                  </a:extLst>
                </a:gridCol>
                <a:gridCol w="1252025">
                  <a:extLst>
                    <a:ext uri="{9D8B030D-6E8A-4147-A177-3AD203B41FA5}">
                      <a16:colId xmlns:a16="http://schemas.microsoft.com/office/drawing/2014/main" val="927300622"/>
                    </a:ext>
                  </a:extLst>
                </a:gridCol>
                <a:gridCol w="1530564">
                  <a:extLst>
                    <a:ext uri="{9D8B030D-6E8A-4147-A177-3AD203B41FA5}">
                      <a16:colId xmlns:a16="http://schemas.microsoft.com/office/drawing/2014/main" val="3828543746"/>
                    </a:ext>
                  </a:extLst>
                </a:gridCol>
                <a:gridCol w="1157771">
                  <a:extLst>
                    <a:ext uri="{9D8B030D-6E8A-4147-A177-3AD203B41FA5}">
                      <a16:colId xmlns:a16="http://schemas.microsoft.com/office/drawing/2014/main" val="3431366788"/>
                    </a:ext>
                  </a:extLst>
                </a:gridCol>
                <a:gridCol w="1157771">
                  <a:extLst>
                    <a:ext uri="{9D8B030D-6E8A-4147-A177-3AD203B41FA5}">
                      <a16:colId xmlns:a16="http://schemas.microsoft.com/office/drawing/2014/main" val="4146461903"/>
                    </a:ext>
                  </a:extLst>
                </a:gridCol>
                <a:gridCol w="1157771">
                  <a:extLst>
                    <a:ext uri="{9D8B030D-6E8A-4147-A177-3AD203B41FA5}">
                      <a16:colId xmlns:a16="http://schemas.microsoft.com/office/drawing/2014/main" val="3022552515"/>
                    </a:ext>
                  </a:extLst>
                </a:gridCol>
                <a:gridCol w="1157771">
                  <a:extLst>
                    <a:ext uri="{9D8B030D-6E8A-4147-A177-3AD203B41FA5}">
                      <a16:colId xmlns:a16="http://schemas.microsoft.com/office/drawing/2014/main" val="324562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5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2781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2084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2682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2315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96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imag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15.43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17.82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118.22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366.24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448617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011680" y="5050302"/>
            <a:ext cx="6597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I=11</a:t>
            </a:r>
            <a:r>
              <a:rPr lang="zh-CN" altLang="en-US" dirty="0" smtClean="0"/>
              <a:t>，增长率变小，此时特殊的点在于势阱出现两个</a:t>
            </a:r>
            <a:r>
              <a:rPr lang="en-US" altLang="zh-CN" dirty="0" smtClean="0"/>
              <a:t>SFP</a:t>
            </a:r>
            <a:r>
              <a:rPr lang="zh-CN" altLang="en-US" dirty="0" smtClean="0"/>
              <a:t>，不知道是否有</a:t>
            </a:r>
            <a:r>
              <a:rPr lang="zh-CN" altLang="en-US" smtClean="0"/>
              <a:t>联系？降低峰值流强？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219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6,7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62" y="1484801"/>
            <a:ext cx="5353797" cy="4020111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997" y="1541958"/>
            <a:ext cx="5534797" cy="390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345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8,9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03" y="1804482"/>
            <a:ext cx="5534797" cy="3915321"/>
          </a:xfrm>
        </p:spPr>
      </p:pic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027" y="1690688"/>
            <a:ext cx="5401429" cy="398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9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8706</TotalTime>
  <Words>309</Words>
  <Application>Microsoft Office PowerPoint</Application>
  <PresentationFormat>宽屏</PresentationFormat>
  <Paragraphs>107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等线</vt:lpstr>
      <vt:lpstr>等线 Light</vt:lpstr>
      <vt:lpstr>Arial</vt:lpstr>
      <vt:lpstr>Office 主题​​</vt:lpstr>
      <vt:lpstr>2025-6-23</vt:lpstr>
      <vt:lpstr>减小步长，观察最不稳定模式实部与峰的对应关系</vt:lpstr>
      <vt:lpstr>拟合曲线寻峰</vt:lpstr>
      <vt:lpstr>之前出现极大增长率的错误</vt:lpstr>
      <vt:lpstr>CSR+PWD</vt:lpstr>
      <vt:lpstr>BBR+PWD I=10</vt:lpstr>
      <vt:lpstr>BBR+PWD不稳定性阈值</vt:lpstr>
      <vt:lpstr>6,7</vt:lpstr>
      <vt:lpstr>8,9</vt:lpstr>
      <vt:lpstr>10,13</vt:lpstr>
      <vt:lpstr>15,17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2025-6-23</dc:title>
  <dc:creator>China</dc:creator>
  <cp:lastModifiedBy>China</cp:lastModifiedBy>
  <cp:revision>40</cp:revision>
  <dcterms:created xsi:type="dcterms:W3CDTF">2025-06-17T09:48:07Z</dcterms:created>
  <dcterms:modified xsi:type="dcterms:W3CDTF">2025-06-23T10:54:11Z</dcterms:modified>
</cp:coreProperties>
</file>