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/>
    <p:restoredTop sz="94631"/>
  </p:normalViewPr>
  <p:slideViewPr>
    <p:cSldViewPr snapToGrid="0">
      <p:cViewPr>
        <p:scale>
          <a:sx n="97" d="100"/>
          <a:sy n="97" d="100"/>
        </p:scale>
        <p:origin x="-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07D34-C67F-D518-D6A5-8637DC918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2CB07D-7883-72F8-0B52-AF1425A4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678EE-B2B9-CE77-DDCB-4B0B757D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0DB968-1944-03BF-C655-C88CFC01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586732-7C15-D768-0171-474D5C7C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51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92A84-0F1E-E24C-5108-4BDE4043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FE6479-7F56-5CD4-22E4-0D21B47E2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39B10-92A1-DECE-08C9-38B2B27E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3F25B2-69FA-69D9-4A23-842012E0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DBAD9-A9B3-3299-161B-8AF39BF9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12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A5E272-CA9A-CDB9-4012-05D82C68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E38231-C637-8E37-4304-80A237930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7E2813-AD83-3778-8C80-E830BBF1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0F025-E84F-0E4C-DC5E-CE98A898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C63DE-1BA5-D218-7771-48053C6A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734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44AF21-7153-5B85-9713-633150E6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0CDA83-BB3A-6B09-008A-4811858F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AB959-0E2A-C69E-47A3-B1A3647C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CC683-61E4-8BCC-ED8C-92B3E096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A0DC8-9FE9-6E79-DBDD-7DD6B7CE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895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47896-089D-7B49-F4CD-BF2F22A2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ADF4A-706B-A84A-9361-738AB1B5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5118C8-77C5-2ED0-F710-D7DD7FCE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8801D4-D8D6-4239-AF60-F98EE48C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E30568-C85F-D923-63B4-EEA66CD2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50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0AB79-5C5C-36CD-E9BD-895D93DD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4E3291-FFBD-B889-ABE7-3B5972AF4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DF3C5C-D235-E49B-616E-F70D8040B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F7EA06-62B6-4B2D-3951-B08056CD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DF9767-C05A-E292-0B5E-54801F51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A7277E-A22C-9FA8-EF17-1F436FC8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546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7C9D7-1087-0B63-58C0-A3C48AF6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C6459F-FAE3-B899-2C1C-DAC1F41E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83EAB4-F21A-2A9A-B64D-0079D45BA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DB2F42-B399-D5C8-37D6-3FD59A026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85C2B6-96E7-78D4-E957-2C64960F5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629B20-46BA-EF57-16A5-04005FE0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32C3E1-62D3-03C6-1970-F37D094D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0E870E-51A8-2903-8095-09921FA9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721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FE247-BC9B-1150-5DD2-C3B8F65D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23DED8-DAD4-3DB3-1751-8A5FD54D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7A5E4C-3E0E-BE5A-B70A-A520D790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AA8A27-1981-0C30-B76B-28642474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017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F85BEF-26E7-6EAA-EC71-DC9BAA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118D2A-299A-B9C0-1687-315DD256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EBEA4F-7901-8D08-D22C-E8C2F851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68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A69AF-57F0-AABA-E355-62FDC257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44548-7F50-6502-94CA-47C1844C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5973AC-9EC0-F68E-A9C6-921AF9EDA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A5C68-4627-CC2D-9219-66F611A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AF261E-3965-0E03-B750-08550DBF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321515-4A2C-4710-886B-DFC21E3E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91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88158B-1702-950D-39B5-255D1C5B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1C9B6F-C970-DC8A-EB9A-B70BB511B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B18BCD-C209-BB36-DC4C-B21A6746B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29E629-FDAA-89F1-5490-9369CF72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FD7CE8-E810-FAC4-6832-20EA5137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ADEEF0-5158-7905-6365-80BAD59B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3A3FD2-8490-AD4C-C380-CF90ED79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6B1682-36FA-CCA2-6181-5F93685E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599AC-26DC-6E95-6452-9FB2F9A6D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D9359-939B-2A4A-8C76-06BFAC635EF0}" type="datetimeFigureOut">
              <a:rPr kumimoji="1" lang="zh-CN" altLang="en-US" smtClean="0"/>
              <a:t>2025/7/22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46D22E-783D-216B-13DF-602953DD1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439AC-185A-CB45-8E1F-263AD9AF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F45357-0BDC-7F48-8ABA-24914D2627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32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A6500CF8-E143-98D3-A188-EA081AC1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5" y="339033"/>
            <a:ext cx="11712575" cy="209317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359D81B-D6A6-E5A2-83AB-EEF8D83A4DC6}"/>
              </a:ext>
            </a:extLst>
          </p:cNvPr>
          <p:cNvSpPr/>
          <p:nvPr/>
        </p:nvSpPr>
        <p:spPr>
          <a:xfrm flipH="1">
            <a:off x="5530314" y="1605722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C1632EAC-D5D2-C96D-6C65-D687952C4D9C}"/>
              </a:ext>
            </a:extLst>
          </p:cNvPr>
          <p:cNvSpPr/>
          <p:nvPr/>
        </p:nvSpPr>
        <p:spPr>
          <a:xfrm>
            <a:off x="5470502" y="1679161"/>
            <a:ext cx="278907" cy="971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2E5E37F-9EBD-8633-043B-D4A0F1456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3962"/>
              </p:ext>
            </p:extLst>
          </p:nvPr>
        </p:nvGraphicFramePr>
        <p:xfrm>
          <a:off x="844062" y="2836128"/>
          <a:ext cx="10482877" cy="315955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96575">
                  <a:extLst>
                    <a:ext uri="{9D8B030D-6E8A-4147-A177-3AD203B41FA5}">
                      <a16:colId xmlns:a16="http://schemas.microsoft.com/office/drawing/2014/main" val="4096520124"/>
                    </a:ext>
                  </a:extLst>
                </a:gridCol>
                <a:gridCol w="2503796">
                  <a:extLst>
                    <a:ext uri="{9D8B030D-6E8A-4147-A177-3AD203B41FA5}">
                      <a16:colId xmlns:a16="http://schemas.microsoft.com/office/drawing/2014/main" val="2869911984"/>
                    </a:ext>
                  </a:extLst>
                </a:gridCol>
                <a:gridCol w="1689356">
                  <a:extLst>
                    <a:ext uri="{9D8B030D-6E8A-4147-A177-3AD203B41FA5}">
                      <a16:colId xmlns:a16="http://schemas.microsoft.com/office/drawing/2014/main" val="4185734864"/>
                    </a:ext>
                  </a:extLst>
                </a:gridCol>
                <a:gridCol w="2096575">
                  <a:extLst>
                    <a:ext uri="{9D8B030D-6E8A-4147-A177-3AD203B41FA5}">
                      <a16:colId xmlns:a16="http://schemas.microsoft.com/office/drawing/2014/main" val="2911041632"/>
                    </a:ext>
                  </a:extLst>
                </a:gridCol>
                <a:gridCol w="2096575">
                  <a:extLst>
                    <a:ext uri="{9D8B030D-6E8A-4147-A177-3AD203B41FA5}">
                      <a16:colId xmlns:a16="http://schemas.microsoft.com/office/drawing/2014/main" val="1493042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初始束团能量</a:t>
                      </a:r>
                      <a:r>
                        <a:rPr lang="en-US" altLang="zh-CN" dirty="0"/>
                        <a:t>(MeV)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交点处束团能量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(MeV)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交点处能散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(%)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交点处横向动量（</a:t>
                      </a:r>
                      <a:r>
                        <a:rPr lang="en-US" altLang="zh-CN" dirty="0" err="1"/>
                        <a:t>xp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交点处横向动量（</a:t>
                      </a:r>
                      <a:r>
                        <a:rPr lang="en-US" altLang="zh-CN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yp</a:t>
                      </a:r>
                      <a:r>
                        <a:rPr lang="zh-CN" altLang="en-US" dirty="0"/>
                        <a:t>）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5220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490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471.880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3.9689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0.00128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0.00119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664412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472.189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3.9008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0.00120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0.00108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733983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472.340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3.8564(2.06)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0.00118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0.00107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613153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472.280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3.8339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0.00120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0.00113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545966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510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471.793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3.8409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0.00135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0.00138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00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5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D59C-A534-DE9F-25BD-D557139E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D66058E1-E41C-CA06-20D8-87C0C2A7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5" y="339033"/>
            <a:ext cx="11712575" cy="209317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77A65D5-52DB-A874-8A51-CA770CAD8F93}"/>
              </a:ext>
            </a:extLst>
          </p:cNvPr>
          <p:cNvSpPr/>
          <p:nvPr/>
        </p:nvSpPr>
        <p:spPr>
          <a:xfrm flipH="1">
            <a:off x="5530314" y="1605722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3538A851-C724-C379-97B5-69A27B460456}"/>
              </a:ext>
            </a:extLst>
          </p:cNvPr>
          <p:cNvSpPr/>
          <p:nvPr/>
        </p:nvSpPr>
        <p:spPr>
          <a:xfrm>
            <a:off x="5470502" y="1679161"/>
            <a:ext cx="278907" cy="971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 descr="图表, 折线图&#10;&#10;AI 生成的内容可能不正确。">
            <a:extLst>
              <a:ext uri="{FF2B5EF4-FFF2-40B4-BE49-F238E27FC236}">
                <a16:creationId xmlns:a16="http://schemas.microsoft.com/office/drawing/2014/main" id="{3715EC2B-2D65-5850-995C-44EC2113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497"/>
            <a:ext cx="5206577" cy="3123946"/>
          </a:xfrm>
          <a:prstGeom prst="rect">
            <a:avLst/>
          </a:prstGeom>
        </p:spPr>
      </p:pic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0E209825-47FD-8EC6-5A4F-FACC2C17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5021"/>
            <a:ext cx="5206577" cy="31239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7AE648-B6D4-C3BD-2F49-D7E0CEA6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927" y="2897945"/>
            <a:ext cx="5763917" cy="34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36FF9-F81E-FEE0-3A77-68A3D345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FEA13141-0D16-6E10-8311-6561D887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9" y="-4070"/>
            <a:ext cx="11712575" cy="135088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D50FAC02-5A8A-9C97-B59A-B23F7CC0FA57}"/>
              </a:ext>
            </a:extLst>
          </p:cNvPr>
          <p:cNvSpPr/>
          <p:nvPr/>
        </p:nvSpPr>
        <p:spPr>
          <a:xfrm flipH="1">
            <a:off x="6016352" y="780792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DC1640-458C-071A-8A64-78FF33C05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44" y="1346813"/>
            <a:ext cx="9185312" cy="5511187"/>
          </a:xfrm>
          <a:prstGeom prst="rect">
            <a:avLst/>
          </a:prstGeom>
        </p:spPr>
      </p:pic>
      <p:sp>
        <p:nvSpPr>
          <p:cNvPr id="7" name="下箭头 6">
            <a:extLst>
              <a:ext uri="{FF2B5EF4-FFF2-40B4-BE49-F238E27FC236}">
                <a16:creationId xmlns:a16="http://schemas.microsoft.com/office/drawing/2014/main" id="{720C308E-84DB-6DBF-B2E2-5310FA1C3270}"/>
              </a:ext>
            </a:extLst>
          </p:cNvPr>
          <p:cNvSpPr/>
          <p:nvPr/>
        </p:nvSpPr>
        <p:spPr>
          <a:xfrm>
            <a:off x="5956542" y="873940"/>
            <a:ext cx="278907" cy="617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850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65BA2-10B7-7A5C-094F-620260F43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B50D5666-4F48-107E-13A7-49DCF4FD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9" y="-4070"/>
            <a:ext cx="11712575" cy="135088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2AADF57-CE3E-D14E-9A9F-E3E36B44385A}"/>
              </a:ext>
            </a:extLst>
          </p:cNvPr>
          <p:cNvSpPr/>
          <p:nvPr/>
        </p:nvSpPr>
        <p:spPr>
          <a:xfrm flipH="1">
            <a:off x="10178701" y="824683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A2AD32C-3B3F-9F94-AD88-7C3F6285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8" y="1346813"/>
            <a:ext cx="9187544" cy="5512526"/>
          </a:xfrm>
          <a:prstGeom prst="rect">
            <a:avLst/>
          </a:prstGeom>
        </p:spPr>
      </p:pic>
      <p:sp>
        <p:nvSpPr>
          <p:cNvPr id="7" name="下箭头 6">
            <a:extLst>
              <a:ext uri="{FF2B5EF4-FFF2-40B4-BE49-F238E27FC236}">
                <a16:creationId xmlns:a16="http://schemas.microsoft.com/office/drawing/2014/main" id="{73225A96-881A-0314-9024-E915CA1F8E4E}"/>
              </a:ext>
            </a:extLst>
          </p:cNvPr>
          <p:cNvSpPr/>
          <p:nvPr/>
        </p:nvSpPr>
        <p:spPr>
          <a:xfrm>
            <a:off x="10118891" y="917831"/>
            <a:ext cx="278907" cy="617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822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23F28-E692-0A03-9EE2-76C57CA6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650885AA-6BDD-AA80-9538-73850C63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9" y="-4070"/>
            <a:ext cx="11712575" cy="135088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D7DCC23-42EF-D6FC-EF1F-F70DAD771CB6}"/>
              </a:ext>
            </a:extLst>
          </p:cNvPr>
          <p:cNvSpPr/>
          <p:nvPr/>
        </p:nvSpPr>
        <p:spPr>
          <a:xfrm flipH="1">
            <a:off x="10839883" y="819994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EFA9B46A-A6CE-E138-E3E1-C43D11AC3A8A}"/>
              </a:ext>
            </a:extLst>
          </p:cNvPr>
          <p:cNvSpPr/>
          <p:nvPr/>
        </p:nvSpPr>
        <p:spPr>
          <a:xfrm>
            <a:off x="10780073" y="913142"/>
            <a:ext cx="278907" cy="617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D9C51B-8303-02E1-61F3-17B40E20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05" y="1346813"/>
            <a:ext cx="9156382" cy="54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5AF72-C2C5-8DDF-6C74-5AFD1D9C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88AF126F-EF5B-7C14-BDF8-1A1A0FA0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9" y="-4070"/>
            <a:ext cx="11712575" cy="135088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81E96BEE-C68D-A443-EBC6-A1527D975B1B}"/>
              </a:ext>
            </a:extLst>
          </p:cNvPr>
          <p:cNvSpPr/>
          <p:nvPr/>
        </p:nvSpPr>
        <p:spPr>
          <a:xfrm flipH="1">
            <a:off x="10999132" y="809720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15F42C1A-258D-C378-33CF-2C19A3386575}"/>
              </a:ext>
            </a:extLst>
          </p:cNvPr>
          <p:cNvSpPr/>
          <p:nvPr/>
        </p:nvSpPr>
        <p:spPr>
          <a:xfrm>
            <a:off x="10939322" y="902868"/>
            <a:ext cx="278907" cy="617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494492-6BA4-6E0E-B00A-67B39EF1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44" y="1346813"/>
            <a:ext cx="9185312" cy="55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93566-FB63-32EB-965B-EA9D62E1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图示&#10;&#10;AI 生成的内容可能不正确。">
            <a:extLst>
              <a:ext uri="{FF2B5EF4-FFF2-40B4-BE49-F238E27FC236}">
                <a16:creationId xmlns:a16="http://schemas.microsoft.com/office/drawing/2014/main" id="{AFB1D310-9709-07C6-6EDC-2A8F63B9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9" y="-4070"/>
            <a:ext cx="11712575" cy="1350883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91A3279-F9C8-FFC0-F0D5-B138BE49753D}"/>
              </a:ext>
            </a:extLst>
          </p:cNvPr>
          <p:cNvSpPr/>
          <p:nvPr/>
        </p:nvSpPr>
        <p:spPr>
          <a:xfrm flipH="1">
            <a:off x="11456332" y="809720"/>
            <a:ext cx="159285" cy="14687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下箭头 6">
            <a:extLst>
              <a:ext uri="{FF2B5EF4-FFF2-40B4-BE49-F238E27FC236}">
                <a16:creationId xmlns:a16="http://schemas.microsoft.com/office/drawing/2014/main" id="{9BFDE46B-582C-A348-B6FF-7330A4408B69}"/>
              </a:ext>
            </a:extLst>
          </p:cNvPr>
          <p:cNvSpPr/>
          <p:nvPr/>
        </p:nvSpPr>
        <p:spPr>
          <a:xfrm rot="1813098">
            <a:off x="11256049" y="837967"/>
            <a:ext cx="278907" cy="6172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8C78BA-DEB1-86F3-9705-11695B7E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40" y="1346813"/>
            <a:ext cx="9185311" cy="55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59</Words>
  <Application>Microsoft Macintosh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YQ fu</dc:creator>
  <cp:lastModifiedBy>YQ fu</cp:lastModifiedBy>
  <cp:revision>12</cp:revision>
  <dcterms:created xsi:type="dcterms:W3CDTF">2025-07-21T06:43:17Z</dcterms:created>
  <dcterms:modified xsi:type="dcterms:W3CDTF">2025-07-22T07:16:46Z</dcterms:modified>
</cp:coreProperties>
</file>