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0" r:id="rId3"/>
    <p:sldId id="305" r:id="rId4"/>
    <p:sldId id="306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7D8-F2A3-4EC1-88CD-6B5848D8D2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6F42-4CE8-4228-847C-BB4D641C625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2025/07/28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考虑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时二极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铁出口束流水平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/>
              <p:cNvSpPr txBox="1"/>
              <p:nvPr/>
            </p:nvSpPr>
            <p:spPr>
              <a:xfrm>
                <a:off x="632382" y="708812"/>
                <a:ext cx="11078579" cy="2758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sz="1600" dirty="0"/>
                  <a:t>不考虑束流能量变化，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点力模型计算</a:t>
                </a:r>
                <a:r>
                  <a:rPr lang="zh-CN" altLang="en-US" sz="1600" dirty="0"/>
                  <a:t>二极铁出口</a:t>
                </a:r>
                <a:r>
                  <a:rPr lang="zh-CN" altLang="en-US" sz="1600" dirty="0">
                    <a:solidFill>
                      <a:schemeClr val="accent1"/>
                    </a:solidFill>
                  </a:rPr>
                  <a:t>束流水平中心位置偏移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sz="1600" dirty="0"/>
                  <a:t>：</a:t>
                </a:r>
                <a:endParaRPr lang="en-US" altLang="zh-CN" sz="1600" dirty="0"/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用</a:t>
                </a:r>
                <a:r>
                  <a:rPr lang="en-US" altLang="zh-CN" sz="1600" dirty="0">
                    <a:latin typeface="Cambria Math" panose="02040503050406030204" pitchFamily="18" charset="0"/>
                  </a:rPr>
                  <a:t>3×3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传输矩阵，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aln/>
                      </m:rP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CN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US" altLang="zh-CN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func>
                          </m:e>
                        </m:d>
                      </m:e>
                    </m:d>
                    <m:r>
                      <a:rPr lang="en-US" altLang="zh-CN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𝜌</m:t>
                    </m:r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d>
                      <m:dPr>
                        <m:begChr m:val="⟨"/>
                        <m:endChr m:val="⟩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用</a:t>
                </a:r>
                <a:r>
                  <a:rPr lang="en-US" altLang="zh-CN" sz="1600" dirty="0">
                    <a:latin typeface="Cambria Math" panose="02040503050406030204" pitchFamily="18" charset="0"/>
                  </a:rPr>
                  <a:t>2×2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传输矩阵，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𝜌</m:t>
                    </m:r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d>
                      <m:dPr>
                        <m:begChr m:val="⟨"/>
                        <m:endChr m:val="⟩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endParaRPr lang="en-US" altLang="zh-CN" sz="1600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sz="1600" dirty="0"/>
                  <a:t>考虑束流能量变化，色散导致的</a:t>
                </a:r>
                <a:endParaRPr lang="en-US" altLang="zh-CN" sz="1600" dirty="0"/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/>
                  <a:t>轨道变化为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  <m:r>
                      <a:rPr lang="en-US" altLang="zh-CN" sz="16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3506</m:t>
                        </m:r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bSup>
                          <m:sSub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den>
                    </m:f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d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散角变化为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  <m:sub>
                        <m:sSubSup>
                          <m:sSubSup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</m:sSub>
                    <m:r>
                      <a:rPr lang="en-US" altLang="zh-CN" sz="16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zh-CN" sz="1600" i="1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3506</m:t>
                        </m:r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bSup>
                          <m:sSub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den>
                    </m:f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altLang="zh-CN" sz="1600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endParaRPr lang="zh-CN" altLang="en-US" sz="1600" dirty="0"/>
              </a:p>
            </p:txBody>
          </p:sp>
        </mc:Choice>
        <mc:Fallback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2" y="708812"/>
                <a:ext cx="11078579" cy="2758440"/>
              </a:xfrm>
              <a:prstGeom prst="rect">
                <a:avLst/>
              </a:prstGeom>
              <a:blipFill rotWithShape="1">
                <a:blip r:embed="rId1"/>
                <a:stretch>
                  <a:fillRect l="-5" t="-6" r="3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文本框 46"/>
              <p:cNvSpPr txBox="1"/>
              <p:nvPr/>
            </p:nvSpPr>
            <p:spPr>
              <a:xfrm>
                <a:off x="8705701" y="1006370"/>
                <a:ext cx="2162710" cy="905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𝑐𝑠𝑟</m:t>
                          </m:r>
                        </m:sub>
                      </m:sSub>
                    </m:oMath>
                  </m:oMathPara>
                </a14:m>
                <a:endParaRPr lang="en-US" altLang="zh-CN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𝜅</m:t>
                      </m:r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altLang="zh-CN" sz="16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2459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zh-CN" sz="1600" dirty="0"/>
              </a:p>
            </p:txBody>
          </p:sp>
        </mc:Choice>
        <mc:Fallback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701" y="1006370"/>
                <a:ext cx="2162710" cy="905056"/>
              </a:xfrm>
              <a:prstGeom prst="rect">
                <a:avLst/>
              </a:prstGeom>
              <a:blipFill rotWithShape="1">
                <a:blip r:embed="rId2"/>
                <a:stretch>
                  <a:fillRect l="-22" t="-59" r="18" b="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图片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21" y="2801336"/>
            <a:ext cx="5366351" cy="4024763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2801335"/>
            <a:ext cx="5366351" cy="40247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" name="文本框 54"/>
              <p:cNvSpPr txBox="1"/>
              <p:nvPr/>
            </p:nvSpPr>
            <p:spPr>
              <a:xfrm>
                <a:off x="-56657" y="6488668"/>
                <a:ext cx="18129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999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i="1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5" name="文本框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657" y="6488668"/>
                <a:ext cx="1812984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8" t="-64" r="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考虑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时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二极铁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出口束流水平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5150" y="2926196"/>
            <a:ext cx="4440713" cy="183394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5" y="1195000"/>
            <a:ext cx="5155865" cy="112097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MyNDVlMzk4NWVkMjMyNWU5ZDhhYjAxOWRlY2RiNzk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WPS 演示</Application>
  <PresentationFormat>宽屏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华文中宋</vt:lpstr>
      <vt:lpstr>Cambria Math</vt:lpstr>
      <vt:lpstr>等线 Light</vt:lpstr>
      <vt:lpstr>等线</vt:lpstr>
      <vt:lpstr>微软雅黑</vt:lpstr>
      <vt:lpstr>Arial Unicode MS</vt:lpstr>
      <vt:lpstr>Calibri</vt:lpstr>
      <vt:lpstr>Office 主题​​</vt:lpstr>
      <vt:lpstr>2025/07/28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shixueyan</dc:creator>
  <cp:lastModifiedBy>aodea</cp:lastModifiedBy>
  <cp:revision>526</cp:revision>
  <dcterms:created xsi:type="dcterms:W3CDTF">2025-03-17T16:43:00Z</dcterms:created>
  <dcterms:modified xsi:type="dcterms:W3CDTF">2025-07-28T10:48:09Z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ABC6E58D4C494024963E6485FB9DEEC6</vt:lpwstr>
  </property>
  <property fmtid="{D5CDD505-2E9C-101B-9397-08002B2CF9AE}" pid="3" name="KSOProductBuildVer">
    <vt:lpwstr>2052-11.1.0.12173</vt:lpwstr>
  </property>
</Properties>
</file>