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9" r:id="rId7"/>
    <p:sldId id="260" r:id="rId8"/>
    <p:sldId id="264" r:id="rId9"/>
    <p:sldId id="26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55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456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09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20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268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36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042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418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244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681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305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2EF13-7E5E-4F62-8422-D85312A80EE2}" type="datetimeFigureOut">
              <a:rPr lang="zh-CN" altLang="en-US" smtClean="0"/>
              <a:t>2025/7/28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0DAB6-F014-47B1-84D1-F9E08AEC55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306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tmp"/><Relationship Id="rId5" Type="http://schemas.openxmlformats.org/officeDocument/2006/relationships/image" Target="../media/image15.tmp"/><Relationship Id="rId4" Type="http://schemas.openxmlformats.org/officeDocument/2006/relationships/image" Target="../media/image1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mtClean="0"/>
              <a:t>2025-7-28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5418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</a:t>
            </a:r>
            <a:r>
              <a:rPr lang="zh-CN" altLang="en-US" dirty="0" smtClean="0"/>
              <a:t>个角向模，</a:t>
            </a:r>
            <a:r>
              <a:rPr lang="en-US" altLang="zh-CN" dirty="0" smtClean="0"/>
              <a:t>20</a:t>
            </a:r>
            <a:r>
              <a:rPr lang="zh-CN" altLang="en-US" dirty="0" smtClean="0"/>
              <a:t>个径向模，</a:t>
            </a:r>
            <a:r>
              <a:rPr lang="en-US" altLang="zh-CN" dirty="0" smtClean="0"/>
              <a:t>7</a:t>
            </a:r>
            <a:r>
              <a:rPr lang="zh-CN" altLang="en-US" dirty="0" smtClean="0"/>
              <a:t>个权重函数级数的正交性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56" y="1904220"/>
            <a:ext cx="5801344" cy="4005262"/>
          </a:xfrm>
        </p:spPr>
      </p:pic>
      <p:sp>
        <p:nvSpPr>
          <p:cNvPr id="7" name="矩形 6"/>
          <p:cNvSpPr/>
          <p:nvPr/>
        </p:nvSpPr>
        <p:spPr>
          <a:xfrm>
            <a:off x="6664657" y="238048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/>
              <a:t>改变离散化策略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对</a:t>
            </a:r>
            <a:r>
              <a:rPr lang="en-US" altLang="zh-CN" dirty="0" smtClean="0"/>
              <a:t>H</a:t>
            </a:r>
            <a:r>
              <a:rPr lang="zh-CN" altLang="en-US" dirty="0" smtClean="0"/>
              <a:t>均匀离散：</a:t>
            </a:r>
            <a:endParaRPr lang="en-US" altLang="zh-CN" dirty="0" smtClean="0"/>
          </a:p>
          <a:p>
            <a:r>
              <a:rPr lang="zh-CN" altLang="en-US" dirty="0" smtClean="0"/>
              <a:t>对</a:t>
            </a:r>
            <a:r>
              <a:rPr lang="en-US" altLang="zh-CN" dirty="0" smtClean="0"/>
              <a:t>z</a:t>
            </a:r>
            <a:r>
              <a:rPr lang="zh-CN" altLang="en-US" dirty="0" smtClean="0"/>
              <a:t>均匀离散</a:t>
            </a:r>
            <a:r>
              <a:rPr lang="en-US" altLang="zh-CN" dirty="0" smtClean="0"/>
              <a:t>:</a:t>
            </a:r>
          </a:p>
          <a:p>
            <a:r>
              <a:rPr lang="zh-CN" altLang="en-US" dirty="0" smtClean="0"/>
              <a:t>对</a:t>
            </a:r>
            <a:r>
              <a:rPr lang="en-US" altLang="zh-CN" dirty="0" smtClean="0"/>
              <a:t>H</a:t>
            </a:r>
            <a:r>
              <a:rPr lang="zh-CN" altLang="en-US" dirty="0" smtClean="0"/>
              <a:t>按</a:t>
            </a:r>
            <a:r>
              <a:rPr lang="en-US" altLang="zh-CN" dirty="0" smtClean="0"/>
              <a:t>cos</a:t>
            </a:r>
            <a:r>
              <a:rPr lang="zh-CN" altLang="en-US" dirty="0" smtClean="0"/>
              <a:t>形式离散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906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5493"/>
            <a:ext cx="6106377" cy="4639322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096" y="1045493"/>
            <a:ext cx="6115904" cy="453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97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8074" y="570031"/>
            <a:ext cx="10515600" cy="4351338"/>
          </a:xfrm>
        </p:spPr>
        <p:txBody>
          <a:bodyPr/>
          <a:lstStyle/>
          <a:p>
            <a:r>
              <a:rPr lang="zh-CN" altLang="en-US" dirty="0" smtClean="0"/>
              <a:t>按</a:t>
            </a:r>
            <a:r>
              <a:rPr lang="en-US" altLang="zh-CN" dirty="0" smtClean="0"/>
              <a:t>cos</a:t>
            </a:r>
            <a:r>
              <a:rPr lang="zh-CN" altLang="en-US" dirty="0" smtClean="0"/>
              <a:t>方式取点，区间</a:t>
            </a:r>
            <a:r>
              <a:rPr lang="en-US" altLang="zh-CN" dirty="0" smtClean="0"/>
              <a:t>【-1</a:t>
            </a:r>
            <a:r>
              <a:rPr lang="zh-CN" altLang="en-US" dirty="0" smtClean="0"/>
              <a:t>，</a:t>
            </a:r>
            <a:r>
              <a:rPr lang="en-US" altLang="zh-CN" dirty="0" smtClean="0"/>
              <a:t>1】</a:t>
            </a:r>
            <a:r>
              <a:rPr lang="zh-CN" altLang="en-US" dirty="0" smtClean="0"/>
              <a:t>内采样两边密中间疏</a:t>
            </a:r>
            <a:endParaRPr lang="zh-CN" altLang="en-US" dirty="0"/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0879"/>
            <a:ext cx="6258798" cy="4267796"/>
          </a:xfrm>
          <a:prstGeom prst="rect">
            <a:avLst/>
          </a:prstGeo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517" y="1310406"/>
            <a:ext cx="6325483" cy="425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81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93" y="315674"/>
            <a:ext cx="6239746" cy="4286848"/>
          </a:xfrm>
        </p:spPr>
      </p:pic>
      <p:sp>
        <p:nvSpPr>
          <p:cNvPr id="5" name="文本框 4"/>
          <p:cNvSpPr txBox="1"/>
          <p:nvPr/>
        </p:nvSpPr>
        <p:spPr>
          <a:xfrm>
            <a:off x="6923049" y="2274432"/>
            <a:ext cx="48003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正交多项式正交性取决于</a:t>
            </a:r>
            <a:r>
              <a:rPr lang="en-US" altLang="zh-CN" dirty="0" smtClean="0"/>
              <a:t>a</a:t>
            </a:r>
            <a:r>
              <a:rPr lang="zh-CN" altLang="en-US" dirty="0" smtClean="0"/>
              <a:t>，即积分需要保证</a:t>
            </a:r>
            <a:r>
              <a:rPr lang="en-US" altLang="zh-CN" dirty="0" err="1" smtClean="0"/>
              <a:t>delta_ab</a:t>
            </a:r>
            <a:r>
              <a:rPr lang="zh-CN" altLang="en-US" dirty="0" smtClean="0"/>
              <a:t>，改变参数</a:t>
            </a:r>
            <a:r>
              <a:rPr lang="en-US" altLang="zh-CN" dirty="0" smtClean="0"/>
              <a:t>a</a:t>
            </a:r>
            <a:r>
              <a:rPr lang="zh-CN" altLang="en-US" dirty="0" smtClean="0"/>
              <a:t>，多项式在两端变化剧烈，可能是</a:t>
            </a:r>
            <a:r>
              <a:rPr lang="en-US" altLang="zh-CN" dirty="0" smtClean="0"/>
              <a:t>cos</a:t>
            </a:r>
            <a:r>
              <a:rPr lang="zh-CN" altLang="en-US" dirty="0" smtClean="0"/>
              <a:t>取点收敛性更好的原因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755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 PWD 10</a:t>
            </a:r>
            <a:r>
              <a:rPr lang="zh-CN" altLang="en-US" dirty="0" smtClean="0"/>
              <a:t>角向模，</a:t>
            </a:r>
            <a:r>
              <a:rPr lang="en-US" altLang="zh-CN" dirty="0"/>
              <a:t>3</a:t>
            </a:r>
            <a:r>
              <a:rPr lang="en-US" altLang="zh-CN" dirty="0" smtClean="0"/>
              <a:t>0</a:t>
            </a:r>
            <a:r>
              <a:rPr lang="zh-CN" altLang="en-US" dirty="0" smtClean="0"/>
              <a:t>径向模</a:t>
            </a:r>
            <a:r>
              <a:rPr lang="en-US" altLang="zh-CN" dirty="0" smtClean="0"/>
              <a:t>+17</a:t>
            </a:r>
            <a:r>
              <a:rPr lang="zh-CN" altLang="en-US" dirty="0" smtClean="0"/>
              <a:t>权重函数级数。</a:t>
            </a:r>
            <a:r>
              <a:rPr lang="en-US" altLang="zh-CN" dirty="0" smtClean="0"/>
              <a:t>Laguerre</a:t>
            </a:r>
            <a:r>
              <a:rPr lang="zh-CN" altLang="en-US" dirty="0" smtClean="0"/>
              <a:t>（左）</a:t>
            </a:r>
            <a:r>
              <a:rPr lang="en-US" altLang="zh-CN" dirty="0" smtClean="0"/>
              <a:t>Jacobi (</a:t>
            </a:r>
            <a:r>
              <a:rPr lang="zh-CN" altLang="en-US" dirty="0" smtClean="0"/>
              <a:t>右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9" name="内容占位符 8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26" y="1690688"/>
            <a:ext cx="5817447" cy="4351338"/>
          </a:xfrm>
        </p:spPr>
      </p:pic>
      <p:pic>
        <p:nvPicPr>
          <p:cNvPr id="10" name="图片 9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41985"/>
            <a:ext cx="5772956" cy="424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30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668740"/>
            <a:ext cx="10515600" cy="5508223"/>
          </a:xfrm>
        </p:spPr>
        <p:txBody>
          <a:bodyPr/>
          <a:lstStyle/>
          <a:p>
            <a:r>
              <a:rPr lang="en-US" altLang="zh-CN" dirty="0" smtClean="0"/>
              <a:t>pattern </a:t>
            </a:r>
            <a:r>
              <a:rPr lang="zh-CN" altLang="en-US" dirty="0" smtClean="0"/>
              <a:t>类似，阈值有一定差别 </a:t>
            </a:r>
            <a:r>
              <a:rPr lang="en-US" altLang="zh-CN" dirty="0" smtClean="0"/>
              <a:t>Laguerre 0.55~0.6, Jacobi </a:t>
            </a:r>
            <a:r>
              <a:rPr lang="en-US" altLang="zh-CN" dirty="0" smtClean="0"/>
              <a:t>0.5~0.55</a:t>
            </a:r>
          </a:p>
          <a:p>
            <a:r>
              <a:rPr lang="zh-CN" altLang="en-US" dirty="0" smtClean="0"/>
              <a:t>加入</a:t>
            </a:r>
            <a:r>
              <a:rPr lang="en-US" altLang="zh-CN" dirty="0" smtClean="0"/>
              <a:t>PWD</a:t>
            </a:r>
            <a:r>
              <a:rPr lang="zh-CN" altLang="en-US" dirty="0" smtClean="0"/>
              <a:t>，</a:t>
            </a:r>
            <a:r>
              <a:rPr lang="en-US" altLang="zh-CN" dirty="0" smtClean="0"/>
              <a:t>Laguerre</a:t>
            </a:r>
            <a:r>
              <a:rPr lang="zh-CN" altLang="en-US" dirty="0" smtClean="0"/>
              <a:t>法的结果</a:t>
            </a:r>
            <a:endParaRPr lang="zh-CN" altLang="en-US" dirty="0"/>
          </a:p>
        </p:txBody>
      </p:sp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247" y="2346108"/>
            <a:ext cx="5572991" cy="418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415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518" y="1638406"/>
            <a:ext cx="5963482" cy="4315427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78" y="1638406"/>
            <a:ext cx="5658640" cy="425826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569493" y="477672"/>
            <a:ext cx="545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加入</a:t>
            </a:r>
            <a:r>
              <a:rPr lang="en-US" altLang="zh-CN" dirty="0" smtClean="0"/>
              <a:t>PWD</a:t>
            </a:r>
            <a:r>
              <a:rPr lang="zh-CN" altLang="en-US" dirty="0" smtClean="0"/>
              <a:t>，</a:t>
            </a:r>
            <a:r>
              <a:rPr lang="en-US" altLang="zh-CN" dirty="0" smtClean="0"/>
              <a:t>Jacobi</a:t>
            </a:r>
            <a:r>
              <a:rPr lang="zh-CN" altLang="en-US" smtClean="0"/>
              <a:t>法收敛性很差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8796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563" y="1766727"/>
            <a:ext cx="5772956" cy="4334480"/>
          </a:xfrm>
          <a:prstGeom prst="rect">
            <a:avLst/>
          </a:prstGeom>
        </p:spPr>
      </p:pic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70" y="1814359"/>
            <a:ext cx="5858693" cy="4286848"/>
          </a:xfrm>
          <a:prstGeom prst="rect">
            <a:avLst/>
          </a:prstGeom>
        </p:spPr>
      </p:pic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237" y="3424237"/>
            <a:ext cx="9526" cy="9526"/>
          </a:xfrm>
          <a:prstGeom prst="rect">
            <a:avLst/>
          </a:prstGeom>
        </p:spPr>
      </p:pic>
      <p:pic>
        <p:nvPicPr>
          <p:cNvPr id="8" name="图片 7" descr="屏幕剪辑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72" y="474936"/>
            <a:ext cx="4775326" cy="999021"/>
          </a:xfrm>
          <a:prstGeom prst="rect">
            <a:avLst/>
          </a:prstGeom>
        </p:spPr>
      </p:pic>
      <p:pic>
        <p:nvPicPr>
          <p:cNvPr id="9" name="图片 8" descr="屏幕剪辑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105" y="474936"/>
            <a:ext cx="3536278" cy="72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631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4338</TotalTime>
  <Words>137</Words>
  <Application>Microsoft Office PowerPoint</Application>
  <PresentationFormat>宽屏</PresentationFormat>
  <Paragraphs>13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2025-7-28</vt:lpstr>
      <vt:lpstr>4个角向模，20个径向模，7个权重函数级数的正交性</vt:lpstr>
      <vt:lpstr>PowerPoint 演示文稿</vt:lpstr>
      <vt:lpstr>PowerPoint 演示文稿</vt:lpstr>
      <vt:lpstr>PowerPoint 演示文稿</vt:lpstr>
      <vt:lpstr>no PWD 10角向模，30径向模+17权重函数级数。Laguerre（左）Jacobi (右)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China</dc:creator>
  <cp:lastModifiedBy>China</cp:lastModifiedBy>
  <cp:revision>17</cp:revision>
  <dcterms:created xsi:type="dcterms:W3CDTF">2025-07-25T09:56:11Z</dcterms:created>
  <dcterms:modified xsi:type="dcterms:W3CDTF">2025-07-28T10:41:04Z</dcterms:modified>
</cp:coreProperties>
</file>