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7FD3BC-FE46-1FF7-7564-768427EF1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81D6FE6-4D54-811F-C1B2-FCF23A2D8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172E97-BC5E-0C73-B63C-773981D0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E89390-2F69-C101-563E-170A975C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2B34DE-6CFF-A4B4-BB1E-2205AD0CE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62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7E23E-774A-7494-0631-B86AD7F5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80FE39A-3C25-632B-EC35-28262A349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E8B46F-F60A-760A-FC0E-332F4CB6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48BE14-5C9F-6A09-A787-930858DD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9AFBDF-71F9-6D3A-6194-09233B24E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94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9630DB8-C407-6262-DD5C-C8BB741C6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A794B3-4666-96B3-11CF-4F25A3C50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2BBF68-5B97-7127-3472-3BBC5EFA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FE8943-68BF-1EE4-1266-72629A04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B8D6E8-3865-0571-3183-C88CEF0A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15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17F58B-E5E0-326B-3B76-3244F07C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3D4A1D-932E-C8A0-6023-951702A92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F874DD-525C-BF79-0B52-18C1ABDB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7EAD3F-BEC3-93B0-9EB9-94AC41586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73D6CE-79AD-67B7-0C2A-034D9679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265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A9E991-48A7-1A1A-9099-4F1293A7E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044105-E436-17AE-16E8-E6F5FF0FC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0E1B7D-95D9-20D5-3EC0-2B3D4AA53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996B81-987D-C98F-773D-DD2950F9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F4A42A-B55D-A818-D131-8FFE5154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79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28197-5B3A-74BE-A018-8C08D1BD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0F1EC4-866F-A76F-DEF0-91707B663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5FE1BA5-E7BF-09F6-EF20-5A18E8FB2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CED5CE-C551-8FE3-8DCC-32B5F1C7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6BCA29-81DF-6D0F-103D-C61E5972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2ED4D7-441F-CA4A-7148-B67A46C0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73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8DB82-CAB4-8A0D-E938-9AE837CAD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82C554-9463-1578-8F51-98CC6188E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3138FA-ED6B-47A0-5BD6-B9DFC9AE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0C5DD08-0E73-C95D-549C-9B706AC4E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3665E16-EC8B-75D6-70D2-41CFD59E3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9DE3D68-328D-2179-CAB4-008E2C8C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ECB050C-0680-17F6-2B10-C12CE156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4E9EA84-F578-9BE1-70FB-4E00F1FF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72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E75E48-B3CE-81DA-B51B-82D0896E3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787E141-C149-8810-FC78-EE8E83AD8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531DCB6-F265-16B3-12A8-F9DEAADA2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E3F637-0443-D948-D819-F11D4420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3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C1D4491-AC37-7B8C-C9D8-35951533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580C594-FA23-21BE-CE33-CD90B8B4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861D76-FAAF-0DF0-BA5E-BD896FA7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906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DCF396-1976-2CB2-AFA2-F3FD0D96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A9F478-9624-1CFC-296B-175187C80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9489F1-4E69-30E6-6DD4-DC5486C8B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FF40DF-40F6-5F87-6D17-AD504065C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D0B220-81E1-8EE4-1228-39BC188E9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BAFEA4-F135-6B5F-5CB4-20924350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15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3DFEF4-C7D3-C737-1A2D-58427B779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F09595B-F5A3-064E-AB60-C07EFE7FB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1275F1-2CD8-C9AA-9E10-F85C81EC3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92196CA-259F-A758-FD74-782F27C2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376337-FAA1-0CD5-CBDC-AB8B79AD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5E5CB6-A3E9-47FC-ED01-D537BDC6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3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AFDF054-3F93-C92D-CF36-72F8D017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03D3BD-92F1-7E60-F819-B7D5D26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1921E8-08A8-C95B-6570-606F3CC37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92D6-5817-4CD1-9A85-028FD6E0A341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8BA52D-9CD7-7849-1137-01BCCDE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847943-887B-6756-4A52-8B30A958E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C250-0BF1-4E25-A39D-82CF98DF7D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38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CA6F0D-2014-1ED0-3072-52E1628E7F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2025.9.15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070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CE5E0A1-B476-5D43-1E5F-08D1F02D1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9"/>
            <a:ext cx="9421540" cy="123842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28F3A9F-E358-6094-DB84-69779F06A46A}"/>
              </a:ext>
            </a:extLst>
          </p:cNvPr>
          <p:cNvSpPr txBox="1"/>
          <p:nvPr/>
        </p:nvSpPr>
        <p:spPr>
          <a:xfrm>
            <a:off x="239697" y="1553592"/>
            <a:ext cx="835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研究了</a:t>
            </a:r>
            <a:r>
              <a:rPr lang="en-US" altLang="zh-CN" dirty="0"/>
              <a:t>SSMB</a:t>
            </a:r>
            <a:r>
              <a:rPr lang="zh-CN" altLang="en-US" dirty="0"/>
              <a:t>环的束团参数演化，考虑了激光调制和束流在通过调制波荡器时，由于辐射对于激光调制的影响。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1E696E7-D6FB-34BB-1F6D-74DDC19B7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3541"/>
            <a:ext cx="4510543" cy="180421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ACB7F55-7CBA-9C7E-D17D-3A381E1973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3109" y="2199923"/>
            <a:ext cx="2705478" cy="61921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51D4887-F537-E0D6-56B8-C5EA6F14C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943" y="2959258"/>
            <a:ext cx="3427604" cy="129807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875D3EEB-D4BA-2082-05C7-01A16C82F2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3109" y="4107281"/>
            <a:ext cx="3294438" cy="873877"/>
          </a:xfrm>
          <a:prstGeom prst="rect">
            <a:avLst/>
          </a:prstGeom>
        </p:spPr>
      </p:pic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CD948FAE-F1AC-F8E6-1620-EE96A73CA3EF}"/>
              </a:ext>
            </a:extLst>
          </p:cNvPr>
          <p:cNvCxnSpPr>
            <a:cxnSpLocks/>
          </p:cNvCxnSpPr>
          <p:nvPr/>
        </p:nvCxnSpPr>
        <p:spPr>
          <a:xfrm>
            <a:off x="4710770" y="2199923"/>
            <a:ext cx="0" cy="3117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F957A488-15B9-B41A-3BDC-E4E9FB348F09}"/>
              </a:ext>
            </a:extLst>
          </p:cNvPr>
          <p:cNvCxnSpPr>
            <a:cxnSpLocks/>
          </p:cNvCxnSpPr>
          <p:nvPr/>
        </p:nvCxnSpPr>
        <p:spPr>
          <a:xfrm>
            <a:off x="8565158" y="2263546"/>
            <a:ext cx="0" cy="3117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EDFDEDE-0C79-6935-5BFB-986057B3F847}"/>
              </a:ext>
            </a:extLst>
          </p:cNvPr>
          <p:cNvSpPr txBox="1"/>
          <p:nvPr/>
        </p:nvSpPr>
        <p:spPr>
          <a:xfrm>
            <a:off x="1871552" y="4576883"/>
            <a:ext cx="120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激光调制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28B8D7F-A6E8-4F97-CB8A-C7AB880682ED}"/>
              </a:ext>
            </a:extLst>
          </p:cNvPr>
          <p:cNvSpPr txBox="1"/>
          <p:nvPr/>
        </p:nvSpPr>
        <p:spPr>
          <a:xfrm>
            <a:off x="5186076" y="4955310"/>
            <a:ext cx="3231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调制激光在光学腔内的变化（考虑了反思损失、增益和束流辐射的影响），这会影响下一圈的调制效果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6DD29F25-60D5-06C3-9961-57DDB3E097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3584" y="2390428"/>
            <a:ext cx="3528640" cy="1038572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AB5F971E-2F5B-54D0-4482-9EB9B30AA811}"/>
              </a:ext>
            </a:extLst>
          </p:cNvPr>
          <p:cNvSpPr txBox="1"/>
          <p:nvPr/>
        </p:nvSpPr>
        <p:spPr>
          <a:xfrm>
            <a:off x="9694417" y="3685649"/>
            <a:ext cx="1580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单圈传输矩阵</a:t>
            </a:r>
          </a:p>
        </p:txBody>
      </p:sp>
    </p:spTree>
    <p:extLst>
      <p:ext uri="{BB962C8B-B14F-4D97-AF65-F5344CB8AC3E}">
        <p14:creationId xmlns:p14="http://schemas.microsoft.com/office/powerpoint/2010/main" val="193714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2B00A6C-F388-9A97-CB66-6F7D101F9FC7}"/>
              </a:ext>
            </a:extLst>
          </p:cNvPr>
          <p:cNvSpPr txBox="1"/>
          <p:nvPr/>
        </p:nvSpPr>
        <p:spPr>
          <a:xfrm>
            <a:off x="426128" y="328474"/>
            <a:ext cx="870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文章中计算的是束流</a:t>
            </a:r>
            <a:r>
              <a:rPr lang="en-US" altLang="zh-CN" dirty="0"/>
              <a:t>σ</a:t>
            </a:r>
            <a:r>
              <a:rPr lang="zh-CN" altLang="en-US" dirty="0"/>
              <a:t>矩阵的传输，其中可以加入阻尼和激发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C69AA2E-BDE8-FC78-2AA8-F503E3BAA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8767"/>
            <a:ext cx="3056442" cy="140708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F0CF4CC-FAE9-1514-3D64-3E211364C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82" y="2469247"/>
            <a:ext cx="2229161" cy="52394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06A92A5-3AD7-6060-02DC-96319337DD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7190" y="1424326"/>
            <a:ext cx="4487702" cy="1288698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DDBA7F9-F645-874D-166C-FEC47A6C5CA0}"/>
              </a:ext>
            </a:extLst>
          </p:cNvPr>
          <p:cNvSpPr txBox="1"/>
          <p:nvPr/>
        </p:nvSpPr>
        <p:spPr>
          <a:xfrm>
            <a:off x="3764132" y="998768"/>
            <a:ext cx="290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阻尼效应：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747722E-711D-CA6B-1708-5A28631185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0723" y="1144154"/>
            <a:ext cx="3639844" cy="1849041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7486559C-7152-DDD9-6597-2DA862E59784}"/>
              </a:ext>
            </a:extLst>
          </p:cNvPr>
          <p:cNvSpPr txBox="1"/>
          <p:nvPr/>
        </p:nvSpPr>
        <p:spPr>
          <a:xfrm>
            <a:off x="8373122" y="736314"/>
            <a:ext cx="2902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激发：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5AED9F3C-7AD2-05E6-3F89-79ED2B8F72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60" y="3429000"/>
            <a:ext cx="6020640" cy="3305636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4A0F5B32-D8FD-6AF7-E63B-F473586A3B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7985" y="3719715"/>
            <a:ext cx="5938655" cy="310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48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88</Words>
  <Application>Microsoft Office PowerPoint</Application>
  <PresentationFormat>宽屏</PresentationFormat>
  <Paragraphs>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2025.9.15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子航 赵</dc:creator>
  <cp:lastModifiedBy>子航 赵</cp:lastModifiedBy>
  <cp:revision>4</cp:revision>
  <dcterms:created xsi:type="dcterms:W3CDTF">2025-09-15T02:40:33Z</dcterms:created>
  <dcterms:modified xsi:type="dcterms:W3CDTF">2025-09-15T05:07:56Z</dcterms:modified>
</cp:coreProperties>
</file>