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DOSE-EQ-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680" y="499110"/>
            <a:ext cx="10708005" cy="5793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11960" y="455295"/>
            <a:ext cx="6576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The </a:t>
            </a:r>
            <a:r>
              <a:rPr lang="en-US" altLang="zh-CN"/>
              <a:t>Total Dose-equilvent 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DOSE-EQ-NEUTR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120" y="368935"/>
            <a:ext cx="11086465" cy="59982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11960" y="455295"/>
            <a:ext cx="6576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The Dose-equilvent of Neutrons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DOSE-EQ-PHOT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05" y="274320"/>
            <a:ext cx="11249025" cy="6086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3355" y="455295"/>
            <a:ext cx="6576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The </a:t>
            </a:r>
            <a:r>
              <a:rPr lang="en-US" altLang="zh-CN"/>
              <a:t>Dose-equilvent of Photon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WPS 演示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尚继强</dc:creator>
  <cp:lastModifiedBy>尚继强</cp:lastModifiedBy>
  <cp:revision>5</cp:revision>
  <dcterms:created xsi:type="dcterms:W3CDTF">2023-08-09T12:44:00Z</dcterms:created>
  <dcterms:modified xsi:type="dcterms:W3CDTF">2025-06-17T11:59:41Z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2052-12.1.0.19302</vt:lpwstr>
  </property>
</Properties>
</file>