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85" r:id="rId2"/>
    <p:sldId id="295" r:id="rId3"/>
    <p:sldId id="294" r:id="rId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袁 铭宽" initials="袁" lastIdx="1" clrIdx="0">
    <p:extLst>
      <p:ext uri="{19B8F6BF-5375-455C-9EA6-DF929625EA0E}">
        <p15:presenceInfo xmlns:p15="http://schemas.microsoft.com/office/powerpoint/2012/main" userId="dbb33777b94f8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4B4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2" autoAdjust="0"/>
    <p:restoredTop sz="96884" autoAdjust="0"/>
  </p:normalViewPr>
  <p:slideViewPr>
    <p:cSldViewPr snapToGrid="0">
      <p:cViewPr>
        <p:scale>
          <a:sx n="125" d="100"/>
          <a:sy n="125" d="100"/>
        </p:scale>
        <p:origin x="174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427B197-C74C-4751-9DCC-277ABE473D8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DFEB8F-E84B-4B5C-8F6C-260750D73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59570-CEBD-4F25-A678-7C177301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4F8B2-B312-41D2-BCC8-B4338426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BFE3C-B88F-4523-A3AB-EAB20F3C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A48D-2352-4BFB-8FC3-A88BC9BD4E44}" type="datetime1">
              <a:rPr lang="zh-CN" altLang="en-US" smtClean="0"/>
              <a:t>2025/6/20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FA361-30F1-4512-B974-0EF791AB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7713C-B1BF-4B8B-BF06-E7B928B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110B47-3E1E-4468-A807-0BF869A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F59263-DDAC-4EC6-9F1D-F2685B95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8701F-8429-47B7-9330-2AE766DE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F6EC-9C62-4F24-A85B-212F76F307A3}" type="datetime1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267C3E-3462-4F9C-A04D-3DACA4C2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D5DAC-28B0-4E11-92EE-11EAF4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6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71FBF9-4A57-4DED-99DB-92404239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48DFA8-BA53-47E1-B428-15B54D7F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FD761-39A2-4070-9885-62E92307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5848-BB1C-4B1E-8BD0-191C1561C0CB}" type="datetime1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70B9F-8C62-43F6-85AD-F782C2F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A3885-B630-401E-8190-2E5E63E5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9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27C40-A608-483F-9210-C3B41BE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A5F293-6A96-4203-8807-0263C583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2DCC2-0B50-42CF-9410-9C667123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D391-17B4-485D-B3FD-B7F17D1C3527}" type="datetime1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70751-BB2E-4683-B5C6-C4352C1F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51C88-BFDF-4213-8162-6CB892E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52CF2-0D52-4FC1-A6DC-AE36CFEE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8DC9F-BD8F-453C-8157-D483A88F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0D5C1-BF62-4C72-9C80-460524C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78B-7701-474C-8DB8-79B12CD5C5E3}" type="datetime1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27FCF-BD3F-43DA-8162-63F5EF7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5ED73D-9448-44EF-8D0A-4910474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9B34-9BAD-4EC4-947E-D40F7B81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EB621-BFAC-4EA3-8B97-DD471974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37D15A-A910-44D2-80BE-F9CF71FA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2389A7-5D99-468B-A322-B93FAA9E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FF4F-12AC-4B9D-B653-FDEEC86D8516}" type="datetime1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5B8E6-41DC-4CE0-B5E0-0A87D20C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91ACC-A41B-499D-9B08-408F733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0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06EC6-47C9-41B5-9BDB-03B8A96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A4B86-2866-41BB-B014-5B64FBD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955BC0-647C-47AF-9FCE-4F6E4EFD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49955-4F65-4537-BD64-839D171C4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72D95D-A917-48DB-8C10-B384E7F4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9B9B6C-930F-4D79-81F9-B00E2B4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5CDA-1EF2-44F2-A75F-724537987B5C}" type="datetime1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883018-ABE3-493E-808F-C3454F47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471EF6-FF43-4B64-93BB-5FD555A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6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6D948-E807-4AD1-895B-C9FC1A31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8E4F7E-4272-4858-8ED6-444DCCBC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7B97-5BEE-4D61-968A-E467342CB3FD}" type="datetime1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09143A-B810-45EB-B4ED-FF7AB0B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823B6-5471-473D-954E-84298B7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C0E435-46CF-4C33-91BD-D238FBCE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BB6D-7AEF-4E4D-B9D7-0A52F2FD453A}" type="datetime1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368C33-D9A0-419A-B853-FBD58C12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3D06E4-38A7-4F78-A2A6-EFD3A0CE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2B32-18F3-4466-AEFE-007C371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BB16B-5072-4E5B-A807-D99E5FA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C05D69-58A4-4423-83C5-4454E777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B988D-16C7-475B-8F62-CDEF2C37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E7AD-383A-4539-88FA-A15B8E11F812}" type="datetime1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3FC8A-A361-4A78-A191-885617D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754AD3-AC73-4A7D-8D7F-124E63DC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C7EB-A82F-4CB6-A6BD-96E64335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180100-1AE8-4A03-922E-DC785DDF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56DC35-1756-4D84-AE30-13FBF6E1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CB8785-E22A-47E7-A0D9-12088BF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35B2-4614-4CDB-9E1A-A9B5B6B16E89}" type="datetime1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03BB5-682A-4692-9483-AF01B4C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EC9C5A-11AD-42F1-B696-360AF8C6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07E9F6-890C-42B2-9908-3EC521C9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0D963-0555-43DA-9D08-4831ED6F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349E0-D41E-46ED-9184-DA1E92A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A3BD-89FB-497F-8951-C97B904606BB}" type="datetime1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0D96A-75D4-4DB1-B220-4F7F762FF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35F65-0C67-4AC2-BDAC-3B5DA40B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F18B2225-6B60-414B-B9D2-A5A9F928969F}"/>
              </a:ext>
            </a:extLst>
          </p:cNvPr>
          <p:cNvSpPr/>
          <p:nvPr/>
        </p:nvSpPr>
        <p:spPr>
          <a:xfrm>
            <a:off x="0" y="1395983"/>
            <a:ext cx="12192000" cy="2388235"/>
          </a:xfrm>
          <a:custGeom>
            <a:avLst/>
            <a:gdLst/>
            <a:ahLst/>
            <a:cxnLst/>
            <a:rect l="l" t="t" r="r" b="b"/>
            <a:pathLst>
              <a:path w="12192000" h="2388235">
                <a:moveTo>
                  <a:pt x="12192000" y="0"/>
                </a:moveTo>
                <a:lnTo>
                  <a:pt x="0" y="0"/>
                </a:lnTo>
                <a:lnTo>
                  <a:pt x="0" y="2388107"/>
                </a:lnTo>
                <a:lnTo>
                  <a:pt x="12192000" y="23881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5F42D-6819-463A-8832-D1B2F3FE2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18" y="2101208"/>
            <a:ext cx="10658764" cy="1180458"/>
          </a:xfrm>
        </p:spPr>
        <p:txBody>
          <a:bodyPr>
            <a:norm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lang="en-US" spc="-5" dirty="0">
                <a:solidFill>
                  <a:schemeClr val="bg1"/>
                </a:solidFill>
                <a:cs typeface="Times New Roman" panose="02020603050405020304"/>
              </a:rPr>
              <a:t>5m scintillator 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175B-4EC8-4E69-9841-39B15385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531"/>
            <a:ext cx="9144000" cy="2388234"/>
          </a:xfrm>
        </p:spPr>
        <p:txBody>
          <a:bodyPr>
            <a:noAutofit/>
          </a:bodyPr>
          <a:lstStyle/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cs typeface="Times New Roman" panose="02020603050405020304"/>
              </a:rPr>
              <a:t>Ming-Kuan Yuan</a:t>
            </a:r>
          </a:p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cs typeface="Times New Roman" panose="02020603050405020304"/>
              </a:rPr>
              <a:t>Fudan University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endParaRPr lang="en-US" altLang="zh-CN" sz="1200" spc="-5" dirty="0">
              <a:cs typeface="Times New Roman" panose="02020603050405020304"/>
            </a:endParaRP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cs typeface="Times New Roman" panose="02020603050405020304"/>
              </a:rPr>
              <a:t>2025.6.20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cs typeface="Times New Roman" panose="02020603050405020304"/>
              </a:rPr>
              <a:t>CEPC muon detector</a:t>
            </a:r>
          </a:p>
        </p:txBody>
      </p:sp>
      <p:sp>
        <p:nvSpPr>
          <p:cNvPr id="14" name="日期占位符 13">
            <a:extLst>
              <a:ext uri="{FF2B5EF4-FFF2-40B4-BE49-F238E27FC236}">
                <a16:creationId xmlns:a16="http://schemas.microsoft.com/office/drawing/2014/main" id="{AAB2314D-D67F-A2B8-4668-DFB25D68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4"/>
            <a:ext cx="2743200" cy="365125"/>
          </a:xfr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/>
          <a:lstStyle/>
          <a:p>
            <a:fld id="{BC52CFF5-BE0C-4FC6-BFC3-F07EBB6D96B8}" type="datetime1">
              <a:rPr lang="zh-CN" altLang="en-US" smtClean="0">
                <a:solidFill>
                  <a:schemeClr val="bg1"/>
                </a:solidFill>
              </a:rPr>
              <a:t>2025/6/20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页脚占位符 14">
            <a:extLst>
              <a:ext uri="{FF2B5EF4-FFF2-40B4-BE49-F238E27FC236}">
                <a16:creationId xmlns:a16="http://schemas.microsoft.com/office/drawing/2014/main" id="{E2E41191-627C-CE50-5973-C829C8B7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489988"/>
            <a:ext cx="6697681" cy="36512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mkyuan23@m.fudan.edu.cn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E9219BEC-5B8A-E613-AED8-2BED02A7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989"/>
            <a:ext cx="2743200" cy="365125"/>
          </a:xfr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/>
          <a:lstStyle/>
          <a:p>
            <a:fld id="{6A959264-E1FE-471A-9D55-0D7B691EEC1D}" type="slidenum">
              <a:rPr lang="zh-CN" altLang="en-US" smtClean="0">
                <a:solidFill>
                  <a:schemeClr val="bg1"/>
                </a:solidFill>
              </a:rPr>
              <a:t>1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5"/>
    </mc:Choice>
    <mc:Fallback xmlns="">
      <p:transition spd="slow" advTm="138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5E42B-41BD-2215-5C9A-D55171661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0DC571D5-151A-759B-01E9-C0609500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5m</a:t>
            </a:r>
            <a:r>
              <a:rPr lang="zh-CN" altLang="en-US" dirty="0"/>
              <a:t> </a:t>
            </a:r>
            <a:r>
              <a:rPr lang="en-US" altLang="zh-CN" spc="-5" dirty="0">
                <a:cs typeface="Times New Roman" panose="02020603050405020304"/>
              </a:rPr>
              <a:t>scintillator test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E0918-F7C2-3531-23A1-81E83F06F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32" y="1764349"/>
            <a:ext cx="4427047" cy="26685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F0C74E5-AF8A-9367-8666-C4CBAA447F89}"/>
              </a:ext>
            </a:extLst>
          </p:cNvPr>
          <p:cNvSpPr txBox="1"/>
          <p:nvPr/>
        </p:nvSpPr>
        <p:spPr>
          <a:xfrm>
            <a:off x="7879030" y="4432937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Scin5m at 1m @ihep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F51ED5-01AD-573D-23F5-A9065D074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21" y="1764349"/>
            <a:ext cx="4545279" cy="27651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22EE55C-EA29-B21F-D751-11EBBC2DBEA1}"/>
              </a:ext>
            </a:extLst>
          </p:cNvPr>
          <p:cNvSpPr txBox="1"/>
          <p:nvPr/>
        </p:nvSpPr>
        <p:spPr>
          <a:xfrm>
            <a:off x="2115352" y="4529523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 AL at 1m @fudan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264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BF651-4E51-74F5-F47A-02A10902F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0C9D9D33-1B71-D5C0-5D54-137962A7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5m</a:t>
            </a:r>
            <a:r>
              <a:rPr lang="zh-CN" altLang="en-US" dirty="0"/>
              <a:t> </a:t>
            </a:r>
            <a:r>
              <a:rPr lang="en-US" altLang="zh-CN" spc="-5" dirty="0">
                <a:cs typeface="Times New Roman" panose="02020603050405020304"/>
              </a:rPr>
              <a:t>scintillator test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6B6D76-35DA-5303-783C-0635BDAD2264}"/>
              </a:ext>
            </a:extLst>
          </p:cNvPr>
          <p:cNvSpPr txBox="1"/>
          <p:nvPr/>
        </p:nvSpPr>
        <p:spPr>
          <a:xfrm>
            <a:off x="1691310" y="4100146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测试</a:t>
            </a:r>
            <a:r>
              <a:rPr lang="en-US" altLang="zh-CN" dirty="0"/>
              <a:t>setup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EBB318-621C-9F8F-FD3B-2956F79C9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38" y="1289538"/>
            <a:ext cx="3747477" cy="28106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200A48-F0C6-9004-5A91-3D12C1CF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192"/>
          <a:stretch>
            <a:fillRect/>
          </a:stretch>
        </p:blipFill>
        <p:spPr>
          <a:xfrm>
            <a:off x="782773" y="4686258"/>
            <a:ext cx="2958230" cy="17263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8D9383B-C403-1A7A-327C-8391D58D3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560" y="730027"/>
            <a:ext cx="3545745" cy="22359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C9B65A3-2D63-8316-4512-A98A7ED2C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067" y="730027"/>
            <a:ext cx="3675856" cy="223591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479ECC7-0B21-31AE-8701-9F10DC848CA9}"/>
              </a:ext>
            </a:extLst>
          </p:cNvPr>
          <p:cNvSpPr txBox="1"/>
          <p:nvPr/>
        </p:nvSpPr>
        <p:spPr>
          <a:xfrm>
            <a:off x="5792838" y="296593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from 5 m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DAB9F9-6BC2-C330-AC70-3F563ACF1852}"/>
              </a:ext>
            </a:extLst>
          </p:cNvPr>
          <p:cNvSpPr txBox="1"/>
          <p:nvPr/>
        </p:nvSpPr>
        <p:spPr>
          <a:xfrm>
            <a:off x="9572401" y="296593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1.6 m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08BB0F0-6529-59E5-E429-00AE07ED7486}"/>
              </a:ext>
            </a:extLst>
          </p:cNvPr>
          <p:cNvSpPr txBox="1"/>
          <p:nvPr/>
        </p:nvSpPr>
        <p:spPr>
          <a:xfrm>
            <a:off x="6981549" y="3294296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与光纤水平距离 </a:t>
            </a:r>
            <a:r>
              <a:rPr lang="en-US" altLang="zh-CN" dirty="0"/>
              <a:t>1.5 cm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0D205BD-0385-27A3-2E0A-C5319323C85C}"/>
              </a:ext>
            </a:extLst>
          </p:cNvPr>
          <p:cNvSpPr txBox="1"/>
          <p:nvPr/>
        </p:nvSpPr>
        <p:spPr>
          <a:xfrm>
            <a:off x="5792838" y="58995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from 5 m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0B31E6F-E151-D8F4-A5B6-BF5C794F0E8B}"/>
              </a:ext>
            </a:extLst>
          </p:cNvPr>
          <p:cNvSpPr txBox="1"/>
          <p:nvPr/>
        </p:nvSpPr>
        <p:spPr>
          <a:xfrm>
            <a:off x="9572401" y="589954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1.6 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6B84D66-B685-2F26-3C1F-3FBE1A2A0D19}"/>
              </a:ext>
            </a:extLst>
          </p:cNvPr>
          <p:cNvSpPr txBox="1"/>
          <p:nvPr/>
        </p:nvSpPr>
        <p:spPr>
          <a:xfrm>
            <a:off x="6981549" y="6227897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与光纤水平距离 </a:t>
            </a:r>
            <a:r>
              <a:rPr lang="en-US" altLang="zh-CN" dirty="0"/>
              <a:t>0.5 cm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C67A9C0-23A7-0085-0777-01856EAF397A}"/>
              </a:ext>
            </a:extLst>
          </p:cNvPr>
          <p:cNvSpPr txBox="1"/>
          <p:nvPr/>
        </p:nvSpPr>
        <p:spPr>
          <a:xfrm>
            <a:off x="1294336" y="823559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与</a:t>
            </a:r>
            <a:r>
              <a:rPr lang="en-US" altLang="zh-CN" dirty="0" err="1"/>
              <a:t>SiPM</a:t>
            </a:r>
            <a:r>
              <a:rPr lang="zh-CN" altLang="en-US" dirty="0"/>
              <a:t>相距</a:t>
            </a:r>
            <a:r>
              <a:rPr lang="en-US" altLang="zh-CN" dirty="0"/>
              <a:t>1m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8C02250-18BC-E28C-15F0-92708EC4D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027" y="3666460"/>
            <a:ext cx="3810863" cy="231225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BB2A0-8844-F024-09AA-81BB3D417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9598" y="3628007"/>
            <a:ext cx="3802325" cy="231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5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omic Sans MS"/>
        <a:ea typeface="华文楷体"/>
        <a:cs typeface=""/>
      </a:majorFont>
      <a:minorFont>
        <a:latin typeface="Comic Sans MS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44217</TotalTime>
  <Words>66</Words>
  <Application>Microsoft Office PowerPoint</Application>
  <PresentationFormat>宽屏</PresentationFormat>
  <Paragraphs>22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Arial</vt:lpstr>
      <vt:lpstr>Comic Sans MS</vt:lpstr>
      <vt:lpstr>Times New Roman</vt:lpstr>
      <vt:lpstr>Office 主题​​</vt:lpstr>
      <vt:lpstr>5m scintillator test</vt:lpstr>
      <vt:lpstr>5m scintillator test</vt:lpstr>
      <vt:lpstr>5m scintillator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铭宽</dc:creator>
  <cp:lastModifiedBy>MingKuan Yuan</cp:lastModifiedBy>
  <cp:revision>1256</cp:revision>
  <dcterms:created xsi:type="dcterms:W3CDTF">2021-11-11T02:50:15Z</dcterms:created>
  <dcterms:modified xsi:type="dcterms:W3CDTF">2025-06-20T06:30:26Z</dcterms:modified>
</cp:coreProperties>
</file>