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274" r:id="rId4"/>
    <p:sldId id="289" r:id="rId5"/>
    <p:sldId id="263" r:id="rId6"/>
    <p:sldId id="272" r:id="rId7"/>
    <p:sldId id="273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75" r:id="rId16"/>
    <p:sldId id="279" r:id="rId17"/>
    <p:sldId id="276" r:id="rId18"/>
    <p:sldId id="277" r:id="rId19"/>
    <p:sldId id="278" r:id="rId20"/>
    <p:sldId id="257" r:id="rId21"/>
    <p:sldId id="287" r:id="rId22"/>
    <p:sldId id="268" r:id="rId23"/>
    <p:sldId id="271" r:id="rId24"/>
    <p:sldId id="258" r:id="rId25"/>
    <p:sldId id="261" r:id="rId26"/>
    <p:sldId id="262" r:id="rId27"/>
    <p:sldId id="264" r:id="rId28"/>
    <p:sldId id="265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3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6AB3CC-3E24-4220-8C8D-DA17BABAA68E}" v="751" dt="2025-06-18T06:30:59.7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79" autoAdjust="0"/>
    <p:restoredTop sz="94660"/>
  </p:normalViewPr>
  <p:slideViewPr>
    <p:cSldViewPr snapToGrid="0">
      <p:cViewPr>
        <p:scale>
          <a:sx n="75" d="100"/>
          <a:sy n="75" d="100"/>
        </p:scale>
        <p:origin x="195" y="5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坤 许" userId="27c33e8e49892705" providerId="LiveId" clId="{1C6AB3CC-3E24-4220-8C8D-DA17BABAA68E}"/>
    <pc:docChg chg="undo custSel addSld delSld modSld sldOrd">
      <pc:chgData name="坤 许" userId="27c33e8e49892705" providerId="LiveId" clId="{1C6AB3CC-3E24-4220-8C8D-DA17BABAA68E}" dt="2025-06-18T06:36:20.075" v="3702" actId="113"/>
      <pc:docMkLst>
        <pc:docMk/>
      </pc:docMkLst>
      <pc:sldChg chg="addSp modSp mod setBg">
        <pc:chgData name="坤 许" userId="27c33e8e49892705" providerId="LiveId" clId="{1C6AB3CC-3E24-4220-8C8D-DA17BABAA68E}" dt="2025-06-18T06:30:49.033" v="3663" actId="1076"/>
        <pc:sldMkLst>
          <pc:docMk/>
          <pc:sldMk cId="1629006826" sldId="256"/>
        </pc:sldMkLst>
        <pc:spChg chg="mod">
          <ac:chgData name="坤 许" userId="27c33e8e49892705" providerId="LiveId" clId="{1C6AB3CC-3E24-4220-8C8D-DA17BABAA68E}" dt="2025-06-18T06:29:41.112" v="3652" actId="1076"/>
          <ac:spMkLst>
            <pc:docMk/>
            <pc:sldMk cId="1629006826" sldId="256"/>
            <ac:spMk id="2" creationId="{6BA2C397-00DC-3B9F-0591-5BA9E4722F1D}"/>
          </ac:spMkLst>
        </pc:spChg>
        <pc:spChg chg="mod">
          <ac:chgData name="坤 许" userId="27c33e8e49892705" providerId="LiveId" clId="{1C6AB3CC-3E24-4220-8C8D-DA17BABAA68E}" dt="2025-06-18T06:29:06.157" v="3643" actId="1076"/>
          <ac:spMkLst>
            <pc:docMk/>
            <pc:sldMk cId="1629006826" sldId="256"/>
            <ac:spMk id="3" creationId="{BE728D3B-B0F5-AEEB-1759-C5639D845E2A}"/>
          </ac:spMkLst>
        </pc:spChg>
        <pc:spChg chg="add mod">
          <ac:chgData name="坤 许" userId="27c33e8e49892705" providerId="LiveId" clId="{1C6AB3CC-3E24-4220-8C8D-DA17BABAA68E}" dt="2025-06-18T01:32:04.525" v="3246" actId="20577"/>
          <ac:spMkLst>
            <pc:docMk/>
            <pc:sldMk cId="1629006826" sldId="256"/>
            <ac:spMk id="5" creationId="{C38FC1F2-4E80-1160-14FC-D084BE82D7A9}"/>
          </ac:spMkLst>
        </pc:spChg>
        <pc:spChg chg="add mod ord">
          <ac:chgData name="坤 许" userId="27c33e8e49892705" providerId="LiveId" clId="{1C6AB3CC-3E24-4220-8C8D-DA17BABAA68E}" dt="2025-06-18T06:29:25.537" v="3648" actId="167"/>
          <ac:spMkLst>
            <pc:docMk/>
            <pc:sldMk cId="1629006826" sldId="256"/>
            <ac:spMk id="7" creationId="{7AB78741-A5F4-8733-B083-1EF2FE9ECDE9}"/>
          </ac:spMkLst>
        </pc:spChg>
        <pc:picChg chg="add mod">
          <ac:chgData name="坤 许" userId="27c33e8e49892705" providerId="LiveId" clId="{1C6AB3CC-3E24-4220-8C8D-DA17BABAA68E}" dt="2025-06-18T06:30:47.506" v="3662" actId="1076"/>
          <ac:picMkLst>
            <pc:docMk/>
            <pc:sldMk cId="1629006826" sldId="256"/>
            <ac:picMk id="6" creationId="{F1900D8C-D77B-715E-B63D-16A7D345234D}"/>
          </ac:picMkLst>
        </pc:picChg>
        <pc:picChg chg="add mod modCrop">
          <ac:chgData name="坤 许" userId="27c33e8e49892705" providerId="LiveId" clId="{1C6AB3CC-3E24-4220-8C8D-DA17BABAA68E}" dt="2025-06-18T06:30:49.033" v="3663" actId="1076"/>
          <ac:picMkLst>
            <pc:docMk/>
            <pc:sldMk cId="1629006826" sldId="256"/>
            <ac:picMk id="8" creationId="{8F817DB0-618C-F583-6C70-5DF7D6115A79}"/>
          </ac:picMkLst>
        </pc:picChg>
      </pc:sldChg>
      <pc:sldChg chg="addSp modSp mod ord">
        <pc:chgData name="坤 许" userId="27c33e8e49892705" providerId="LiveId" clId="{1C6AB3CC-3E24-4220-8C8D-DA17BABAA68E}" dt="2025-06-18T06:36:20.075" v="3702" actId="113"/>
        <pc:sldMkLst>
          <pc:docMk/>
          <pc:sldMk cId="2289284186" sldId="257"/>
        </pc:sldMkLst>
        <pc:spChg chg="mod">
          <ac:chgData name="坤 许" userId="27c33e8e49892705" providerId="LiveId" clId="{1C6AB3CC-3E24-4220-8C8D-DA17BABAA68E}" dt="2025-06-18T06:35:58.532" v="3694" actId="207"/>
          <ac:spMkLst>
            <pc:docMk/>
            <pc:sldMk cId="2289284186" sldId="257"/>
            <ac:spMk id="2" creationId="{396A0433-48FB-4D16-7E79-022FD45D2D21}"/>
          </ac:spMkLst>
        </pc:spChg>
        <pc:spChg chg="mod">
          <ac:chgData name="坤 许" userId="27c33e8e49892705" providerId="LiveId" clId="{1C6AB3CC-3E24-4220-8C8D-DA17BABAA68E}" dt="2025-06-18T01:44:56.095" v="3447" actId="1076"/>
          <ac:spMkLst>
            <pc:docMk/>
            <pc:sldMk cId="2289284186" sldId="257"/>
            <ac:spMk id="3" creationId="{071E21F1-5456-080D-E95C-302F90D852FF}"/>
          </ac:spMkLst>
        </pc:spChg>
        <pc:spChg chg="add mod">
          <ac:chgData name="坤 许" userId="27c33e8e49892705" providerId="LiveId" clId="{1C6AB3CC-3E24-4220-8C8D-DA17BABAA68E}" dt="2025-06-18T06:36:05.360" v="3697" actId="207"/>
          <ac:spMkLst>
            <pc:docMk/>
            <pc:sldMk cId="2289284186" sldId="257"/>
            <ac:spMk id="5" creationId="{AD24DA05-4484-9E77-2633-7BAAD73D993F}"/>
          </ac:spMkLst>
        </pc:spChg>
        <pc:spChg chg="add mod">
          <ac:chgData name="坤 许" userId="27c33e8e49892705" providerId="LiveId" clId="{1C6AB3CC-3E24-4220-8C8D-DA17BABAA68E}" dt="2025-06-18T01:45:13.069" v="3467" actId="5793"/>
          <ac:spMkLst>
            <pc:docMk/>
            <pc:sldMk cId="2289284186" sldId="257"/>
            <ac:spMk id="6" creationId="{B568276D-D5D8-19B4-5A19-AFDF681F48ED}"/>
          </ac:spMkLst>
        </pc:spChg>
        <pc:spChg chg="add mod">
          <ac:chgData name="坤 许" userId="27c33e8e49892705" providerId="LiveId" clId="{1C6AB3CC-3E24-4220-8C8D-DA17BABAA68E}" dt="2025-06-18T06:36:20.075" v="3702" actId="113"/>
          <ac:spMkLst>
            <pc:docMk/>
            <pc:sldMk cId="2289284186" sldId="257"/>
            <ac:spMk id="8" creationId="{109EF462-4E2D-D348-C5CA-FFBF910E4C64}"/>
          </ac:spMkLst>
        </pc:spChg>
        <pc:picChg chg="mod">
          <ac:chgData name="坤 许" userId="27c33e8e49892705" providerId="LiveId" clId="{1C6AB3CC-3E24-4220-8C8D-DA17BABAA68E}" dt="2025-06-18T01:46:00.193" v="3481" actId="732"/>
          <ac:picMkLst>
            <pc:docMk/>
            <pc:sldMk cId="2289284186" sldId="257"/>
            <ac:picMk id="3074" creationId="{A06FA704-76D9-0FE1-7383-5DEE7B8F01F0}"/>
          </ac:picMkLst>
        </pc:picChg>
      </pc:sldChg>
      <pc:sldChg chg="modSp mod">
        <pc:chgData name="坤 许" userId="27c33e8e49892705" providerId="LiveId" clId="{1C6AB3CC-3E24-4220-8C8D-DA17BABAA68E}" dt="2025-06-18T01:44:11.594" v="3422" actId="21"/>
        <pc:sldMkLst>
          <pc:docMk/>
          <pc:sldMk cId="3161517606" sldId="258"/>
        </pc:sldMkLst>
        <pc:spChg chg="mod">
          <ac:chgData name="坤 许" userId="27c33e8e49892705" providerId="LiveId" clId="{1C6AB3CC-3E24-4220-8C8D-DA17BABAA68E}" dt="2025-06-18T01:44:11.594" v="3422" actId="21"/>
          <ac:spMkLst>
            <pc:docMk/>
            <pc:sldMk cId="3161517606" sldId="258"/>
            <ac:spMk id="3" creationId="{B7787754-1F55-AC2D-2DEC-19EB3DA75947}"/>
          </ac:spMkLst>
        </pc:spChg>
      </pc:sldChg>
      <pc:sldChg chg="addSp delSp modSp mod setBg">
        <pc:chgData name="坤 许" userId="27c33e8e49892705" providerId="LiveId" clId="{1C6AB3CC-3E24-4220-8C8D-DA17BABAA68E}" dt="2025-06-18T06:31:38.735" v="3677" actId="1076"/>
        <pc:sldMkLst>
          <pc:docMk/>
          <pc:sldMk cId="1032248266" sldId="259"/>
        </pc:sldMkLst>
        <pc:spChg chg="del">
          <ac:chgData name="坤 许" userId="27c33e8e49892705" providerId="LiveId" clId="{1C6AB3CC-3E24-4220-8C8D-DA17BABAA68E}" dt="2025-06-18T01:32:52.943" v="3267" actId="478"/>
          <ac:spMkLst>
            <pc:docMk/>
            <pc:sldMk cId="1032248266" sldId="259"/>
            <ac:spMk id="2" creationId="{23B46F0D-E286-F976-18F9-AD23B135E5CE}"/>
          </ac:spMkLst>
        </pc:spChg>
        <pc:spChg chg="add mod ord">
          <ac:chgData name="坤 许" userId="27c33e8e49892705" providerId="LiveId" clId="{1C6AB3CC-3E24-4220-8C8D-DA17BABAA68E}" dt="2025-06-18T06:31:20.443" v="3671" actId="14100"/>
          <ac:spMkLst>
            <pc:docMk/>
            <pc:sldMk cId="1032248266" sldId="259"/>
            <ac:spMk id="2" creationId="{79C284C8-B7BE-77C6-1CE1-7AB8530F38E8}"/>
          </ac:spMkLst>
        </pc:spChg>
        <pc:spChg chg="del">
          <ac:chgData name="坤 许" userId="27c33e8e49892705" providerId="LiveId" clId="{1C6AB3CC-3E24-4220-8C8D-DA17BABAA68E}" dt="2025-06-18T01:32:46.764" v="3265" actId="478"/>
          <ac:spMkLst>
            <pc:docMk/>
            <pc:sldMk cId="1032248266" sldId="259"/>
            <ac:spMk id="3" creationId="{2750BC01-C405-2699-942A-7A5CE3E6848F}"/>
          </ac:spMkLst>
        </pc:spChg>
        <pc:spChg chg="mod">
          <ac:chgData name="坤 许" userId="27c33e8e49892705" providerId="LiveId" clId="{1C6AB3CC-3E24-4220-8C8D-DA17BABAA68E}" dt="2025-06-18T06:31:35.922" v="3676" actId="208"/>
          <ac:spMkLst>
            <pc:docMk/>
            <pc:sldMk cId="1032248266" sldId="259"/>
            <ac:spMk id="6" creationId="{7F455C99-5B03-D99F-9822-097D267BF012}"/>
          </ac:spMkLst>
        </pc:spChg>
        <pc:spChg chg="add del mod">
          <ac:chgData name="坤 许" userId="27c33e8e49892705" providerId="LiveId" clId="{1C6AB3CC-3E24-4220-8C8D-DA17BABAA68E}" dt="2025-06-18T01:32:49.355" v="3266" actId="478"/>
          <ac:spMkLst>
            <pc:docMk/>
            <pc:sldMk cId="1032248266" sldId="259"/>
            <ac:spMk id="9" creationId="{2150FBE4-080C-9F35-3A52-199E1109A546}"/>
          </ac:spMkLst>
        </pc:spChg>
        <pc:spChg chg="add del mod">
          <ac:chgData name="坤 许" userId="27c33e8e49892705" providerId="LiveId" clId="{1C6AB3CC-3E24-4220-8C8D-DA17BABAA68E}" dt="2025-06-18T01:32:55.337" v="3268" actId="478"/>
          <ac:spMkLst>
            <pc:docMk/>
            <pc:sldMk cId="1032248266" sldId="259"/>
            <ac:spMk id="11" creationId="{88A66832-17BB-9901-A51A-B5197DD0EC5A}"/>
          </ac:spMkLst>
        </pc:spChg>
        <pc:spChg chg="add mod">
          <ac:chgData name="坤 许" userId="27c33e8e49892705" providerId="LiveId" clId="{1C6AB3CC-3E24-4220-8C8D-DA17BABAA68E}" dt="2025-06-18T06:31:30.492" v="3675" actId="1076"/>
          <ac:spMkLst>
            <pc:docMk/>
            <pc:sldMk cId="1032248266" sldId="259"/>
            <ac:spMk id="12" creationId="{DE220173-E013-BD78-E817-B9082E4D7D59}"/>
          </ac:spMkLst>
        </pc:spChg>
        <pc:spChg chg="add mod">
          <ac:chgData name="坤 许" userId="27c33e8e49892705" providerId="LiveId" clId="{1C6AB3CC-3E24-4220-8C8D-DA17BABAA68E}" dt="2025-06-18T01:39:39.226" v="3356" actId="1076"/>
          <ac:spMkLst>
            <pc:docMk/>
            <pc:sldMk cId="1032248266" sldId="259"/>
            <ac:spMk id="14" creationId="{80B53895-0894-D807-1CF0-105EF7F06A0F}"/>
          </ac:spMkLst>
        </pc:spChg>
        <pc:spChg chg="add mod">
          <ac:chgData name="坤 许" userId="27c33e8e49892705" providerId="LiveId" clId="{1C6AB3CC-3E24-4220-8C8D-DA17BABAA68E}" dt="2025-06-18T01:38:07.785" v="3337" actId="14100"/>
          <ac:spMkLst>
            <pc:docMk/>
            <pc:sldMk cId="1032248266" sldId="259"/>
            <ac:spMk id="16" creationId="{8D12020D-8004-6A06-2ED2-06883D5450D6}"/>
          </ac:spMkLst>
        </pc:spChg>
        <pc:picChg chg="mod">
          <ac:chgData name="坤 许" userId="27c33e8e49892705" providerId="LiveId" clId="{1C6AB3CC-3E24-4220-8C8D-DA17BABAA68E}" dt="2025-06-18T06:31:38.735" v="3677" actId="1076"/>
          <ac:picMkLst>
            <pc:docMk/>
            <pc:sldMk cId="1032248266" sldId="259"/>
            <ac:picMk id="5" creationId="{B2F92595-3807-0CD7-9E7F-751FBBD12AD9}"/>
          </ac:picMkLst>
        </pc:picChg>
        <pc:picChg chg="mod">
          <ac:chgData name="坤 许" userId="27c33e8e49892705" providerId="LiveId" clId="{1C6AB3CC-3E24-4220-8C8D-DA17BABAA68E}" dt="2025-06-18T01:39:37.136" v="3355" actId="1076"/>
          <ac:picMkLst>
            <pc:docMk/>
            <pc:sldMk cId="1032248266" sldId="259"/>
            <ac:picMk id="7" creationId="{B1C8A4EB-394F-CD22-2A0B-A6FDFAA3B52C}"/>
          </ac:picMkLst>
        </pc:picChg>
      </pc:sldChg>
      <pc:sldChg chg="del">
        <pc:chgData name="坤 许" userId="27c33e8e49892705" providerId="LiveId" clId="{1C6AB3CC-3E24-4220-8C8D-DA17BABAA68E}" dt="2025-06-17T03:06:51.921" v="1495" actId="47"/>
        <pc:sldMkLst>
          <pc:docMk/>
          <pc:sldMk cId="2039720449" sldId="266"/>
        </pc:sldMkLst>
      </pc:sldChg>
      <pc:sldChg chg="del">
        <pc:chgData name="坤 许" userId="27c33e8e49892705" providerId="LiveId" clId="{1C6AB3CC-3E24-4220-8C8D-DA17BABAA68E}" dt="2025-06-17T03:06:55.152" v="1496" actId="47"/>
        <pc:sldMkLst>
          <pc:docMk/>
          <pc:sldMk cId="338032863" sldId="267"/>
        </pc:sldMkLst>
      </pc:sldChg>
      <pc:sldChg chg="del">
        <pc:chgData name="坤 许" userId="27c33e8e49892705" providerId="LiveId" clId="{1C6AB3CC-3E24-4220-8C8D-DA17BABAA68E}" dt="2025-06-17T05:18:54.663" v="2100" actId="47"/>
        <pc:sldMkLst>
          <pc:docMk/>
          <pc:sldMk cId="1075262364" sldId="269"/>
        </pc:sldMkLst>
      </pc:sldChg>
      <pc:sldChg chg="del">
        <pc:chgData name="坤 许" userId="27c33e8e49892705" providerId="LiveId" clId="{1C6AB3CC-3E24-4220-8C8D-DA17BABAA68E}" dt="2025-06-17T05:18:57.532" v="2101" actId="47"/>
        <pc:sldMkLst>
          <pc:docMk/>
          <pc:sldMk cId="3962139209" sldId="270"/>
        </pc:sldMkLst>
      </pc:sldChg>
      <pc:sldChg chg="modSp mod">
        <pc:chgData name="坤 许" userId="27c33e8e49892705" providerId="LiveId" clId="{1C6AB3CC-3E24-4220-8C8D-DA17BABAA68E}" dt="2025-06-18T06:32:07.648" v="3685" actId="208"/>
        <pc:sldMkLst>
          <pc:docMk/>
          <pc:sldMk cId="3568307458" sldId="272"/>
        </pc:sldMkLst>
        <pc:spChg chg="mod">
          <ac:chgData name="坤 许" userId="27c33e8e49892705" providerId="LiveId" clId="{1C6AB3CC-3E24-4220-8C8D-DA17BABAA68E}" dt="2025-06-18T03:47:08.286" v="3625" actId="20577"/>
          <ac:spMkLst>
            <pc:docMk/>
            <pc:sldMk cId="3568307458" sldId="272"/>
            <ac:spMk id="2" creationId="{AA63B378-9398-0DE7-1B0B-9BCA99582D80}"/>
          </ac:spMkLst>
        </pc:spChg>
        <pc:spChg chg="mod">
          <ac:chgData name="坤 许" userId="27c33e8e49892705" providerId="LiveId" clId="{1C6AB3CC-3E24-4220-8C8D-DA17BABAA68E}" dt="2025-06-18T06:32:07.648" v="3685" actId="208"/>
          <ac:spMkLst>
            <pc:docMk/>
            <pc:sldMk cId="3568307458" sldId="272"/>
            <ac:spMk id="3" creationId="{A8831DEF-CDA1-08F5-8B5A-260A954FEAAF}"/>
          </ac:spMkLst>
        </pc:spChg>
      </pc:sldChg>
      <pc:sldChg chg="modSp mod">
        <pc:chgData name="坤 许" userId="27c33e8e49892705" providerId="LiveId" clId="{1C6AB3CC-3E24-4220-8C8D-DA17BABAA68E}" dt="2025-06-18T06:32:10.461" v="3686" actId="208"/>
        <pc:sldMkLst>
          <pc:docMk/>
          <pc:sldMk cId="3900844722" sldId="273"/>
        </pc:sldMkLst>
        <pc:spChg chg="mod">
          <ac:chgData name="坤 许" userId="27c33e8e49892705" providerId="LiveId" clId="{1C6AB3CC-3E24-4220-8C8D-DA17BABAA68E}" dt="2025-06-18T06:32:10.461" v="3686" actId="208"/>
          <ac:spMkLst>
            <pc:docMk/>
            <pc:sldMk cId="3900844722" sldId="273"/>
            <ac:spMk id="3" creationId="{A8831DEF-CDA1-08F5-8B5A-260A954FEAAF}"/>
          </ac:spMkLst>
        </pc:spChg>
      </pc:sldChg>
      <pc:sldChg chg="modSp mod ord">
        <pc:chgData name="坤 许" userId="27c33e8e49892705" providerId="LiveId" clId="{1C6AB3CC-3E24-4220-8C8D-DA17BABAA68E}" dt="2025-06-18T01:41:35.674" v="3389" actId="1076"/>
        <pc:sldMkLst>
          <pc:docMk/>
          <pc:sldMk cId="1038082463" sldId="274"/>
        </pc:sldMkLst>
        <pc:spChg chg="mod">
          <ac:chgData name="坤 许" userId="27c33e8e49892705" providerId="LiveId" clId="{1C6AB3CC-3E24-4220-8C8D-DA17BABAA68E}" dt="2025-06-18T01:33:38.155" v="3293" actId="1076"/>
          <ac:spMkLst>
            <pc:docMk/>
            <pc:sldMk cId="1038082463" sldId="274"/>
            <ac:spMk id="2" creationId="{F2E4EB85-59D8-172A-6D31-87F1636B53B3}"/>
          </ac:spMkLst>
        </pc:spChg>
        <pc:spChg chg="mod">
          <ac:chgData name="坤 许" userId="27c33e8e49892705" providerId="LiveId" clId="{1C6AB3CC-3E24-4220-8C8D-DA17BABAA68E}" dt="2025-06-18T01:39:55.899" v="3360" actId="1076"/>
          <ac:spMkLst>
            <pc:docMk/>
            <pc:sldMk cId="1038082463" sldId="274"/>
            <ac:spMk id="7" creationId="{561F488A-0C5A-EB49-ABF2-9E208224F745}"/>
          </ac:spMkLst>
        </pc:spChg>
        <pc:spChg chg="mod">
          <ac:chgData name="坤 许" userId="27c33e8e49892705" providerId="LiveId" clId="{1C6AB3CC-3E24-4220-8C8D-DA17BABAA68E}" dt="2025-06-18T01:41:35.674" v="3389" actId="1076"/>
          <ac:spMkLst>
            <pc:docMk/>
            <pc:sldMk cId="1038082463" sldId="274"/>
            <ac:spMk id="13" creationId="{994FBAC5-5B77-01F8-87C3-943F3BAEABD8}"/>
          </ac:spMkLst>
        </pc:spChg>
        <pc:picChg chg="mod">
          <ac:chgData name="坤 许" userId="27c33e8e49892705" providerId="LiveId" clId="{1C6AB3CC-3E24-4220-8C8D-DA17BABAA68E}" dt="2025-06-18T01:41:30.079" v="3385" actId="1076"/>
          <ac:picMkLst>
            <pc:docMk/>
            <pc:sldMk cId="1038082463" sldId="274"/>
            <ac:picMk id="5" creationId="{27A55FE3-91B6-AD27-D924-71B4C80A80BD}"/>
          </ac:picMkLst>
        </pc:picChg>
        <pc:picChg chg="mod">
          <ac:chgData name="坤 许" userId="27c33e8e49892705" providerId="LiveId" clId="{1C6AB3CC-3E24-4220-8C8D-DA17BABAA68E}" dt="2025-06-18T01:41:31.255" v="3386" actId="1076"/>
          <ac:picMkLst>
            <pc:docMk/>
            <pc:sldMk cId="1038082463" sldId="274"/>
            <ac:picMk id="9" creationId="{EBD6D6AA-16B2-DC45-421B-F7EF1231068B}"/>
          </ac:picMkLst>
        </pc:picChg>
      </pc:sldChg>
      <pc:sldChg chg="modSp mod">
        <pc:chgData name="坤 许" userId="27c33e8e49892705" providerId="LiveId" clId="{1C6AB3CC-3E24-4220-8C8D-DA17BABAA68E}" dt="2025-06-17T06:54:14.757" v="2754" actId="1076"/>
        <pc:sldMkLst>
          <pc:docMk/>
          <pc:sldMk cId="1987212350" sldId="275"/>
        </pc:sldMkLst>
        <pc:spChg chg="mod">
          <ac:chgData name="坤 许" userId="27c33e8e49892705" providerId="LiveId" clId="{1C6AB3CC-3E24-4220-8C8D-DA17BABAA68E}" dt="2025-06-17T06:54:10.767" v="2753" actId="403"/>
          <ac:spMkLst>
            <pc:docMk/>
            <pc:sldMk cId="1987212350" sldId="275"/>
            <ac:spMk id="6" creationId="{DF419673-8B70-8A57-837B-D4065B1351FD}"/>
          </ac:spMkLst>
        </pc:spChg>
        <pc:spChg chg="mod">
          <ac:chgData name="坤 许" userId="27c33e8e49892705" providerId="LiveId" clId="{1C6AB3CC-3E24-4220-8C8D-DA17BABAA68E}" dt="2025-06-17T06:54:14.757" v="2754" actId="1076"/>
          <ac:spMkLst>
            <pc:docMk/>
            <pc:sldMk cId="1987212350" sldId="275"/>
            <ac:spMk id="7" creationId="{387EDE99-3AE6-0701-E7E2-99C7FFD55600}"/>
          </ac:spMkLst>
        </pc:spChg>
        <pc:spChg chg="mod">
          <ac:chgData name="坤 许" userId="27c33e8e49892705" providerId="LiveId" clId="{1C6AB3CC-3E24-4220-8C8D-DA17BABAA68E}" dt="2025-06-17T05:28:17.785" v="2252" actId="1076"/>
          <ac:spMkLst>
            <pc:docMk/>
            <pc:sldMk cId="1987212350" sldId="275"/>
            <ac:spMk id="8" creationId="{73EB9D2B-D9C4-3554-2D30-57956511F1AF}"/>
          </ac:spMkLst>
        </pc:spChg>
        <pc:picChg chg="mod">
          <ac:chgData name="坤 许" userId="27c33e8e49892705" providerId="LiveId" clId="{1C6AB3CC-3E24-4220-8C8D-DA17BABAA68E}" dt="2025-06-17T05:28:18.596" v="2253" actId="1076"/>
          <ac:picMkLst>
            <pc:docMk/>
            <pc:sldMk cId="1987212350" sldId="275"/>
            <ac:picMk id="5" creationId="{045D6E67-42B9-35EB-0052-B5CBF221498D}"/>
          </ac:picMkLst>
        </pc:picChg>
      </pc:sldChg>
      <pc:sldChg chg="addSp delSp modSp mod">
        <pc:chgData name="坤 许" userId="27c33e8e49892705" providerId="LiveId" clId="{1C6AB3CC-3E24-4220-8C8D-DA17BABAA68E}" dt="2025-06-17T06:54:32.174" v="2760" actId="1076"/>
        <pc:sldMkLst>
          <pc:docMk/>
          <pc:sldMk cId="9167538" sldId="276"/>
        </pc:sldMkLst>
        <pc:spChg chg="add del mod">
          <ac:chgData name="坤 许" userId="27c33e8e49892705" providerId="LiveId" clId="{1C6AB3CC-3E24-4220-8C8D-DA17BABAA68E}" dt="2025-06-17T06:52:20.246" v="2659" actId="478"/>
          <ac:spMkLst>
            <pc:docMk/>
            <pc:sldMk cId="9167538" sldId="276"/>
            <ac:spMk id="2" creationId="{7C4E5A71-153D-5919-61B7-902F1730FE44}"/>
          </ac:spMkLst>
        </pc:spChg>
        <pc:spChg chg="add mod">
          <ac:chgData name="坤 许" userId="27c33e8e49892705" providerId="LiveId" clId="{1C6AB3CC-3E24-4220-8C8D-DA17BABAA68E}" dt="2025-06-17T06:54:22.559" v="2755" actId="1076"/>
          <ac:spMkLst>
            <pc:docMk/>
            <pc:sldMk cId="9167538" sldId="276"/>
            <ac:spMk id="4" creationId="{8A1F960D-9523-4918-D534-1DB55672FA28}"/>
          </ac:spMkLst>
        </pc:spChg>
        <pc:spChg chg="add mod">
          <ac:chgData name="坤 许" userId="27c33e8e49892705" providerId="LiveId" clId="{1C6AB3CC-3E24-4220-8C8D-DA17BABAA68E}" dt="2025-06-17T06:54:22.559" v="2755" actId="1076"/>
          <ac:spMkLst>
            <pc:docMk/>
            <pc:sldMk cId="9167538" sldId="276"/>
            <ac:spMk id="8" creationId="{E65A5581-864D-A022-78DC-F54B0FB525BD}"/>
          </ac:spMkLst>
        </pc:spChg>
        <pc:spChg chg="add mod">
          <ac:chgData name="坤 许" userId="27c33e8e49892705" providerId="LiveId" clId="{1C6AB3CC-3E24-4220-8C8D-DA17BABAA68E}" dt="2025-06-17T06:54:22.559" v="2755" actId="1076"/>
          <ac:spMkLst>
            <pc:docMk/>
            <pc:sldMk cId="9167538" sldId="276"/>
            <ac:spMk id="9" creationId="{BF8C9D95-0032-0212-7FCB-74557DFD5653}"/>
          </ac:spMkLst>
        </pc:spChg>
        <pc:spChg chg="mod">
          <ac:chgData name="坤 许" userId="27c33e8e49892705" providerId="LiveId" clId="{1C6AB3CC-3E24-4220-8C8D-DA17BABAA68E}" dt="2025-06-17T06:52:55.066" v="2692" actId="14100"/>
          <ac:spMkLst>
            <pc:docMk/>
            <pc:sldMk cId="9167538" sldId="276"/>
            <ac:spMk id="10" creationId="{87C3E281-018B-26F6-81D3-D8D8B757ACD9}"/>
          </ac:spMkLst>
        </pc:spChg>
        <pc:spChg chg="add mod">
          <ac:chgData name="坤 许" userId="27c33e8e49892705" providerId="LiveId" clId="{1C6AB3CC-3E24-4220-8C8D-DA17BABAA68E}" dt="2025-06-17T06:54:30.779" v="2759" actId="1076"/>
          <ac:spMkLst>
            <pc:docMk/>
            <pc:sldMk cId="9167538" sldId="276"/>
            <ac:spMk id="11" creationId="{FD300D7C-55DB-1562-5A0A-DE8C05485AA2}"/>
          </ac:spMkLst>
        </pc:spChg>
        <pc:spChg chg="add mod">
          <ac:chgData name="坤 许" userId="27c33e8e49892705" providerId="LiveId" clId="{1C6AB3CC-3E24-4220-8C8D-DA17BABAA68E}" dt="2025-06-17T06:53:08.332" v="2700" actId="1076"/>
          <ac:spMkLst>
            <pc:docMk/>
            <pc:sldMk cId="9167538" sldId="276"/>
            <ac:spMk id="13" creationId="{77EE988C-9AD6-34B1-3941-5BF1412F981E}"/>
          </ac:spMkLst>
        </pc:spChg>
        <pc:spChg chg="add mod">
          <ac:chgData name="坤 许" userId="27c33e8e49892705" providerId="LiveId" clId="{1C6AB3CC-3E24-4220-8C8D-DA17BABAA68E}" dt="2025-06-17T06:54:22.559" v="2755" actId="1076"/>
          <ac:spMkLst>
            <pc:docMk/>
            <pc:sldMk cId="9167538" sldId="276"/>
            <ac:spMk id="14" creationId="{3F26810B-5010-AA99-910B-37BF56D7DB20}"/>
          </ac:spMkLst>
        </pc:spChg>
        <pc:picChg chg="mod">
          <ac:chgData name="坤 许" userId="27c33e8e49892705" providerId="LiveId" clId="{1C6AB3CC-3E24-4220-8C8D-DA17BABAA68E}" dt="2025-06-17T06:53:21.354" v="2710" actId="1076"/>
          <ac:picMkLst>
            <pc:docMk/>
            <pc:sldMk cId="9167538" sldId="276"/>
            <ac:picMk id="5" creationId="{06CBF542-6AEB-5495-8574-B21366302DFC}"/>
          </ac:picMkLst>
        </pc:picChg>
        <pc:picChg chg="mod">
          <ac:chgData name="坤 许" userId="27c33e8e49892705" providerId="LiveId" clId="{1C6AB3CC-3E24-4220-8C8D-DA17BABAA68E}" dt="2025-06-17T06:54:32.174" v="2760" actId="1076"/>
          <ac:picMkLst>
            <pc:docMk/>
            <pc:sldMk cId="9167538" sldId="276"/>
            <ac:picMk id="7" creationId="{BB928199-594D-83A7-AC05-9C3F05FEC592}"/>
          </ac:picMkLst>
        </pc:picChg>
        <pc:picChg chg="mod">
          <ac:chgData name="坤 许" userId="27c33e8e49892705" providerId="LiveId" clId="{1C6AB3CC-3E24-4220-8C8D-DA17BABAA68E}" dt="2025-06-17T06:54:22.559" v="2755" actId="1076"/>
          <ac:picMkLst>
            <pc:docMk/>
            <pc:sldMk cId="9167538" sldId="276"/>
            <ac:picMk id="12" creationId="{8C3B5CCE-108C-B1B8-668F-94DC2DDF7E5A}"/>
          </ac:picMkLst>
        </pc:picChg>
      </pc:sldChg>
      <pc:sldChg chg="addSp modSp mod ord">
        <pc:chgData name="坤 许" userId="27c33e8e49892705" providerId="LiveId" clId="{1C6AB3CC-3E24-4220-8C8D-DA17BABAA68E}" dt="2025-06-17T07:19:37.709" v="2966" actId="1076"/>
        <pc:sldMkLst>
          <pc:docMk/>
          <pc:sldMk cId="2727684177" sldId="277"/>
        </pc:sldMkLst>
        <pc:spChg chg="add mod">
          <ac:chgData name="坤 许" userId="27c33e8e49892705" providerId="LiveId" clId="{1C6AB3CC-3E24-4220-8C8D-DA17BABAA68E}" dt="2025-06-17T07:19:37.709" v="2966" actId="1076"/>
          <ac:spMkLst>
            <pc:docMk/>
            <pc:sldMk cId="2727684177" sldId="277"/>
            <ac:spMk id="3" creationId="{C50E8FB5-861C-38B8-8365-08759E1E3F42}"/>
          </ac:spMkLst>
        </pc:spChg>
        <pc:picChg chg="mod">
          <ac:chgData name="坤 许" userId="27c33e8e49892705" providerId="LiveId" clId="{1C6AB3CC-3E24-4220-8C8D-DA17BABAA68E}" dt="2025-06-17T05:28:22.684" v="2254" actId="1076"/>
          <ac:picMkLst>
            <pc:docMk/>
            <pc:sldMk cId="2727684177" sldId="277"/>
            <ac:picMk id="5" creationId="{3A8BCE4A-077C-FEC4-E967-EA7502BCBB5B}"/>
          </ac:picMkLst>
        </pc:picChg>
        <pc:picChg chg="mod">
          <ac:chgData name="坤 许" userId="27c33e8e49892705" providerId="LiveId" clId="{1C6AB3CC-3E24-4220-8C8D-DA17BABAA68E}" dt="2025-06-17T05:28:25.683" v="2255" actId="1076"/>
          <ac:picMkLst>
            <pc:docMk/>
            <pc:sldMk cId="2727684177" sldId="277"/>
            <ac:picMk id="9" creationId="{B1C9BA1A-4A3B-9A09-1EF3-0169F1F04612}"/>
          </ac:picMkLst>
        </pc:picChg>
      </pc:sldChg>
      <pc:sldChg chg="addSp delSp modSp mod">
        <pc:chgData name="坤 许" userId="27c33e8e49892705" providerId="LiveId" clId="{1C6AB3CC-3E24-4220-8C8D-DA17BABAA68E}" dt="2025-06-17T07:22:08.069" v="3150" actId="1076"/>
        <pc:sldMkLst>
          <pc:docMk/>
          <pc:sldMk cId="4229933425" sldId="278"/>
        </pc:sldMkLst>
        <pc:spChg chg="del">
          <ac:chgData name="坤 许" userId="27c33e8e49892705" providerId="LiveId" clId="{1C6AB3CC-3E24-4220-8C8D-DA17BABAA68E}" dt="2025-06-16T23:47:34.894" v="0" actId="478"/>
          <ac:spMkLst>
            <pc:docMk/>
            <pc:sldMk cId="4229933425" sldId="278"/>
            <ac:spMk id="2" creationId="{5C86F73B-3A19-8AB0-6838-94F697CE70A4}"/>
          </ac:spMkLst>
        </pc:spChg>
        <pc:spChg chg="del">
          <ac:chgData name="坤 许" userId="27c33e8e49892705" providerId="LiveId" clId="{1C6AB3CC-3E24-4220-8C8D-DA17BABAA68E}" dt="2025-06-16T23:47:34.894" v="0" actId="478"/>
          <ac:spMkLst>
            <pc:docMk/>
            <pc:sldMk cId="4229933425" sldId="278"/>
            <ac:spMk id="3" creationId="{55E4248E-2AC7-A3EE-A149-7CD6B0EBD81E}"/>
          </ac:spMkLst>
        </pc:spChg>
        <pc:spChg chg="add mod">
          <ac:chgData name="坤 许" userId="27c33e8e49892705" providerId="LiveId" clId="{1C6AB3CC-3E24-4220-8C8D-DA17BABAA68E}" dt="2025-06-17T07:20:53.005" v="2977" actId="113"/>
          <ac:spMkLst>
            <pc:docMk/>
            <pc:sldMk cId="4229933425" sldId="278"/>
            <ac:spMk id="8" creationId="{21818ADC-C1E8-580E-2121-0B49EF4BEDF6}"/>
          </ac:spMkLst>
        </pc:spChg>
        <pc:spChg chg="add mod">
          <ac:chgData name="坤 许" userId="27c33e8e49892705" providerId="LiveId" clId="{1C6AB3CC-3E24-4220-8C8D-DA17BABAA68E}" dt="2025-06-17T07:20:56.843" v="2980" actId="1076"/>
          <ac:spMkLst>
            <pc:docMk/>
            <pc:sldMk cId="4229933425" sldId="278"/>
            <ac:spMk id="9" creationId="{8CAB7E7B-C9CC-B731-1331-F48E44F40D7D}"/>
          </ac:spMkLst>
        </pc:spChg>
        <pc:spChg chg="add del mod">
          <ac:chgData name="坤 许" userId="27c33e8e49892705" providerId="LiveId" clId="{1C6AB3CC-3E24-4220-8C8D-DA17BABAA68E}" dt="2025-06-17T07:20:35.963" v="2969" actId="478"/>
          <ac:spMkLst>
            <pc:docMk/>
            <pc:sldMk cId="4229933425" sldId="278"/>
            <ac:spMk id="10" creationId="{0B32439C-EA05-E658-684D-E349A44680D6}"/>
          </ac:spMkLst>
        </pc:spChg>
        <pc:spChg chg="add mod">
          <ac:chgData name="坤 许" userId="27c33e8e49892705" providerId="LiveId" clId="{1C6AB3CC-3E24-4220-8C8D-DA17BABAA68E}" dt="2025-06-17T07:22:08.069" v="3150" actId="1076"/>
          <ac:spMkLst>
            <pc:docMk/>
            <pc:sldMk cId="4229933425" sldId="278"/>
            <ac:spMk id="16" creationId="{94EAB33A-98DF-B958-6ADB-E9FD7D88D6B3}"/>
          </ac:spMkLst>
        </pc:spChg>
        <pc:picChg chg="add del mod">
          <ac:chgData name="坤 许" userId="27c33e8e49892705" providerId="LiveId" clId="{1C6AB3CC-3E24-4220-8C8D-DA17BABAA68E}" dt="2025-06-17T07:20:33.491" v="2967" actId="478"/>
          <ac:picMkLst>
            <pc:docMk/>
            <pc:sldMk cId="4229933425" sldId="278"/>
            <ac:picMk id="5" creationId="{1C7B455B-83A1-18C0-2C16-710964E99AF0}"/>
          </ac:picMkLst>
        </pc:picChg>
        <pc:picChg chg="add del mod">
          <ac:chgData name="坤 许" userId="27c33e8e49892705" providerId="LiveId" clId="{1C6AB3CC-3E24-4220-8C8D-DA17BABAA68E}" dt="2025-06-17T07:20:33.969" v="2968" actId="478"/>
          <ac:picMkLst>
            <pc:docMk/>
            <pc:sldMk cId="4229933425" sldId="278"/>
            <ac:picMk id="7" creationId="{08828F1E-CA4B-E350-6C54-754CF53621BA}"/>
          </ac:picMkLst>
        </pc:picChg>
        <pc:picChg chg="add mod">
          <ac:chgData name="坤 许" userId="27c33e8e49892705" providerId="LiveId" clId="{1C6AB3CC-3E24-4220-8C8D-DA17BABAA68E}" dt="2025-06-17T07:20:54.007" v="2978" actId="1076"/>
          <ac:picMkLst>
            <pc:docMk/>
            <pc:sldMk cId="4229933425" sldId="278"/>
            <ac:picMk id="12" creationId="{3158CFC9-4F2D-2369-E106-7E6D66AEC647}"/>
          </ac:picMkLst>
        </pc:picChg>
        <pc:picChg chg="add mod">
          <ac:chgData name="坤 许" userId="27c33e8e49892705" providerId="LiveId" clId="{1C6AB3CC-3E24-4220-8C8D-DA17BABAA68E}" dt="2025-06-17T07:20:55.223" v="2979" actId="1076"/>
          <ac:picMkLst>
            <pc:docMk/>
            <pc:sldMk cId="4229933425" sldId="278"/>
            <ac:picMk id="14" creationId="{D52DD069-F640-A160-FBF9-689D29471489}"/>
          </ac:picMkLst>
        </pc:picChg>
      </pc:sldChg>
      <pc:sldChg chg="addSp delSp modSp mod ord">
        <pc:chgData name="坤 许" userId="27c33e8e49892705" providerId="LiveId" clId="{1C6AB3CC-3E24-4220-8C8D-DA17BABAA68E}" dt="2025-06-18T06:32:26.574" v="3690" actId="207"/>
        <pc:sldMkLst>
          <pc:docMk/>
          <pc:sldMk cId="3542183837" sldId="279"/>
        </pc:sldMkLst>
        <pc:spChg chg="add mod">
          <ac:chgData name="坤 许" userId="27c33e8e49892705" providerId="LiveId" clId="{1C6AB3CC-3E24-4220-8C8D-DA17BABAA68E}" dt="2025-06-17T07:16:54.634" v="2965" actId="20577"/>
          <ac:spMkLst>
            <pc:docMk/>
            <pc:sldMk cId="3542183837" sldId="279"/>
            <ac:spMk id="3" creationId="{698F2AFB-F929-D29F-67E3-1F69BBD68636}"/>
          </ac:spMkLst>
        </pc:spChg>
        <pc:spChg chg="add mod">
          <ac:chgData name="坤 许" userId="27c33e8e49892705" providerId="LiveId" clId="{1C6AB3CC-3E24-4220-8C8D-DA17BABAA68E}" dt="2025-06-17T07:15:54.001" v="2926" actId="1076"/>
          <ac:spMkLst>
            <pc:docMk/>
            <pc:sldMk cId="3542183837" sldId="279"/>
            <ac:spMk id="4" creationId="{CA3F1FD2-871D-02EB-4FC8-C0A4A48AD36B}"/>
          </ac:spMkLst>
        </pc:spChg>
        <pc:spChg chg="del mod">
          <ac:chgData name="坤 许" userId="27c33e8e49892705" providerId="LiveId" clId="{1C6AB3CC-3E24-4220-8C8D-DA17BABAA68E}" dt="2025-06-17T06:58:21.900" v="2794" actId="478"/>
          <ac:spMkLst>
            <pc:docMk/>
            <pc:sldMk cId="3542183837" sldId="279"/>
            <ac:spMk id="6" creationId="{01E817C4-5D8F-E72F-D94F-2ACBFC84490D}"/>
          </ac:spMkLst>
        </pc:spChg>
        <pc:spChg chg="add mod">
          <ac:chgData name="坤 许" userId="27c33e8e49892705" providerId="LiveId" clId="{1C6AB3CC-3E24-4220-8C8D-DA17BABAA68E}" dt="2025-06-17T07:16:25.543" v="2957" actId="1076"/>
          <ac:spMkLst>
            <pc:docMk/>
            <pc:sldMk cId="3542183837" sldId="279"/>
            <ac:spMk id="7" creationId="{2DE323D0-3F6F-1E56-C813-85400216934F}"/>
          </ac:spMkLst>
        </pc:spChg>
        <pc:spChg chg="del mod">
          <ac:chgData name="坤 许" userId="27c33e8e49892705" providerId="LiveId" clId="{1C6AB3CC-3E24-4220-8C8D-DA17BABAA68E}" dt="2025-06-17T06:58:17.607" v="2791"/>
          <ac:spMkLst>
            <pc:docMk/>
            <pc:sldMk cId="3542183837" sldId="279"/>
            <ac:spMk id="9" creationId="{8523BA2B-7C52-1714-17CF-CCAD96D7671A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9" creationId="{F6D80403-AA6A-4DD6-0947-1D5F554B5822}"/>
          </ac:spMkLst>
        </pc:spChg>
        <pc:spChg chg="add mod">
          <ac:chgData name="坤 许" userId="27c33e8e49892705" providerId="LiveId" clId="{1C6AB3CC-3E24-4220-8C8D-DA17BABAA68E}" dt="2025-06-18T06:32:26.574" v="3690" actId="207"/>
          <ac:spMkLst>
            <pc:docMk/>
            <pc:sldMk cId="3542183837" sldId="279"/>
            <ac:spMk id="10" creationId="{BA401486-E9ED-77C3-4DD6-AD7C7746B01E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1" creationId="{19DDFADB-3C4F-F54B-9B4F-1073FDFAC127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2" creationId="{CB319224-17A2-0253-D228-93554B2030F5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3" creationId="{F59142F2-9128-6F33-ADD9-A65AAD9FA993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4" creationId="{F3D89FB8-2340-1C10-F781-7619A25B9D06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6" creationId="{8856B9DB-FD2E-7CAB-B243-035F7749E62C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7" creationId="{9710D05E-96CF-E0C6-712A-D7499F6C04B3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8" creationId="{DD6266DB-5485-58DC-87B9-2A47A7AD14F5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9" creationId="{69C8ABD5-621C-6F8B-EF84-C0340575F8F1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20" creationId="{085639E3-CB70-FEAD-ABAF-3AFCC66C3F50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21" creationId="{0831E858-E313-750B-5045-9F9A893C9ECD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22" creationId="{307E2DA1-EE9B-075F-A3E3-CB646EF48651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23" creationId="{247C7D40-5E69-64CD-CCFC-902CDA44CD31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24" creationId="{CB4A5011-221B-003A-659F-D48E4C526090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25" creationId="{F18C407A-2F60-9C67-96EC-A9B9BB5C176F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27" creationId="{68B18C91-38A9-383A-C89C-9FCFD0E87449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28" creationId="{48A477E2-1755-39A9-44F0-382553E2B5EC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29" creationId="{3704BEDC-A145-DEE3-22F6-F7D89BDBE941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30" creationId="{7592EE49-AFBC-E1C5-D822-5062B1D8DAE2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31" creationId="{346B0173-D2B0-5D3B-2461-D25E5F2A40BE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32" creationId="{E54FE750-53AE-F220-01D5-A93FE77CB824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33" creationId="{A8A24509-2283-F785-DB82-E1E0E3C4E417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35" creationId="{15C55D27-0FC2-AE0E-F57A-6ADB334A627B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36" creationId="{486B9797-5192-3354-B4CF-F062D7A057BB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37" creationId="{C0521718-78BD-6F7D-50A7-FF9B9C69579F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38" creationId="{7A70C7D6-41D9-E398-1364-503108FA8A9B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39" creationId="{E13211FC-6D41-1C9D-BD37-49BD03CEB42E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40" creationId="{8564DAC8-AC73-AA87-5128-60B57A209121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41" creationId="{22F6E30B-9507-71CF-E988-5DEF6E470288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43" creationId="{1E2C7B6D-39DA-0CA9-0E38-AAE324D8591F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44" creationId="{A82A2685-310E-D752-D636-4654CE26B59A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45" creationId="{D6A8105C-061C-0134-D517-6B7723BA1CDC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46" creationId="{396A3A06-3F19-A90E-7FCE-41A3577A0935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47" creationId="{B6A23F8F-C6AB-DD35-B90C-9DFBCA9E8DC3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48" creationId="{4F753DC3-5257-7027-38BE-5BE4FDB7C106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49" creationId="{FCC046AC-B2D6-1BED-CA83-AED40EDA1F14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51" creationId="{2AF7E22A-B0C9-F234-B3B6-A26C85476707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52" creationId="{6139EAB2-94DD-79C2-5EC2-8F842B575B43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53" creationId="{6553A2C4-1AA2-ECDD-CF8B-7A59A19BFC1B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54" creationId="{8D521DDD-5612-848F-794E-7BC615A96D76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55" creationId="{7E00645C-C231-8805-7CE8-7D01277914FD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56" creationId="{1138F08C-6086-0364-9FF2-3B1770910F43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57" creationId="{2012E0F1-9A19-8D1E-2D42-AF2B3FDDE150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59" creationId="{93F853C8-0AA7-A991-443B-3A1817C88F5B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60" creationId="{54EEA704-6A85-F0FB-B4A8-515B9D21BB44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61" creationId="{03B5065A-CDB6-CC2D-61EF-6B90E1DA56C3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62" creationId="{E5296B5B-5EE6-8B7A-6171-78D12CE7FBCA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63" creationId="{16C4BAA7-0918-87F9-DA93-32D531F92525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64" creationId="{5C1420ED-A022-DA95-4141-5D7615AF4862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65" creationId="{3AA1C9FA-06B0-26CB-7E11-6909223D7FC7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67" creationId="{2F84F5C9-03C4-3A97-D50D-E392C0C386D0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68" creationId="{C34CE029-0E45-207A-D1B5-2375DF69F78D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69" creationId="{0C793834-FD3D-835D-53C5-B8B72306B555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70" creationId="{2C3A85F0-C8A6-8620-AE33-7D3BE1C5E0C3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71" creationId="{B6205D82-523F-9C63-A485-10F05659D8FF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72" creationId="{68145E4D-4BA7-6FE2-83D2-8101D9D53DC9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73" creationId="{2538DA26-5D62-B06E-C0EE-79B9319B6552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75" creationId="{3139B8B7-5641-C71E-9AF9-BCC403DC3565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76" creationId="{E02CEAEE-8399-DE30-8835-597C2E5227E5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77" creationId="{317EB6F9-9D9D-8EE2-B5C1-873580F3678D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78" creationId="{8C06E6CA-28C0-BC40-83B0-D912A546A33B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79" creationId="{B3314D3E-01F9-FBCA-D168-E513EFF679C5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80" creationId="{3981A101-C4EE-0A46-4396-90CFE45B1525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82" creationId="{1B8EB13D-651C-C462-8EEC-48AAB9AAF87E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83" creationId="{422AFCC5-5AE3-012C-169D-F8DA43127C37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84" creationId="{50D5268D-1712-0B45-B03E-12585C1AB4DA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85" creationId="{55EA638C-5211-D771-599E-902D1418BFCE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86" creationId="{BE601498-9C23-A8DA-9299-C6E4372E62F2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87" creationId="{B6DF3BF9-A532-5C7B-1715-1B17AC1681EA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88" creationId="{3E8BB9E0-EFD9-7EAB-2A5D-71EDC767311E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89" creationId="{0DED4C01-9305-1864-5FAC-EE52A286B516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91" creationId="{17625998-09BF-5B3B-E253-778EAD3D164A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92" creationId="{497FD3FD-0B85-7379-9C98-15F2B021394D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93" creationId="{EF857371-74CE-D1B5-B410-54107D05BCCC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94" creationId="{129FFE18-BD7A-563E-DB5D-88814A68FCA3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95" creationId="{7641AE1B-1645-0598-AD85-6F86EE9112B2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96" creationId="{506CCBA8-F586-23F1-A9DD-4778887F84A4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97" creationId="{E0E70255-2705-9947-174E-4BFB0146DBEA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98" creationId="{6863C851-99E8-4A81-589B-01E1E1B6C6FC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00" creationId="{440B1E7F-C962-025B-ADFE-F69BDC2C2FAE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01" creationId="{0D3EA4FE-3DAC-58E3-9156-C3B21AAC6AB1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02" creationId="{5B9B32BD-8132-39BE-748E-C3C19E96316E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03" creationId="{80015F17-D64A-ADF9-C47F-0D71857D4A01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04" creationId="{B794521E-9ECD-5846-2D2C-5543E98AE95F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05" creationId="{23ABB172-B109-6AAC-0DA1-D36BC82AC3C1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06" creationId="{5AFF28F0-EAD8-A3C0-C619-5615FB204598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07" creationId="{02FFFDC1-E8AB-F543-556A-FA56950618FB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09" creationId="{A9312971-DD8E-AAC6-BF78-261DFC933530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10" creationId="{2A6A6091-3E36-F705-9327-DB1173E3EFEA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11" creationId="{35F2C002-73CC-6D61-A948-D14258014BBA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12" creationId="{D36DD56A-37C8-04BB-7EB4-F9F51B2F69F3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13" creationId="{EEDCFFF0-2396-E5DB-2E38-48735059FCC8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14" creationId="{4B1C7A16-7564-3808-6164-EB9C8D7CB019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15" creationId="{2D38AD37-CD82-8FFE-FFDF-54008222455C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16" creationId="{13D7030E-DF7B-36AC-7FF3-F6AEAD6813BA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18" creationId="{8A5DB188-B61B-B238-47A6-D9809514C7FE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19" creationId="{A66C0F64-26BF-18A8-0C35-600A1AC2AA1E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20" creationId="{69FC1286-B138-63D2-8092-3B338FADDB80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21" creationId="{5565004A-6E33-039C-C59A-29708E1A5FC2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22" creationId="{46031B55-7F78-60E7-CC54-9ECDB8FF9FB5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23" creationId="{73430293-9DB4-4A88-967D-DA65236990E9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24" creationId="{60592D7B-07CE-06A2-53AB-4742D2A21E51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25" creationId="{EE41A7BB-65F1-2586-A249-5802F35292AD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26" creationId="{B4AFBA24-F9CE-29CC-9070-17704FE7CFFC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27" creationId="{1910AD45-022E-D70A-8ADC-E84E5FB3216A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28" creationId="{FD051611-EF54-B66F-480E-35160EBD1506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29" creationId="{98311765-152C-0756-234B-9E4E181724D1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30" creationId="{F2FF7679-333E-A85B-3049-BA8D742A8211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31" creationId="{B5E703D0-42AF-FD90-AB35-F1301B2AF01F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32" creationId="{B67739B3-4A35-92B8-EEB5-3FB8288296D1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33" creationId="{50D6047E-B1DD-C766-0D0C-7F7B8731D39D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34" creationId="{27291062-60F1-4C38-DEF1-3872E95F1DC6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35" creationId="{E140859F-DF64-882E-33DE-C942960FFD02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36" creationId="{7A247FA0-EBD0-2C17-1776-70209984F65A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37" creationId="{C59C4730-B978-C00F-6DE5-04FC85A17021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38" creationId="{8810FCA6-E3EA-6EC9-A4DF-11B7C9531A2D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39" creationId="{D862D7C8-A10D-39A6-5E71-71F5E32843C8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40" creationId="{A89AC880-68C0-E38F-B1C8-582D27B2C25A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41" creationId="{248283B7-37B1-087E-1DA4-2D3754899853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42" creationId="{64B784D4-CD27-C2A7-BD6A-4DECD741DC91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43" creationId="{42DF4EB4-7C4B-713F-F66A-602315F80191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44" creationId="{9A56C973-A6CC-9BAA-A53E-F289379AE9F5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45" creationId="{4D733EE3-7E0D-664F-78A3-06D6F830E4C0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46" creationId="{7E34C062-F755-663D-E580-0EA367A4B23D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47" creationId="{250EA763-8371-708A-01D5-1F7B65BFC19E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48" creationId="{9C85F4B4-80F5-99A6-E32F-2D0840E61612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49" creationId="{DD3AC2ED-31C6-5C80-3F02-085AD94F4A36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50" creationId="{D519F99F-9A0E-4072-E46E-CBF7F140EBD5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51" creationId="{7CCC6968-D6AB-FA31-F30C-E0A16D316D90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52" creationId="{DCB09622-8920-AF9B-AF02-171FECABE952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53" creationId="{F3418DC7-63C3-91C0-7257-00842B8C2288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54" creationId="{DB615836-A925-F39C-ED88-2C112A738983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55" creationId="{59F1DDFA-1B48-B96A-C9D0-4AAD53366818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56" creationId="{463D90F4-C32C-BC5F-21CB-B7BAB408AEB4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57" creationId="{61CF98F9-925B-CFD0-84DF-1B6F3703545C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58" creationId="{2C5D290B-0CB3-F025-0D9D-A623EC0AA055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59" creationId="{A2420AD1-879F-4AED-14C2-3A4C912DB6E1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60" creationId="{0E570D60-C786-4770-A076-0C046CEEC262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61" creationId="{A6B2275B-516C-1D09-5943-9BA3B0240CE4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62" creationId="{A651F7D8-8948-305C-429C-061725C48A58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63" creationId="{88D1A9AB-11C1-9180-EB40-05166B695BC0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64" creationId="{F4569EE8-0268-A3A6-D8CA-B21DCA32C72E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65" creationId="{E6274A37-712A-E45E-0E93-2B30B8D7B195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66" creationId="{528C3E3F-10B2-E370-6FD6-EE0566017BDE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67" creationId="{C4344072-D0C1-4778-BBA6-BB9E204621E3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68" creationId="{3D019F3F-9954-AD64-BEB4-7E2A5C0C427E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69" creationId="{4E381154-28AA-3688-4E90-6B0F320AA56B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70" creationId="{D52D33B6-2107-F0D0-E147-3458AAB30A86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71" creationId="{6332E0D8-3283-49B7-3E5C-9575FCD87616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72" creationId="{4D1B97DA-1458-D1E1-4037-2A5BA088A135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73" creationId="{B6FB3AAC-52D6-7064-DD25-8F00E622AB2C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75" creationId="{E10DA2CB-44EA-A346-CAF9-A6C3ECAC4F4B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76" creationId="{93B979F0-C83B-9E70-2FA1-96537F2C0236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77" creationId="{9C1F11F6-38C6-44FA-37E3-9DB968C40C88}"/>
          </ac:spMkLst>
        </pc:spChg>
        <pc:spChg chg="mod">
          <ac:chgData name="坤 许" userId="27c33e8e49892705" providerId="LiveId" clId="{1C6AB3CC-3E24-4220-8C8D-DA17BABAA68E}" dt="2025-06-18T03:22:50.647" v="3485" actId="27803"/>
          <ac:spMkLst>
            <pc:docMk/>
            <pc:sldMk cId="3542183837" sldId="279"/>
            <ac:spMk id="178" creationId="{A3DA80A7-B6D5-DD3A-FCE0-247DC5B62DA8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180" creationId="{50249A48-5E36-734D-0013-FE901B57E833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181" creationId="{9BB3E7A2-1E16-6670-3731-06F1C3347AF0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182" creationId="{75B535F7-174F-35EA-894F-3B6C14790F8E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183" creationId="{B8D2977D-3678-0B4D-1F03-BFB5261E6D26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184" creationId="{05101899-2DF0-3752-CE0F-26BBF7BF178E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185" creationId="{9789C582-483E-65F3-2E16-797CC9BA9CC4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186" creationId="{DEB75DB0-C8B1-108C-4020-CF27EC0D9EEE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187" creationId="{03B81514-2A9B-1ACD-260A-19EAD04B9986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188" creationId="{ACED2443-F1AB-C635-33E0-B3D2959A4E37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189" creationId="{616D6B23-A53B-C939-9E51-97F846033E7A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190" creationId="{40E7650D-4B6A-50E5-623E-8008722DBB72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191" creationId="{C6CD1864-A555-BD25-F456-052EBA73477C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192" creationId="{ABFA6536-C43F-5079-4F4B-C63F4BD74613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193" creationId="{4E46DE1F-CB84-6939-E0BD-16055434E6B9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194" creationId="{54B1DDB1-59A7-1FF3-4F70-DB76926B0491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195" creationId="{9936C4B3-1FA4-2378-88C3-75501BC450DD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196" creationId="{3BAFA31D-1288-621D-5910-53AFA1D4A916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197" creationId="{8608D1E8-380E-7571-B983-1BEF5E14D66B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199" creationId="{9BE11162-99AF-4123-E723-2C7401CB1F18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00" creationId="{FAF2A495-BA25-8761-AA5D-3758F57D19A0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01" creationId="{7BD1350F-EEAE-0E15-BE53-8A61363F18AF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02" creationId="{B7838409-21F9-1AEE-70B1-1F525296940D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03" creationId="{14B8050D-428E-439B-B3A1-5EDAB9806D17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04" creationId="{35E60C3B-FE14-F099-4A85-9498A3ECCE5C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05" creationId="{0D0D520B-4371-4D23-69FE-26B52CF8A90D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07" creationId="{CE7A724A-FF97-42FB-1909-8298E0CF80B8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08" creationId="{6164C55E-A6A7-72C4-ADC6-55F0B1111254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09" creationId="{585A05A0-7D53-FADE-3FDF-2EF2436ED8D5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10" creationId="{065D6609-A13F-6E60-4A2B-7F596E09BB29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11" creationId="{65F98B17-EDC7-3E2A-5F96-9BC639695094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12" creationId="{E86A1DC6-977B-11B5-BCFA-0E23ABAB740A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13" creationId="{98183B89-D852-5B88-B518-D89E5D0F0BC9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15" creationId="{CF9A1EDB-AAFE-D686-DDA2-F257481251B7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16" creationId="{8FBBA344-8A8F-B74C-9148-94874E7BCE6F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17" creationId="{8AFDDA8D-360B-3289-0C83-4BA3CB9CA629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18" creationId="{930C5B37-61AF-96B5-23D3-FF64B0A3A16E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19" creationId="{7D1786D1-3E59-5D42-9D97-2A991CECFDF0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20" creationId="{4E1D64CE-2922-B894-394D-39044C7085A8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21" creationId="{02D75A70-6E3F-7F86-5E99-25B751603761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23" creationId="{90689C8A-31E1-3E88-C819-35523E3A6D3A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24" creationId="{76567546-1A7D-DD4D-A57B-CCA35372C179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25" creationId="{FC9DEEFD-9391-A3C9-50B4-78E32A40B492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26" creationId="{ABC1ADF7-427D-5FE5-77AF-2E2BAC13247E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27" creationId="{7E450C69-7E09-BF9A-8E81-9095D264F5F2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28" creationId="{74A3E3C7-7D65-981A-15F6-5F2B76BCCA45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29" creationId="{A29AF1AC-5B20-5956-8663-69D46773C613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31" creationId="{BE3D4DFC-AD52-C261-2467-C58F8EB2ACAA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32" creationId="{C14B18AC-BB54-361F-1B9B-276D6881A0E0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33" creationId="{B417F144-245B-13D6-75F7-EBFB9D9E4966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34" creationId="{8A9359FB-1D62-0858-A7A5-3889F20E449E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35" creationId="{5CA17E04-EB33-7C28-BA17-21108D123D94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36" creationId="{AD93B614-B97A-271B-2CAA-C75EE12DEAFB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37" creationId="{7A3588CB-BFB6-ED0C-888E-954B5F63816D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39" creationId="{619173CF-E330-52B1-F797-676F3FD7CC07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40" creationId="{DF9F89E9-53C0-B918-F21C-FE8D4799B18C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41" creationId="{404F793A-4ABD-CA6C-3D73-7D3E501EF08C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42" creationId="{16BF8950-BC1E-2914-AEAE-BA783C9FA1D0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43" creationId="{C9B5A11F-5B04-7696-C44F-9576DAE06AB4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44" creationId="{20A90702-9A8F-8643-2FF0-F246626F916F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45" creationId="{3B756156-9F47-61D6-FCB4-9AE81F59393D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47" creationId="{79894B1B-C0C4-B5B8-C7E8-8AF0D9739624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48" creationId="{5BC56B15-F80E-F664-E762-9C9E258F6863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49" creationId="{B909A0FE-33DD-3A40-B56B-C1D0D415AF12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50" creationId="{D51E9709-61CA-0DB1-521E-F2604AAEF3CA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51" creationId="{CB766ABE-4B13-3BC0-7DCB-7A22A4D0070C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52" creationId="{44A16119-9376-0E92-47C6-09F0AAA88F32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54" creationId="{D54AD67C-D2EE-3C0A-86AD-3DF5FE291053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55" creationId="{1ED1B2E2-E5CF-B6C2-5F75-379862987C36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56" creationId="{5DC297A1-D300-14E2-890F-01E57223642F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57" creationId="{B6C370BB-2365-5331-5F6E-9CDA3DEDC937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58" creationId="{806840B7-D4DB-003A-EE05-6B92B8C2C59D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59" creationId="{C2887BD8-CB24-95EE-982C-EE0CA9894BFA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60" creationId="{A4033C93-2AEA-8B06-8387-EF228BD245B3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61" creationId="{7ECB9F52-0360-A40D-8444-C3F8C8685901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63" creationId="{94FCE314-80AD-4C13-0671-DA3194DC7F71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64" creationId="{4021C0BF-7609-358D-5FE5-81925A5E02F6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65" creationId="{050CAB1E-F3CC-CAF5-CD3F-54965AA66CF8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66" creationId="{C39652A2-4CB8-5876-FCB8-B4B794FA62AD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67" creationId="{A19EF158-C5D1-882B-25FF-2C3EEC8021B5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68" creationId="{38C00996-6658-802E-5726-D48D05C370D9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69" creationId="{46006626-1545-80C6-2195-ECCC16C43B50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70" creationId="{46C7387D-3556-F81D-5CB5-0D15C06508B1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72" creationId="{655CFBC5-DB87-4DE8-5C47-666C69F993DF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73" creationId="{A22DE989-05AD-98C1-156D-E04EA427952D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74" creationId="{CC2154F6-2087-5820-F649-4E61AB32AC76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75" creationId="{76045DA4-E912-B3FD-F8E2-13B2483404CC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76" creationId="{9FD91C73-4411-37A4-0889-B98F0AFF8079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77" creationId="{7C24808E-1911-B7AF-E3D9-E579ABCC042A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78" creationId="{51A18ADE-8358-BA14-7F0A-74B7877D0810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79" creationId="{59659B26-ABA1-3A68-4083-E426079F0E14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81" creationId="{6614BDA8-5035-27A9-646C-28EDC499811D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82" creationId="{BA8279AB-1C07-1273-2F34-581B7D57FFDE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83" creationId="{799DB145-D69B-3598-B9DC-A9BC458E7827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84" creationId="{4DB103F1-5992-DA32-8DD5-33A7D911CB11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85" creationId="{094BD4BA-8E10-E194-3458-91B5987A4953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86" creationId="{913EFEF3-BC01-6D9B-F2E8-E1B9E6F7FD95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87" creationId="{D199C258-62F7-077D-A7BF-0C38D831CB72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88" creationId="{FE074A8B-21D2-EFEF-A6B2-C850B45A232E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90" creationId="{FD6251FB-59A3-43B8-4186-5D266C90D249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91" creationId="{6BF8DCB9-34E6-1052-31F0-B68DD03EA4F4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92" creationId="{52F7CCC1-D164-2D30-F9B6-B6C8A3ACB8AF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93" creationId="{3C4261EA-EE46-2807-509C-F1C8C56FEB51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94" creationId="{215C37FE-16BA-9CC6-5DF2-3A3AAA5F00CC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95" creationId="{FE2BAF18-A9F1-6904-0FC9-716C52FFD6DD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96" creationId="{C9BD5BB6-48D3-3F8B-F371-4F7C065D6A5B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97" creationId="{D828D5EF-DA1E-04D0-581E-17728CD74C6B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98" creationId="{33099A62-1ABE-A5CB-6AF7-C7ECFD23ABE6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299" creationId="{F280657A-D584-6FE3-519B-F6CF231912A3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300" creationId="{FDC2DDD8-B27B-C8B1-8FCF-0214C3D152BF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301" creationId="{55C8631B-2AA3-31C0-8448-8568D6144873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302" creationId="{DAC7BE92-71BD-B65D-D5C5-E1460112F175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303" creationId="{4694E201-3189-F92F-8BF4-309AB4B62BFD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304" creationId="{E96CF1BA-EF2D-F073-8D9C-659E69D39F13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305" creationId="{0B4D42D0-BAED-4436-E689-CCFDE10A1E6A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306" creationId="{566B9834-E282-9ACD-3B4A-4ED0EF7174D7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307" creationId="{D6B8E4E3-FBF5-0F19-CAC9-52CC04CFECBD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308" creationId="{86997499-6BCB-683F-BBF0-07D4322B0D9A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309" creationId="{1E6E056E-D95F-B725-02BA-8481240460DE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310" creationId="{0DFAE7C9-D91D-2B46-1976-3C9478A2FA06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311" creationId="{D9B47A49-DC8D-8C3A-745A-09D9F8A80298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312" creationId="{79DD1726-CC94-BF93-11A4-34EC1A9CF37C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313" creationId="{D45FF935-93E8-0198-DE47-51128EB9451D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314" creationId="{DADD0A8C-3FA9-41B3-09E7-841F66B6A9A1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315" creationId="{C51D2359-3760-E5CD-3154-63D0F8DD1216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316" creationId="{87FCFA54-9ED6-290A-13B9-D66AB94B7BDD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317" creationId="{8B0A5913-9AB2-F6C7-1AE9-0AA5D4774193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318" creationId="{655C4CB6-422C-DDDA-5DB0-CA121CBAA5CD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319" creationId="{617D0910-C0CB-AFB6-94A8-D56C0E4765C6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320" creationId="{D54C1C26-90EF-3697-12D8-B074DC435336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321" creationId="{653AF2C8-BF4B-43A6-1E07-3FF304FFB28A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322" creationId="{CBBA0E1B-3196-2D8A-8A1F-522A76A89C37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323" creationId="{C0A51665-5078-CADD-422B-F7F27706E5D7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324" creationId="{A1DCDA7F-B12E-EB95-E6C1-D7916E9F37AB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325" creationId="{220FF165-B731-A58B-2825-D6626AFF6BF9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326" creationId="{717D52F6-F8E0-E844-7E21-084687E0878C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327" creationId="{60230427-1B14-A519-5E07-07B2349D1370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328" creationId="{2DD70974-F92F-4E8A-2036-54164B93F7C3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329" creationId="{C8812FC1-6E36-865A-E5AE-B8F9900A9E01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330" creationId="{B2D8BFF1-B145-54A5-05B4-381BBBC57E25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331" creationId="{D817884B-81B2-E435-D1BA-D71C86CFE37D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332" creationId="{A6A27EE3-C555-CBC3-9270-4271DB09E043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333" creationId="{29FCDB66-9976-8397-6473-6602D664B92F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334" creationId="{9AAD6E52-A164-45AB-9910-211DD1BD441F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335" creationId="{C1A80B3A-A647-A7ED-26DC-6333A6390F8B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336" creationId="{97E4381C-1A86-0DD9-0FF3-583091EDC707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337" creationId="{6F19D7E6-AAF9-2744-40D5-8448F3672E41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338" creationId="{27A8CDEE-B909-AE06-4160-B8EB97D0C6BA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339" creationId="{E5F9B1B4-558B-BF91-9FB8-E41909722796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340" creationId="{ACA268BB-EEB1-63CA-9C69-5287F23372FB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341" creationId="{4E5FEA38-CA9F-D70D-8A53-BC5B221414E1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342" creationId="{A058F5FA-BDB5-9E14-60CD-13AA5705645B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343" creationId="{34A54CDA-DCA1-5DEF-3764-21D28A90F5D9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344" creationId="{30DDE431-26EB-8FC3-72D6-E4B0A681E5FF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345" creationId="{C9DE57D8-9A1D-ED22-0167-DE2E78DD8EE7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346" creationId="{A5236D15-7118-6F78-914F-5427CD086CC6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347" creationId="{CAA46749-B12A-CCFB-9ACC-C29EA243739D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348" creationId="{DBE74D64-CC77-02DB-16B9-8ED908A68AC2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349" creationId="{01E6EC0A-0714-E0DF-0476-3C428C970C72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350" creationId="{3489F51E-DA55-1319-221C-350883D986A9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351" creationId="{A18830C5-3D99-8EF4-7194-D40785000D69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353" creationId="{D88D8C8A-8189-6172-0776-7165153E1950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354" creationId="{3E1C9725-AD47-F5D6-6175-1D2598378BB1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355" creationId="{DE2EB7F5-4228-5698-177C-FA69C18C8BE2}"/>
          </ac:spMkLst>
        </pc:spChg>
        <pc:spChg chg="mod">
          <ac:chgData name="坤 许" userId="27c33e8e49892705" providerId="LiveId" clId="{1C6AB3CC-3E24-4220-8C8D-DA17BABAA68E}" dt="2025-06-18T03:23:10.021" v="3487" actId="27803"/>
          <ac:spMkLst>
            <pc:docMk/>
            <pc:sldMk cId="3542183837" sldId="279"/>
            <ac:spMk id="356" creationId="{2C8E07FD-F3A4-36EB-19C7-D95E3AA21FEB}"/>
          </ac:spMkLst>
        </pc:spChg>
        <pc:grpChg chg="mod">
          <ac:chgData name="坤 许" userId="27c33e8e49892705" providerId="LiveId" clId="{1C6AB3CC-3E24-4220-8C8D-DA17BABAA68E}" dt="2025-06-18T03:22:52.494" v="3486" actId="1076"/>
          <ac:grpSpMkLst>
            <pc:docMk/>
            <pc:sldMk cId="3542183837" sldId="279"/>
            <ac:grpSpMk id="6" creationId="{B02192FC-EF73-93D2-B943-19101AAAFBEB}"/>
          </ac:grpSpMkLst>
        </pc:grpChg>
        <pc:grpChg chg="mod">
          <ac:chgData name="坤 许" userId="27c33e8e49892705" providerId="LiveId" clId="{1C6AB3CC-3E24-4220-8C8D-DA17BABAA68E}" dt="2025-06-18T03:22:50.647" v="3485" actId="27803"/>
          <ac:grpSpMkLst>
            <pc:docMk/>
            <pc:sldMk cId="3542183837" sldId="279"/>
            <ac:grpSpMk id="15" creationId="{82F60AB7-B060-ADDD-5775-64BAA1B69430}"/>
          </ac:grpSpMkLst>
        </pc:grpChg>
        <pc:grpChg chg="mod">
          <ac:chgData name="坤 许" userId="27c33e8e49892705" providerId="LiveId" clId="{1C6AB3CC-3E24-4220-8C8D-DA17BABAA68E}" dt="2025-06-18T03:22:50.647" v="3485" actId="27803"/>
          <ac:grpSpMkLst>
            <pc:docMk/>
            <pc:sldMk cId="3542183837" sldId="279"/>
            <ac:grpSpMk id="26" creationId="{E7729C2B-7ED3-82F4-7278-C83BB3782888}"/>
          </ac:grpSpMkLst>
        </pc:grpChg>
        <pc:grpChg chg="mod">
          <ac:chgData name="坤 许" userId="27c33e8e49892705" providerId="LiveId" clId="{1C6AB3CC-3E24-4220-8C8D-DA17BABAA68E}" dt="2025-06-18T03:22:50.647" v="3485" actId="27803"/>
          <ac:grpSpMkLst>
            <pc:docMk/>
            <pc:sldMk cId="3542183837" sldId="279"/>
            <ac:grpSpMk id="34" creationId="{585AA730-16A1-A225-B3B1-03614708E076}"/>
          </ac:grpSpMkLst>
        </pc:grpChg>
        <pc:grpChg chg="mod">
          <ac:chgData name="坤 许" userId="27c33e8e49892705" providerId="LiveId" clId="{1C6AB3CC-3E24-4220-8C8D-DA17BABAA68E}" dt="2025-06-18T03:22:50.647" v="3485" actId="27803"/>
          <ac:grpSpMkLst>
            <pc:docMk/>
            <pc:sldMk cId="3542183837" sldId="279"/>
            <ac:grpSpMk id="42" creationId="{93BE00F2-D69D-B767-246F-326E3FC5634C}"/>
          </ac:grpSpMkLst>
        </pc:grpChg>
        <pc:grpChg chg="mod">
          <ac:chgData name="坤 许" userId="27c33e8e49892705" providerId="LiveId" clId="{1C6AB3CC-3E24-4220-8C8D-DA17BABAA68E}" dt="2025-06-18T03:22:50.647" v="3485" actId="27803"/>
          <ac:grpSpMkLst>
            <pc:docMk/>
            <pc:sldMk cId="3542183837" sldId="279"/>
            <ac:grpSpMk id="50" creationId="{A71311A6-5AAD-9031-1F47-FFD7B47F36B3}"/>
          </ac:grpSpMkLst>
        </pc:grpChg>
        <pc:grpChg chg="mod">
          <ac:chgData name="坤 许" userId="27c33e8e49892705" providerId="LiveId" clId="{1C6AB3CC-3E24-4220-8C8D-DA17BABAA68E}" dt="2025-06-18T03:22:50.647" v="3485" actId="27803"/>
          <ac:grpSpMkLst>
            <pc:docMk/>
            <pc:sldMk cId="3542183837" sldId="279"/>
            <ac:grpSpMk id="58" creationId="{3BCEBBED-B5B4-5550-2956-D6BB4648BEF5}"/>
          </ac:grpSpMkLst>
        </pc:grpChg>
        <pc:grpChg chg="mod">
          <ac:chgData name="坤 许" userId="27c33e8e49892705" providerId="LiveId" clId="{1C6AB3CC-3E24-4220-8C8D-DA17BABAA68E}" dt="2025-06-18T03:22:50.647" v="3485" actId="27803"/>
          <ac:grpSpMkLst>
            <pc:docMk/>
            <pc:sldMk cId="3542183837" sldId="279"/>
            <ac:grpSpMk id="66" creationId="{A04BFA3D-DF8F-0DC5-0420-830212B91286}"/>
          </ac:grpSpMkLst>
        </pc:grpChg>
        <pc:grpChg chg="mod">
          <ac:chgData name="坤 许" userId="27c33e8e49892705" providerId="LiveId" clId="{1C6AB3CC-3E24-4220-8C8D-DA17BABAA68E}" dt="2025-06-18T03:22:50.647" v="3485" actId="27803"/>
          <ac:grpSpMkLst>
            <pc:docMk/>
            <pc:sldMk cId="3542183837" sldId="279"/>
            <ac:grpSpMk id="74" creationId="{5EEAE7FC-06DF-7B79-A376-71F85032F05E}"/>
          </ac:grpSpMkLst>
        </pc:grpChg>
        <pc:grpChg chg="mod">
          <ac:chgData name="坤 许" userId="27c33e8e49892705" providerId="LiveId" clId="{1C6AB3CC-3E24-4220-8C8D-DA17BABAA68E}" dt="2025-06-18T03:22:50.647" v="3485" actId="27803"/>
          <ac:grpSpMkLst>
            <pc:docMk/>
            <pc:sldMk cId="3542183837" sldId="279"/>
            <ac:grpSpMk id="81" creationId="{70E5CEAA-F2C7-BA3F-F33E-ED57C0FC4302}"/>
          </ac:grpSpMkLst>
        </pc:grpChg>
        <pc:grpChg chg="mod">
          <ac:chgData name="坤 许" userId="27c33e8e49892705" providerId="LiveId" clId="{1C6AB3CC-3E24-4220-8C8D-DA17BABAA68E}" dt="2025-06-18T03:22:50.647" v="3485" actId="27803"/>
          <ac:grpSpMkLst>
            <pc:docMk/>
            <pc:sldMk cId="3542183837" sldId="279"/>
            <ac:grpSpMk id="90" creationId="{2A68BDB9-1C09-8B6F-2DA7-5C09162AA515}"/>
          </ac:grpSpMkLst>
        </pc:grpChg>
        <pc:grpChg chg="mod">
          <ac:chgData name="坤 许" userId="27c33e8e49892705" providerId="LiveId" clId="{1C6AB3CC-3E24-4220-8C8D-DA17BABAA68E}" dt="2025-06-18T03:22:50.647" v="3485" actId="27803"/>
          <ac:grpSpMkLst>
            <pc:docMk/>
            <pc:sldMk cId="3542183837" sldId="279"/>
            <ac:grpSpMk id="99" creationId="{9DDA86B4-3671-6D7B-DADD-655610C8DF58}"/>
          </ac:grpSpMkLst>
        </pc:grpChg>
        <pc:grpChg chg="mod">
          <ac:chgData name="坤 许" userId="27c33e8e49892705" providerId="LiveId" clId="{1C6AB3CC-3E24-4220-8C8D-DA17BABAA68E}" dt="2025-06-18T03:22:50.647" v="3485" actId="27803"/>
          <ac:grpSpMkLst>
            <pc:docMk/>
            <pc:sldMk cId="3542183837" sldId="279"/>
            <ac:grpSpMk id="108" creationId="{3E91BE22-D3BF-BFA3-100F-293DB69F87FB}"/>
          </ac:grpSpMkLst>
        </pc:grpChg>
        <pc:grpChg chg="mod">
          <ac:chgData name="坤 许" userId="27c33e8e49892705" providerId="LiveId" clId="{1C6AB3CC-3E24-4220-8C8D-DA17BABAA68E}" dt="2025-06-18T03:22:50.647" v="3485" actId="27803"/>
          <ac:grpSpMkLst>
            <pc:docMk/>
            <pc:sldMk cId="3542183837" sldId="279"/>
            <ac:grpSpMk id="117" creationId="{E621DE12-BD96-99C3-B41D-95DB603F9AE3}"/>
          </ac:grpSpMkLst>
        </pc:grpChg>
        <pc:grpChg chg="mod">
          <ac:chgData name="坤 许" userId="27c33e8e49892705" providerId="LiveId" clId="{1C6AB3CC-3E24-4220-8C8D-DA17BABAA68E}" dt="2025-06-18T03:22:50.647" v="3485" actId="27803"/>
          <ac:grpSpMkLst>
            <pc:docMk/>
            <pc:sldMk cId="3542183837" sldId="279"/>
            <ac:grpSpMk id="174" creationId="{9C64471C-EC46-B57B-8EE3-7988CE093E01}"/>
          </ac:grpSpMkLst>
        </pc:grpChg>
        <pc:grpChg chg="mod">
          <ac:chgData name="坤 许" userId="27c33e8e49892705" providerId="LiveId" clId="{1C6AB3CC-3E24-4220-8C8D-DA17BABAA68E}" dt="2025-06-18T03:23:11.475" v="3488" actId="1076"/>
          <ac:grpSpMkLst>
            <pc:docMk/>
            <pc:sldMk cId="3542183837" sldId="279"/>
            <ac:grpSpMk id="179" creationId="{9CC510A8-C129-CF7A-3883-1D03483C0B1C}"/>
          </ac:grpSpMkLst>
        </pc:grpChg>
        <pc:grpChg chg="mod">
          <ac:chgData name="坤 许" userId="27c33e8e49892705" providerId="LiveId" clId="{1C6AB3CC-3E24-4220-8C8D-DA17BABAA68E}" dt="2025-06-18T03:23:10.021" v="3487" actId="27803"/>
          <ac:grpSpMkLst>
            <pc:docMk/>
            <pc:sldMk cId="3542183837" sldId="279"/>
            <ac:grpSpMk id="198" creationId="{5CAB1808-7E9E-6182-2B21-B35CD1D39151}"/>
          </ac:grpSpMkLst>
        </pc:grpChg>
        <pc:grpChg chg="mod">
          <ac:chgData name="坤 许" userId="27c33e8e49892705" providerId="LiveId" clId="{1C6AB3CC-3E24-4220-8C8D-DA17BABAA68E}" dt="2025-06-18T03:23:10.021" v="3487" actId="27803"/>
          <ac:grpSpMkLst>
            <pc:docMk/>
            <pc:sldMk cId="3542183837" sldId="279"/>
            <ac:grpSpMk id="206" creationId="{6C4E5263-AF19-CBE0-5D07-979E204EEE24}"/>
          </ac:grpSpMkLst>
        </pc:grpChg>
        <pc:grpChg chg="mod">
          <ac:chgData name="坤 许" userId="27c33e8e49892705" providerId="LiveId" clId="{1C6AB3CC-3E24-4220-8C8D-DA17BABAA68E}" dt="2025-06-18T03:23:10.021" v="3487" actId="27803"/>
          <ac:grpSpMkLst>
            <pc:docMk/>
            <pc:sldMk cId="3542183837" sldId="279"/>
            <ac:grpSpMk id="214" creationId="{08BD2E36-9861-965B-5E95-CB107AC816E3}"/>
          </ac:grpSpMkLst>
        </pc:grpChg>
        <pc:grpChg chg="mod">
          <ac:chgData name="坤 许" userId="27c33e8e49892705" providerId="LiveId" clId="{1C6AB3CC-3E24-4220-8C8D-DA17BABAA68E}" dt="2025-06-18T03:23:10.021" v="3487" actId="27803"/>
          <ac:grpSpMkLst>
            <pc:docMk/>
            <pc:sldMk cId="3542183837" sldId="279"/>
            <ac:grpSpMk id="222" creationId="{48980909-0B9C-5E18-2449-49D34EC85B81}"/>
          </ac:grpSpMkLst>
        </pc:grpChg>
        <pc:grpChg chg="mod">
          <ac:chgData name="坤 许" userId="27c33e8e49892705" providerId="LiveId" clId="{1C6AB3CC-3E24-4220-8C8D-DA17BABAA68E}" dt="2025-06-18T03:23:10.021" v="3487" actId="27803"/>
          <ac:grpSpMkLst>
            <pc:docMk/>
            <pc:sldMk cId="3542183837" sldId="279"/>
            <ac:grpSpMk id="230" creationId="{6A3CECFA-36A7-4BE3-1431-1F2E8BA47E93}"/>
          </ac:grpSpMkLst>
        </pc:grpChg>
        <pc:grpChg chg="mod">
          <ac:chgData name="坤 许" userId="27c33e8e49892705" providerId="LiveId" clId="{1C6AB3CC-3E24-4220-8C8D-DA17BABAA68E}" dt="2025-06-18T03:23:10.021" v="3487" actId="27803"/>
          <ac:grpSpMkLst>
            <pc:docMk/>
            <pc:sldMk cId="3542183837" sldId="279"/>
            <ac:grpSpMk id="238" creationId="{D1364BAD-1BE4-2887-AF1B-57CA97E2FF85}"/>
          </ac:grpSpMkLst>
        </pc:grpChg>
        <pc:grpChg chg="mod">
          <ac:chgData name="坤 许" userId="27c33e8e49892705" providerId="LiveId" clId="{1C6AB3CC-3E24-4220-8C8D-DA17BABAA68E}" dt="2025-06-18T03:23:10.021" v="3487" actId="27803"/>
          <ac:grpSpMkLst>
            <pc:docMk/>
            <pc:sldMk cId="3542183837" sldId="279"/>
            <ac:grpSpMk id="246" creationId="{967B040C-4E6A-8136-5F1B-0B32FDCDD04B}"/>
          </ac:grpSpMkLst>
        </pc:grpChg>
        <pc:grpChg chg="mod">
          <ac:chgData name="坤 许" userId="27c33e8e49892705" providerId="LiveId" clId="{1C6AB3CC-3E24-4220-8C8D-DA17BABAA68E}" dt="2025-06-18T03:23:10.021" v="3487" actId="27803"/>
          <ac:grpSpMkLst>
            <pc:docMk/>
            <pc:sldMk cId="3542183837" sldId="279"/>
            <ac:grpSpMk id="253" creationId="{E125AECE-E24E-3E01-6038-E451892CD902}"/>
          </ac:grpSpMkLst>
        </pc:grpChg>
        <pc:grpChg chg="mod">
          <ac:chgData name="坤 许" userId="27c33e8e49892705" providerId="LiveId" clId="{1C6AB3CC-3E24-4220-8C8D-DA17BABAA68E}" dt="2025-06-18T03:23:10.021" v="3487" actId="27803"/>
          <ac:grpSpMkLst>
            <pc:docMk/>
            <pc:sldMk cId="3542183837" sldId="279"/>
            <ac:grpSpMk id="262" creationId="{1FB1E23E-2871-EA02-2F51-AAD0607FB58B}"/>
          </ac:grpSpMkLst>
        </pc:grpChg>
        <pc:grpChg chg="mod">
          <ac:chgData name="坤 许" userId="27c33e8e49892705" providerId="LiveId" clId="{1C6AB3CC-3E24-4220-8C8D-DA17BABAA68E}" dt="2025-06-18T03:23:10.021" v="3487" actId="27803"/>
          <ac:grpSpMkLst>
            <pc:docMk/>
            <pc:sldMk cId="3542183837" sldId="279"/>
            <ac:grpSpMk id="271" creationId="{609B4E6C-0E74-C017-6711-5A0DA523974C}"/>
          </ac:grpSpMkLst>
        </pc:grpChg>
        <pc:grpChg chg="mod">
          <ac:chgData name="坤 许" userId="27c33e8e49892705" providerId="LiveId" clId="{1C6AB3CC-3E24-4220-8C8D-DA17BABAA68E}" dt="2025-06-18T03:23:10.021" v="3487" actId="27803"/>
          <ac:grpSpMkLst>
            <pc:docMk/>
            <pc:sldMk cId="3542183837" sldId="279"/>
            <ac:grpSpMk id="280" creationId="{48CE5489-8886-9027-7E74-53540D14043A}"/>
          </ac:grpSpMkLst>
        </pc:grpChg>
        <pc:grpChg chg="mod">
          <ac:chgData name="坤 许" userId="27c33e8e49892705" providerId="LiveId" clId="{1C6AB3CC-3E24-4220-8C8D-DA17BABAA68E}" dt="2025-06-18T03:23:10.021" v="3487" actId="27803"/>
          <ac:grpSpMkLst>
            <pc:docMk/>
            <pc:sldMk cId="3542183837" sldId="279"/>
            <ac:grpSpMk id="289" creationId="{A9828FDD-FF95-0940-C66B-82E4170AFA86}"/>
          </ac:grpSpMkLst>
        </pc:grpChg>
        <pc:grpChg chg="mod">
          <ac:chgData name="坤 许" userId="27c33e8e49892705" providerId="LiveId" clId="{1C6AB3CC-3E24-4220-8C8D-DA17BABAA68E}" dt="2025-06-18T03:23:10.021" v="3487" actId="27803"/>
          <ac:grpSpMkLst>
            <pc:docMk/>
            <pc:sldMk cId="3542183837" sldId="279"/>
            <ac:grpSpMk id="352" creationId="{649AF079-9F7E-1A42-3A51-F887838EB93B}"/>
          </ac:grpSpMkLst>
        </pc:grpChg>
        <pc:picChg chg="del mod">
          <ac:chgData name="坤 许" userId="27c33e8e49892705" providerId="LiveId" clId="{1C6AB3CC-3E24-4220-8C8D-DA17BABAA68E}" dt="2025-06-18T03:22:50.647" v="3485" actId="27803"/>
          <ac:picMkLst>
            <pc:docMk/>
            <pc:sldMk cId="3542183837" sldId="279"/>
            <ac:picMk id="5" creationId="{5D5165B9-E39B-B6B1-77A3-3A6204D715A0}"/>
          </ac:picMkLst>
        </pc:picChg>
        <pc:picChg chg="del">
          <ac:chgData name="坤 许" userId="27c33e8e49892705" providerId="LiveId" clId="{1C6AB3CC-3E24-4220-8C8D-DA17BABAA68E}" dt="2025-06-18T03:23:10.021" v="3487" actId="27803"/>
          <ac:picMkLst>
            <pc:docMk/>
            <pc:sldMk cId="3542183837" sldId="279"/>
            <ac:picMk id="8" creationId="{86CE7A80-7FED-5D22-620B-5231F90727CC}"/>
          </ac:picMkLst>
        </pc:picChg>
      </pc:sldChg>
      <pc:sldChg chg="addSp modSp mod">
        <pc:chgData name="坤 许" userId="27c33e8e49892705" providerId="LiveId" clId="{1C6AB3CC-3E24-4220-8C8D-DA17BABAA68E}" dt="2025-06-18T06:32:15.842" v="3688" actId="207"/>
        <pc:sldMkLst>
          <pc:docMk/>
          <pc:sldMk cId="1035091774" sldId="280"/>
        </pc:sldMkLst>
        <pc:spChg chg="mod">
          <ac:chgData name="坤 许" userId="27c33e8e49892705" providerId="LiveId" clId="{1C6AB3CC-3E24-4220-8C8D-DA17BABAA68E}" dt="2025-06-17T00:09:52.569" v="322" actId="1076"/>
          <ac:spMkLst>
            <pc:docMk/>
            <pc:sldMk cId="1035091774" sldId="280"/>
            <ac:spMk id="2" creationId="{199C0241-39B9-7F67-E9FA-682F1BE211B5}"/>
          </ac:spMkLst>
        </pc:spChg>
        <pc:spChg chg="add mod">
          <ac:chgData name="坤 许" userId="27c33e8e49892705" providerId="LiveId" clId="{1C6AB3CC-3E24-4220-8C8D-DA17BABAA68E}" dt="2025-06-17T00:11:06.723" v="356" actId="20577"/>
          <ac:spMkLst>
            <pc:docMk/>
            <pc:sldMk cId="1035091774" sldId="280"/>
            <ac:spMk id="5" creationId="{23766660-669D-5BCA-BB25-198CF63560DB}"/>
          </ac:spMkLst>
        </pc:spChg>
        <pc:spChg chg="mod">
          <ac:chgData name="坤 许" userId="27c33e8e49892705" providerId="LiveId" clId="{1C6AB3CC-3E24-4220-8C8D-DA17BABAA68E}" dt="2025-06-17T00:10:11.813" v="332" actId="1076"/>
          <ac:spMkLst>
            <pc:docMk/>
            <pc:sldMk cId="1035091774" sldId="280"/>
            <ac:spMk id="12" creationId="{E374CDAF-00F2-88A9-D095-57F90441760B}"/>
          </ac:spMkLst>
        </pc:spChg>
        <pc:spChg chg="add mod">
          <ac:chgData name="坤 许" userId="27c33e8e49892705" providerId="LiveId" clId="{1C6AB3CC-3E24-4220-8C8D-DA17BABAA68E}" dt="2025-06-17T00:12:53.655" v="446" actId="20577"/>
          <ac:spMkLst>
            <pc:docMk/>
            <pc:sldMk cId="1035091774" sldId="280"/>
            <ac:spMk id="15" creationId="{2972F815-7CA3-F3B9-3C8F-2B0702A5106D}"/>
          </ac:spMkLst>
        </pc:spChg>
        <pc:spChg chg="add mod">
          <ac:chgData name="坤 许" userId="27c33e8e49892705" providerId="LiveId" clId="{1C6AB3CC-3E24-4220-8C8D-DA17BABAA68E}" dt="2025-06-17T00:39:59.444" v="553" actId="1076"/>
          <ac:spMkLst>
            <pc:docMk/>
            <pc:sldMk cId="1035091774" sldId="280"/>
            <ac:spMk id="16" creationId="{9679785B-DAE5-38FB-AD5F-82A25FAF307D}"/>
          </ac:spMkLst>
        </pc:spChg>
        <pc:spChg chg="add mod">
          <ac:chgData name="坤 许" userId="27c33e8e49892705" providerId="LiveId" clId="{1C6AB3CC-3E24-4220-8C8D-DA17BABAA68E}" dt="2025-06-18T06:32:15.842" v="3688" actId="207"/>
          <ac:spMkLst>
            <pc:docMk/>
            <pc:sldMk cId="1035091774" sldId="280"/>
            <ac:spMk id="21" creationId="{A0099B20-7A63-D000-8368-655D7475015E}"/>
          </ac:spMkLst>
        </pc:spChg>
        <pc:spChg chg="add mod">
          <ac:chgData name="坤 许" userId="27c33e8e49892705" providerId="LiveId" clId="{1C6AB3CC-3E24-4220-8C8D-DA17BABAA68E}" dt="2025-06-17T00:40:33.306" v="567" actId="1076"/>
          <ac:spMkLst>
            <pc:docMk/>
            <pc:sldMk cId="1035091774" sldId="280"/>
            <ac:spMk id="22" creationId="{E4D21C9A-9156-10D8-C7EF-ECB37D0F5F19}"/>
          </ac:spMkLst>
        </pc:spChg>
        <pc:spChg chg="add mod">
          <ac:chgData name="坤 许" userId="27c33e8e49892705" providerId="LiveId" clId="{1C6AB3CC-3E24-4220-8C8D-DA17BABAA68E}" dt="2025-06-17T03:54:35.216" v="1610" actId="1076"/>
          <ac:spMkLst>
            <pc:docMk/>
            <pc:sldMk cId="1035091774" sldId="280"/>
            <ac:spMk id="26" creationId="{D0434864-9754-2313-46C6-B9DE95A0C572}"/>
          </ac:spMkLst>
        </pc:spChg>
        <pc:grpChg chg="add mod">
          <ac:chgData name="坤 许" userId="27c33e8e49892705" providerId="LiveId" clId="{1C6AB3CC-3E24-4220-8C8D-DA17BABAA68E}" dt="2025-06-17T00:10:37.724" v="338" actId="1076"/>
          <ac:grpSpMkLst>
            <pc:docMk/>
            <pc:sldMk cId="1035091774" sldId="280"/>
            <ac:grpSpMk id="3" creationId="{670FD62E-3300-8B13-796D-F163D9DC4CA4}"/>
          </ac:grpSpMkLst>
        </pc:grpChg>
        <pc:picChg chg="add mod modCrop">
          <ac:chgData name="坤 许" userId="27c33e8e49892705" providerId="LiveId" clId="{1C6AB3CC-3E24-4220-8C8D-DA17BABAA68E}" dt="2025-06-17T00:48:19.920" v="576" actId="1076"/>
          <ac:picMkLst>
            <pc:docMk/>
            <pc:sldMk cId="1035091774" sldId="280"/>
            <ac:picMk id="4" creationId="{F5EF2D5D-C332-60F6-863B-39AED1F90CF6}"/>
          </ac:picMkLst>
        </pc:picChg>
        <pc:picChg chg="mod modCrop">
          <ac:chgData name="坤 许" userId="27c33e8e49892705" providerId="LiveId" clId="{1C6AB3CC-3E24-4220-8C8D-DA17BABAA68E}" dt="2025-06-17T00:10:06.850" v="329" actId="1076"/>
          <ac:picMkLst>
            <pc:docMk/>
            <pc:sldMk cId="1035091774" sldId="280"/>
            <ac:picMk id="7" creationId="{735F0002-12C5-EB4B-13CF-B8E018AF688A}"/>
          </ac:picMkLst>
        </pc:picChg>
        <pc:picChg chg="add mod">
          <ac:chgData name="坤 许" userId="27c33e8e49892705" providerId="LiveId" clId="{1C6AB3CC-3E24-4220-8C8D-DA17BABAA68E}" dt="2025-06-17T00:11:55.029" v="362" actId="1076"/>
          <ac:picMkLst>
            <pc:docMk/>
            <pc:sldMk cId="1035091774" sldId="280"/>
            <ac:picMk id="8" creationId="{A7050F8C-DA25-280B-B106-680E9E68AEBF}"/>
          </ac:picMkLst>
        </pc:picChg>
        <pc:picChg chg="mod">
          <ac:chgData name="坤 许" userId="27c33e8e49892705" providerId="LiveId" clId="{1C6AB3CC-3E24-4220-8C8D-DA17BABAA68E}" dt="2025-06-17T00:10:05.476" v="328" actId="1076"/>
          <ac:picMkLst>
            <pc:docMk/>
            <pc:sldMk cId="1035091774" sldId="280"/>
            <ac:picMk id="9" creationId="{89093042-28EE-0C4E-A98B-CD3BF1B0EE93}"/>
          </ac:picMkLst>
        </pc:picChg>
        <pc:picChg chg="mod">
          <ac:chgData name="坤 许" userId="27c33e8e49892705" providerId="LiveId" clId="{1C6AB3CC-3E24-4220-8C8D-DA17BABAA68E}" dt="2025-06-17T00:10:08.432" v="330" actId="1076"/>
          <ac:picMkLst>
            <pc:docMk/>
            <pc:sldMk cId="1035091774" sldId="280"/>
            <ac:picMk id="10" creationId="{339742AD-9FE4-9EC2-EB56-EAE84BB246B9}"/>
          </ac:picMkLst>
        </pc:picChg>
        <pc:picChg chg="mod">
          <ac:chgData name="坤 许" userId="27c33e8e49892705" providerId="LiveId" clId="{1C6AB3CC-3E24-4220-8C8D-DA17BABAA68E}" dt="2025-06-17T00:10:09.595" v="331" actId="1076"/>
          <ac:picMkLst>
            <pc:docMk/>
            <pc:sldMk cId="1035091774" sldId="280"/>
            <ac:picMk id="11" creationId="{ABE179DC-8077-E71A-4079-F154B1F41267}"/>
          </ac:picMkLst>
        </pc:picChg>
        <pc:picChg chg="add mod">
          <ac:chgData name="坤 许" userId="27c33e8e49892705" providerId="LiveId" clId="{1C6AB3CC-3E24-4220-8C8D-DA17BABAA68E}" dt="2025-06-17T00:12:56.473" v="447" actId="1076"/>
          <ac:picMkLst>
            <pc:docMk/>
            <pc:sldMk cId="1035091774" sldId="280"/>
            <ac:picMk id="14" creationId="{38454407-DBBC-07B8-CA20-405209CBD3DA}"/>
          </ac:picMkLst>
        </pc:picChg>
        <pc:picChg chg="add mod">
          <ac:chgData name="坤 许" userId="27c33e8e49892705" providerId="LiveId" clId="{1C6AB3CC-3E24-4220-8C8D-DA17BABAA68E}" dt="2025-06-17T00:40:03.019" v="556" actId="1076"/>
          <ac:picMkLst>
            <pc:docMk/>
            <pc:sldMk cId="1035091774" sldId="280"/>
            <ac:picMk id="18" creationId="{48782343-9C12-7646-231E-738357F9AB10}"/>
          </ac:picMkLst>
        </pc:picChg>
        <pc:picChg chg="add mod">
          <ac:chgData name="坤 许" userId="27c33e8e49892705" providerId="LiveId" clId="{1C6AB3CC-3E24-4220-8C8D-DA17BABAA68E}" dt="2025-06-17T00:40:16.444" v="560" actId="1076"/>
          <ac:picMkLst>
            <pc:docMk/>
            <pc:sldMk cId="1035091774" sldId="280"/>
            <ac:picMk id="20" creationId="{02D30D76-6DE5-809E-E098-946418741AA9}"/>
          </ac:picMkLst>
        </pc:picChg>
        <pc:picChg chg="mod modCrop">
          <ac:chgData name="坤 许" userId="27c33e8e49892705" providerId="LiveId" clId="{1C6AB3CC-3E24-4220-8C8D-DA17BABAA68E}" dt="2025-06-17T00:10:34.983" v="337" actId="164"/>
          <ac:picMkLst>
            <pc:docMk/>
            <pc:sldMk cId="1035091774" sldId="280"/>
            <ac:picMk id="23" creationId="{C98E3334-4961-A8FE-FCBB-9C9F76253A03}"/>
          </ac:picMkLst>
        </pc:picChg>
        <pc:picChg chg="mod">
          <ac:chgData name="坤 许" userId="27c33e8e49892705" providerId="LiveId" clId="{1C6AB3CC-3E24-4220-8C8D-DA17BABAA68E}" dt="2025-06-17T00:10:34.983" v="337" actId="164"/>
          <ac:picMkLst>
            <pc:docMk/>
            <pc:sldMk cId="1035091774" sldId="280"/>
            <ac:picMk id="25" creationId="{023BF0CF-ED57-8E3B-33FE-70551339108E}"/>
          </ac:picMkLst>
        </pc:picChg>
        <pc:picChg chg="mod modCrop">
          <ac:chgData name="坤 许" userId="27c33e8e49892705" providerId="LiveId" clId="{1C6AB3CC-3E24-4220-8C8D-DA17BABAA68E}" dt="2025-06-17T00:10:48.848" v="344" actId="732"/>
          <ac:picMkLst>
            <pc:docMk/>
            <pc:sldMk cId="1035091774" sldId="280"/>
            <ac:picMk id="27" creationId="{2D97309E-964E-3933-93BA-81C586B5BA56}"/>
          </ac:picMkLst>
        </pc:picChg>
      </pc:sldChg>
      <pc:sldChg chg="addSp delSp modSp new mod">
        <pc:chgData name="坤 许" userId="27c33e8e49892705" providerId="LiveId" clId="{1C6AB3CC-3E24-4220-8C8D-DA17BABAA68E}" dt="2025-06-18T01:42:03.823" v="3395" actId="1440"/>
        <pc:sldMkLst>
          <pc:docMk/>
          <pc:sldMk cId="1062546488" sldId="281"/>
        </pc:sldMkLst>
        <pc:spChg chg="del">
          <ac:chgData name="坤 许" userId="27c33e8e49892705" providerId="LiveId" clId="{1C6AB3CC-3E24-4220-8C8D-DA17BABAA68E}" dt="2025-06-17T00:13:17.446" v="449" actId="478"/>
          <ac:spMkLst>
            <pc:docMk/>
            <pc:sldMk cId="1062546488" sldId="281"/>
            <ac:spMk id="2" creationId="{C5EB3A01-49F8-67D9-95C3-8EA926716B00}"/>
          </ac:spMkLst>
        </pc:spChg>
        <pc:spChg chg="del">
          <ac:chgData name="坤 许" userId="27c33e8e49892705" providerId="LiveId" clId="{1C6AB3CC-3E24-4220-8C8D-DA17BABAA68E}" dt="2025-06-17T00:13:17.446" v="449" actId="478"/>
          <ac:spMkLst>
            <pc:docMk/>
            <pc:sldMk cId="1062546488" sldId="281"/>
            <ac:spMk id="3" creationId="{184A2703-C40E-4CED-7F12-EC0A79EF3A39}"/>
          </ac:spMkLst>
        </pc:spChg>
        <pc:spChg chg="add mod">
          <ac:chgData name="坤 许" userId="27c33e8e49892705" providerId="LiveId" clId="{1C6AB3CC-3E24-4220-8C8D-DA17BABAA68E}" dt="2025-06-17T01:09:29.862" v="868" actId="403"/>
          <ac:spMkLst>
            <pc:docMk/>
            <pc:sldMk cId="1062546488" sldId="281"/>
            <ac:spMk id="4" creationId="{FFE1AD03-0F15-E1CF-0F6B-CAB0114A2FAD}"/>
          </ac:spMkLst>
        </pc:spChg>
        <pc:spChg chg="add del mod">
          <ac:chgData name="坤 许" userId="27c33e8e49892705" providerId="LiveId" clId="{1C6AB3CC-3E24-4220-8C8D-DA17BABAA68E}" dt="2025-06-17T00:50:12.523" v="634" actId="478"/>
          <ac:spMkLst>
            <pc:docMk/>
            <pc:sldMk cId="1062546488" sldId="281"/>
            <ac:spMk id="9" creationId="{5C8049C5-4294-C57D-E04D-648A8136D0E7}"/>
          </ac:spMkLst>
        </pc:spChg>
        <pc:spChg chg="add mod">
          <ac:chgData name="坤 许" userId="27c33e8e49892705" providerId="LiveId" clId="{1C6AB3CC-3E24-4220-8C8D-DA17BABAA68E}" dt="2025-06-17T01:09:24.421" v="865" actId="1076"/>
          <ac:spMkLst>
            <pc:docMk/>
            <pc:sldMk cId="1062546488" sldId="281"/>
            <ac:spMk id="10" creationId="{8FFA5B8F-820A-8046-F88A-B9368C64013A}"/>
          </ac:spMkLst>
        </pc:spChg>
        <pc:spChg chg="add mod">
          <ac:chgData name="坤 许" userId="27c33e8e49892705" providerId="LiveId" clId="{1C6AB3CC-3E24-4220-8C8D-DA17BABAA68E}" dt="2025-06-17T01:09:24.421" v="865" actId="1076"/>
          <ac:spMkLst>
            <pc:docMk/>
            <pc:sldMk cId="1062546488" sldId="281"/>
            <ac:spMk id="11" creationId="{70560F34-25C3-F16A-7922-CCB4E6391523}"/>
          </ac:spMkLst>
        </pc:spChg>
        <pc:spChg chg="add mod">
          <ac:chgData name="坤 许" userId="27c33e8e49892705" providerId="LiveId" clId="{1C6AB3CC-3E24-4220-8C8D-DA17BABAA68E}" dt="2025-06-17T01:09:24.421" v="865" actId="1076"/>
          <ac:spMkLst>
            <pc:docMk/>
            <pc:sldMk cId="1062546488" sldId="281"/>
            <ac:spMk id="12" creationId="{A085DDE4-AE04-B67F-35D0-F273A01E5967}"/>
          </ac:spMkLst>
        </pc:spChg>
        <pc:spChg chg="add mod">
          <ac:chgData name="坤 许" userId="27c33e8e49892705" providerId="LiveId" clId="{1C6AB3CC-3E24-4220-8C8D-DA17BABAA68E}" dt="2025-06-17T01:09:24.421" v="865" actId="1076"/>
          <ac:spMkLst>
            <pc:docMk/>
            <pc:sldMk cId="1062546488" sldId="281"/>
            <ac:spMk id="13" creationId="{411FD867-781E-989A-EDA8-0CE3B15A0543}"/>
          </ac:spMkLst>
        </pc:spChg>
        <pc:spChg chg="add mod">
          <ac:chgData name="坤 许" userId="27c33e8e49892705" providerId="LiveId" clId="{1C6AB3CC-3E24-4220-8C8D-DA17BABAA68E}" dt="2025-06-17T01:09:50.919" v="906" actId="20577"/>
          <ac:spMkLst>
            <pc:docMk/>
            <pc:sldMk cId="1062546488" sldId="281"/>
            <ac:spMk id="19" creationId="{A3E4154A-5990-81F1-FA74-DED4C11D2C87}"/>
          </ac:spMkLst>
        </pc:spChg>
        <pc:picChg chg="add mod">
          <ac:chgData name="坤 许" userId="27c33e8e49892705" providerId="LiveId" clId="{1C6AB3CC-3E24-4220-8C8D-DA17BABAA68E}" dt="2025-06-17T01:09:24.421" v="865" actId="1076"/>
          <ac:picMkLst>
            <pc:docMk/>
            <pc:sldMk cId="1062546488" sldId="281"/>
            <ac:picMk id="6" creationId="{25D3E2CE-A425-58CD-2111-C303B3124CAA}"/>
          </ac:picMkLst>
        </pc:picChg>
        <pc:picChg chg="add del mod">
          <ac:chgData name="坤 许" userId="27c33e8e49892705" providerId="LiveId" clId="{1C6AB3CC-3E24-4220-8C8D-DA17BABAA68E}" dt="2025-06-17T00:50:14.191" v="635" actId="478"/>
          <ac:picMkLst>
            <pc:docMk/>
            <pc:sldMk cId="1062546488" sldId="281"/>
            <ac:picMk id="8" creationId="{A1F89871-CF9F-9302-C956-2BFFCC6F0F54}"/>
          </ac:picMkLst>
        </pc:picChg>
        <pc:picChg chg="add mod">
          <ac:chgData name="坤 许" userId="27c33e8e49892705" providerId="LiveId" clId="{1C6AB3CC-3E24-4220-8C8D-DA17BABAA68E}" dt="2025-06-18T01:41:57.638" v="3392" actId="14100"/>
          <ac:picMkLst>
            <pc:docMk/>
            <pc:sldMk cId="1062546488" sldId="281"/>
            <ac:picMk id="15" creationId="{D3E6508B-4B8A-BD21-6BCA-30AD2E7F0E99}"/>
          </ac:picMkLst>
        </pc:picChg>
        <pc:picChg chg="add mod">
          <ac:chgData name="坤 许" userId="27c33e8e49892705" providerId="LiveId" clId="{1C6AB3CC-3E24-4220-8C8D-DA17BABAA68E}" dt="2025-06-18T01:41:55.074" v="3390" actId="14100"/>
          <ac:picMkLst>
            <pc:docMk/>
            <pc:sldMk cId="1062546488" sldId="281"/>
            <ac:picMk id="17" creationId="{E674D513-2198-B40D-2BEF-1D1153331539}"/>
          </ac:picMkLst>
        </pc:picChg>
        <pc:picChg chg="add mod">
          <ac:chgData name="坤 许" userId="27c33e8e49892705" providerId="LiveId" clId="{1C6AB3CC-3E24-4220-8C8D-DA17BABAA68E}" dt="2025-06-18T01:42:03.823" v="3395" actId="1440"/>
          <ac:picMkLst>
            <pc:docMk/>
            <pc:sldMk cId="1062546488" sldId="281"/>
            <ac:picMk id="21" creationId="{A7346B91-8F1C-7B8F-A638-85FF2C82C531}"/>
          </ac:picMkLst>
        </pc:picChg>
      </pc:sldChg>
      <pc:sldChg chg="addSp delSp modSp new mod">
        <pc:chgData name="坤 许" userId="27c33e8e49892705" providerId="LiveId" clId="{1C6AB3CC-3E24-4220-8C8D-DA17BABAA68E}" dt="2025-06-17T01:37:58.469" v="1152" actId="1076"/>
        <pc:sldMkLst>
          <pc:docMk/>
          <pc:sldMk cId="3690496781" sldId="282"/>
        </pc:sldMkLst>
        <pc:spChg chg="del">
          <ac:chgData name="坤 许" userId="27c33e8e49892705" providerId="LiveId" clId="{1C6AB3CC-3E24-4220-8C8D-DA17BABAA68E}" dt="2025-06-17T01:10:12.673" v="915" actId="478"/>
          <ac:spMkLst>
            <pc:docMk/>
            <pc:sldMk cId="3690496781" sldId="282"/>
            <ac:spMk id="2" creationId="{FD614202-8B3D-5BB4-DAAE-23D1C69B5B19}"/>
          </ac:spMkLst>
        </pc:spChg>
        <pc:spChg chg="del">
          <ac:chgData name="坤 许" userId="27c33e8e49892705" providerId="LiveId" clId="{1C6AB3CC-3E24-4220-8C8D-DA17BABAA68E}" dt="2025-06-17T01:10:12.673" v="915" actId="478"/>
          <ac:spMkLst>
            <pc:docMk/>
            <pc:sldMk cId="3690496781" sldId="282"/>
            <ac:spMk id="3" creationId="{FBF6E2BF-F751-A1EF-C83A-8C82C0688B24}"/>
          </ac:spMkLst>
        </pc:spChg>
        <pc:spChg chg="add mod">
          <ac:chgData name="坤 许" userId="27c33e8e49892705" providerId="LiveId" clId="{1C6AB3CC-3E24-4220-8C8D-DA17BABAA68E}" dt="2025-06-17T01:23:19.854" v="957" actId="1076"/>
          <ac:spMkLst>
            <pc:docMk/>
            <pc:sldMk cId="3690496781" sldId="282"/>
            <ac:spMk id="6" creationId="{A131922E-BAB1-1751-A359-70AD7786E1AA}"/>
          </ac:spMkLst>
        </pc:spChg>
        <pc:spChg chg="add mod">
          <ac:chgData name="坤 许" userId="27c33e8e49892705" providerId="LiveId" clId="{1C6AB3CC-3E24-4220-8C8D-DA17BABAA68E}" dt="2025-06-17T01:23:38.463" v="1000" actId="1076"/>
          <ac:spMkLst>
            <pc:docMk/>
            <pc:sldMk cId="3690496781" sldId="282"/>
            <ac:spMk id="10" creationId="{A2CCF365-42CB-D57F-6D6D-6B0BD0BE66F4}"/>
          </ac:spMkLst>
        </pc:spChg>
        <pc:spChg chg="add mod">
          <ac:chgData name="坤 许" userId="27c33e8e49892705" providerId="LiveId" clId="{1C6AB3CC-3E24-4220-8C8D-DA17BABAA68E}" dt="2025-06-17T01:37:58.469" v="1152" actId="1076"/>
          <ac:spMkLst>
            <pc:docMk/>
            <pc:sldMk cId="3690496781" sldId="282"/>
            <ac:spMk id="14" creationId="{2BEE5CBA-90DB-F15B-BD5C-CB670DE03596}"/>
          </ac:spMkLst>
        </pc:spChg>
        <pc:spChg chg="add mod">
          <ac:chgData name="坤 许" userId="27c33e8e49892705" providerId="LiveId" clId="{1C6AB3CC-3E24-4220-8C8D-DA17BABAA68E}" dt="2025-06-17T01:37:58.469" v="1152" actId="1076"/>
          <ac:spMkLst>
            <pc:docMk/>
            <pc:sldMk cId="3690496781" sldId="282"/>
            <ac:spMk id="22" creationId="{BC1E8E37-0746-CDBD-4B7E-DC0D5B3E4792}"/>
          </ac:spMkLst>
        </pc:spChg>
        <pc:spChg chg="add mod">
          <ac:chgData name="坤 许" userId="27c33e8e49892705" providerId="LiveId" clId="{1C6AB3CC-3E24-4220-8C8D-DA17BABAA68E}" dt="2025-06-17T01:37:58.469" v="1152" actId="1076"/>
          <ac:spMkLst>
            <pc:docMk/>
            <pc:sldMk cId="3690496781" sldId="282"/>
            <ac:spMk id="23" creationId="{DE207D2A-FC1C-8DF2-167A-62B8119665F1}"/>
          </ac:spMkLst>
        </pc:spChg>
        <pc:spChg chg="add mod">
          <ac:chgData name="坤 许" userId="27c33e8e49892705" providerId="LiveId" clId="{1C6AB3CC-3E24-4220-8C8D-DA17BABAA68E}" dt="2025-06-17T01:37:54.684" v="1151" actId="208"/>
          <ac:spMkLst>
            <pc:docMk/>
            <pc:sldMk cId="3690496781" sldId="282"/>
            <ac:spMk id="26" creationId="{53A90E4D-55D1-D7E9-EF58-94C24C39C6FF}"/>
          </ac:spMkLst>
        </pc:spChg>
        <pc:grpChg chg="add mod">
          <ac:chgData name="坤 许" userId="27c33e8e49892705" providerId="LiveId" clId="{1C6AB3CC-3E24-4220-8C8D-DA17BABAA68E}" dt="2025-06-17T01:23:18.007" v="956" actId="1076"/>
          <ac:grpSpMkLst>
            <pc:docMk/>
            <pc:sldMk cId="3690496781" sldId="282"/>
            <ac:grpSpMk id="9" creationId="{E2D3F353-9EA5-8E87-FE92-F9EA88B374EF}"/>
          </ac:grpSpMkLst>
        </pc:grpChg>
        <pc:picChg chg="add mod modCrop">
          <ac:chgData name="坤 许" userId="27c33e8e49892705" providerId="LiveId" clId="{1C6AB3CC-3E24-4220-8C8D-DA17BABAA68E}" dt="2025-06-17T01:23:13.199" v="953" actId="164"/>
          <ac:picMkLst>
            <pc:docMk/>
            <pc:sldMk cId="3690496781" sldId="282"/>
            <ac:picMk id="5" creationId="{E9CA0698-4F3C-1AC5-A995-BECEE575559F}"/>
          </ac:picMkLst>
        </pc:picChg>
        <pc:picChg chg="add mod modCrop">
          <ac:chgData name="坤 许" userId="27c33e8e49892705" providerId="LiveId" clId="{1C6AB3CC-3E24-4220-8C8D-DA17BABAA68E}" dt="2025-06-17T01:23:13.199" v="953" actId="164"/>
          <ac:picMkLst>
            <pc:docMk/>
            <pc:sldMk cId="3690496781" sldId="282"/>
            <ac:picMk id="7" creationId="{17F7BC7B-342B-2717-68F1-91C7787AADBE}"/>
          </ac:picMkLst>
        </pc:picChg>
        <pc:picChg chg="add mod modCrop">
          <ac:chgData name="坤 许" userId="27c33e8e49892705" providerId="LiveId" clId="{1C6AB3CC-3E24-4220-8C8D-DA17BABAA68E}" dt="2025-06-17T01:23:13.199" v="953" actId="164"/>
          <ac:picMkLst>
            <pc:docMk/>
            <pc:sldMk cId="3690496781" sldId="282"/>
            <ac:picMk id="8" creationId="{DBB2BC03-D489-2733-5286-37D6A9FABB36}"/>
          </ac:picMkLst>
        </pc:picChg>
        <pc:picChg chg="add mod">
          <ac:chgData name="坤 许" userId="27c33e8e49892705" providerId="LiveId" clId="{1C6AB3CC-3E24-4220-8C8D-DA17BABAA68E}" dt="2025-06-17T01:23:56.593" v="1006" actId="1076"/>
          <ac:picMkLst>
            <pc:docMk/>
            <pc:sldMk cId="3690496781" sldId="282"/>
            <ac:picMk id="12" creationId="{1C9014F0-1E38-E829-5E96-935B4DEBE381}"/>
          </ac:picMkLst>
        </pc:picChg>
        <pc:picChg chg="add mod">
          <ac:chgData name="坤 许" userId="27c33e8e49892705" providerId="LiveId" clId="{1C6AB3CC-3E24-4220-8C8D-DA17BABAA68E}" dt="2025-06-17T01:37:58.469" v="1152" actId="1076"/>
          <ac:picMkLst>
            <pc:docMk/>
            <pc:sldMk cId="3690496781" sldId="282"/>
            <ac:picMk id="16" creationId="{AF4BEF11-1C89-A75E-5BB2-81D1BB371CE6}"/>
          </ac:picMkLst>
        </pc:picChg>
        <pc:picChg chg="add mod modCrop">
          <ac:chgData name="坤 许" userId="27c33e8e49892705" providerId="LiveId" clId="{1C6AB3CC-3E24-4220-8C8D-DA17BABAA68E}" dt="2025-06-17T01:37:58.469" v="1152" actId="1076"/>
          <ac:picMkLst>
            <pc:docMk/>
            <pc:sldMk cId="3690496781" sldId="282"/>
            <ac:picMk id="18" creationId="{F89DA695-EFDA-4725-28F4-E5D34A1435F0}"/>
          </ac:picMkLst>
        </pc:picChg>
        <pc:picChg chg="add del mod modCrop">
          <ac:chgData name="坤 许" userId="27c33e8e49892705" providerId="LiveId" clId="{1C6AB3CC-3E24-4220-8C8D-DA17BABAA68E}" dt="2025-06-17T01:33:57.846" v="1029" actId="478"/>
          <ac:picMkLst>
            <pc:docMk/>
            <pc:sldMk cId="3690496781" sldId="282"/>
            <ac:picMk id="19" creationId="{B22A3F49-F50A-64DC-36C3-0339169D7594}"/>
          </ac:picMkLst>
        </pc:picChg>
        <pc:picChg chg="add mod">
          <ac:chgData name="坤 许" userId="27c33e8e49892705" providerId="LiveId" clId="{1C6AB3CC-3E24-4220-8C8D-DA17BABAA68E}" dt="2025-06-17T01:37:58.469" v="1152" actId="1076"/>
          <ac:picMkLst>
            <pc:docMk/>
            <pc:sldMk cId="3690496781" sldId="282"/>
            <ac:picMk id="21" creationId="{37A545BF-CADE-79B7-E32F-18DFFBA0BB3B}"/>
          </ac:picMkLst>
        </pc:picChg>
        <pc:picChg chg="add mod">
          <ac:chgData name="坤 许" userId="27c33e8e49892705" providerId="LiveId" clId="{1C6AB3CC-3E24-4220-8C8D-DA17BABAA68E}" dt="2025-06-17T01:37:58.469" v="1152" actId="1076"/>
          <ac:picMkLst>
            <pc:docMk/>
            <pc:sldMk cId="3690496781" sldId="282"/>
            <ac:picMk id="25" creationId="{9C184A51-C738-0A2C-59FA-E89438882466}"/>
          </ac:picMkLst>
        </pc:picChg>
      </pc:sldChg>
      <pc:sldChg chg="addSp delSp modSp new mod">
        <pc:chgData name="坤 许" userId="27c33e8e49892705" providerId="LiveId" clId="{1C6AB3CC-3E24-4220-8C8D-DA17BABAA68E}" dt="2025-06-17T01:48:21.172" v="1259" actId="1076"/>
        <pc:sldMkLst>
          <pc:docMk/>
          <pc:sldMk cId="239559570" sldId="283"/>
        </pc:sldMkLst>
        <pc:spChg chg="del">
          <ac:chgData name="坤 许" userId="27c33e8e49892705" providerId="LiveId" clId="{1C6AB3CC-3E24-4220-8C8D-DA17BABAA68E}" dt="2025-06-17T01:35:15.202" v="1061" actId="478"/>
          <ac:spMkLst>
            <pc:docMk/>
            <pc:sldMk cId="239559570" sldId="283"/>
            <ac:spMk id="2" creationId="{6A62E121-2FCB-174E-5BBC-5D42B619653B}"/>
          </ac:spMkLst>
        </pc:spChg>
        <pc:spChg chg="del">
          <ac:chgData name="坤 许" userId="27c33e8e49892705" providerId="LiveId" clId="{1C6AB3CC-3E24-4220-8C8D-DA17BABAA68E}" dt="2025-06-17T01:35:15.202" v="1061" actId="478"/>
          <ac:spMkLst>
            <pc:docMk/>
            <pc:sldMk cId="239559570" sldId="283"/>
            <ac:spMk id="3" creationId="{9A101AAA-2D15-5DFF-E1E4-7C3C599D21C2}"/>
          </ac:spMkLst>
        </pc:spChg>
        <pc:spChg chg="add mod">
          <ac:chgData name="坤 许" userId="27c33e8e49892705" providerId="LiveId" clId="{1C6AB3CC-3E24-4220-8C8D-DA17BABAA68E}" dt="2025-06-17T01:40:20.326" v="1181" actId="1076"/>
          <ac:spMkLst>
            <pc:docMk/>
            <pc:sldMk cId="239559570" sldId="283"/>
            <ac:spMk id="10" creationId="{40268F3D-2113-2DBC-EEA9-BB2C53D08CBD}"/>
          </ac:spMkLst>
        </pc:spChg>
        <pc:spChg chg="add mod">
          <ac:chgData name="坤 许" userId="27c33e8e49892705" providerId="LiveId" clId="{1C6AB3CC-3E24-4220-8C8D-DA17BABAA68E}" dt="2025-06-17T01:40:31.845" v="1187" actId="1076"/>
          <ac:spMkLst>
            <pc:docMk/>
            <pc:sldMk cId="239559570" sldId="283"/>
            <ac:spMk id="18" creationId="{D0760FBB-99BE-2DBC-069B-D408A672823D}"/>
          </ac:spMkLst>
        </pc:spChg>
        <pc:spChg chg="add mod">
          <ac:chgData name="坤 许" userId="27c33e8e49892705" providerId="LiveId" clId="{1C6AB3CC-3E24-4220-8C8D-DA17BABAA68E}" dt="2025-06-17T01:41:51.843" v="1230" actId="1076"/>
          <ac:spMkLst>
            <pc:docMk/>
            <pc:sldMk cId="239559570" sldId="283"/>
            <ac:spMk id="23" creationId="{BC6FCD91-EC4C-A6A1-BDC3-273C19FF04F2}"/>
          </ac:spMkLst>
        </pc:spChg>
        <pc:spChg chg="add mod">
          <ac:chgData name="坤 许" userId="27c33e8e49892705" providerId="LiveId" clId="{1C6AB3CC-3E24-4220-8C8D-DA17BABAA68E}" dt="2025-06-17T01:42:01.456" v="1251" actId="20577"/>
          <ac:spMkLst>
            <pc:docMk/>
            <pc:sldMk cId="239559570" sldId="283"/>
            <ac:spMk id="24" creationId="{5DAE32A9-0E85-2A13-5CBE-56505399BA58}"/>
          </ac:spMkLst>
        </pc:spChg>
        <pc:grpChg chg="add mod">
          <ac:chgData name="坤 许" userId="27c33e8e49892705" providerId="LiveId" clId="{1C6AB3CC-3E24-4220-8C8D-DA17BABAA68E}" dt="2025-06-17T01:36:34.190" v="1090" actId="164"/>
          <ac:grpSpMkLst>
            <pc:docMk/>
            <pc:sldMk cId="239559570" sldId="283"/>
            <ac:grpSpMk id="8" creationId="{B56D032F-7B21-96A7-F131-4987AB6E2A3B}"/>
          </ac:grpSpMkLst>
        </pc:grpChg>
        <pc:grpChg chg="add mod">
          <ac:chgData name="坤 许" userId="27c33e8e49892705" providerId="LiveId" clId="{1C6AB3CC-3E24-4220-8C8D-DA17BABAA68E}" dt="2025-06-17T01:40:20.326" v="1181" actId="1076"/>
          <ac:grpSpMkLst>
            <pc:docMk/>
            <pc:sldMk cId="239559570" sldId="283"/>
            <ac:grpSpMk id="9" creationId="{4A5D925C-D74E-E64B-FCD1-22FCCD732A1A}"/>
          </ac:grpSpMkLst>
        </pc:grpChg>
        <pc:grpChg chg="add mod">
          <ac:chgData name="坤 许" userId="27c33e8e49892705" providerId="LiveId" clId="{1C6AB3CC-3E24-4220-8C8D-DA17BABAA68E}" dt="2025-06-17T01:40:20.326" v="1181" actId="1076"/>
          <ac:grpSpMkLst>
            <pc:docMk/>
            <pc:sldMk cId="239559570" sldId="283"/>
            <ac:grpSpMk id="14" creationId="{111D2ACA-B688-BD0F-7C3C-296C6D566F07}"/>
          </ac:grpSpMkLst>
        </pc:grpChg>
        <pc:grpChg chg="add del mod">
          <ac:chgData name="坤 许" userId="27c33e8e49892705" providerId="LiveId" clId="{1C6AB3CC-3E24-4220-8C8D-DA17BABAA68E}" dt="2025-06-17T01:39:59.644" v="1174" actId="165"/>
          <ac:grpSpMkLst>
            <pc:docMk/>
            <pc:sldMk cId="239559570" sldId="283"/>
            <ac:grpSpMk id="15" creationId="{3F6303A4-DE3C-C9F9-F9F1-C66C12684236}"/>
          </ac:grpSpMkLst>
        </pc:grpChg>
        <pc:picChg chg="add mod modCrop">
          <ac:chgData name="坤 许" userId="27c33e8e49892705" providerId="LiveId" clId="{1C6AB3CC-3E24-4220-8C8D-DA17BABAA68E}" dt="2025-06-17T01:36:15.683" v="1083" actId="164"/>
          <ac:picMkLst>
            <pc:docMk/>
            <pc:sldMk cId="239559570" sldId="283"/>
            <ac:picMk id="5" creationId="{6F347A52-B24E-20E1-AD1C-7A82AEA1523E}"/>
          </ac:picMkLst>
        </pc:picChg>
        <pc:picChg chg="add mod ord modCrop">
          <ac:chgData name="坤 许" userId="27c33e8e49892705" providerId="LiveId" clId="{1C6AB3CC-3E24-4220-8C8D-DA17BABAA68E}" dt="2025-06-17T01:36:15.683" v="1083" actId="164"/>
          <ac:picMkLst>
            <pc:docMk/>
            <pc:sldMk cId="239559570" sldId="283"/>
            <ac:picMk id="6" creationId="{8E2F8671-E4FC-AD4E-9459-B412B1B9C4DC}"/>
          </ac:picMkLst>
        </pc:picChg>
        <pc:picChg chg="add mod modCrop">
          <ac:chgData name="坤 许" userId="27c33e8e49892705" providerId="LiveId" clId="{1C6AB3CC-3E24-4220-8C8D-DA17BABAA68E}" dt="2025-06-17T01:36:34.190" v="1090" actId="164"/>
          <ac:picMkLst>
            <pc:docMk/>
            <pc:sldMk cId="239559570" sldId="283"/>
            <ac:picMk id="7" creationId="{7E46FB77-4D39-0848-3137-672E60D3B66D}"/>
          </ac:picMkLst>
        </pc:picChg>
        <pc:picChg chg="add mod modCrop">
          <ac:chgData name="坤 许" userId="27c33e8e49892705" providerId="LiveId" clId="{1C6AB3CC-3E24-4220-8C8D-DA17BABAA68E}" dt="2025-06-17T01:39:07.587" v="1163" actId="164"/>
          <ac:picMkLst>
            <pc:docMk/>
            <pc:sldMk cId="239559570" sldId="283"/>
            <ac:picMk id="12" creationId="{60D72808-E371-DD6D-7300-EEDFCC119F80}"/>
          </ac:picMkLst>
        </pc:picChg>
        <pc:picChg chg="add mod modCrop">
          <ac:chgData name="坤 许" userId="27c33e8e49892705" providerId="LiveId" clId="{1C6AB3CC-3E24-4220-8C8D-DA17BABAA68E}" dt="2025-06-17T01:39:07.587" v="1163" actId="164"/>
          <ac:picMkLst>
            <pc:docMk/>
            <pc:sldMk cId="239559570" sldId="283"/>
            <ac:picMk id="13" creationId="{46741F8A-73D2-BFF2-C5E2-359A6F734B34}"/>
          </ac:picMkLst>
        </pc:picChg>
        <pc:picChg chg="mod topLvl modCrop">
          <ac:chgData name="坤 许" userId="27c33e8e49892705" providerId="LiveId" clId="{1C6AB3CC-3E24-4220-8C8D-DA17BABAA68E}" dt="2025-06-17T01:40:20.326" v="1181" actId="1076"/>
          <ac:picMkLst>
            <pc:docMk/>
            <pc:sldMk cId="239559570" sldId="283"/>
            <ac:picMk id="16" creationId="{53AB5E96-2DDA-E505-6207-25F3CFB40EE0}"/>
          </ac:picMkLst>
        </pc:picChg>
        <pc:picChg chg="del mod topLvl">
          <ac:chgData name="坤 许" userId="27c33e8e49892705" providerId="LiveId" clId="{1C6AB3CC-3E24-4220-8C8D-DA17BABAA68E}" dt="2025-06-17T01:40:16.124" v="1180" actId="478"/>
          <ac:picMkLst>
            <pc:docMk/>
            <pc:sldMk cId="239559570" sldId="283"/>
            <ac:picMk id="17" creationId="{9793F445-8825-6BCE-34E8-04353BB4A766}"/>
          </ac:picMkLst>
        </pc:picChg>
        <pc:picChg chg="add del mod">
          <ac:chgData name="坤 许" userId="27c33e8e49892705" providerId="LiveId" clId="{1C6AB3CC-3E24-4220-8C8D-DA17BABAA68E}" dt="2025-06-17T01:41:25.189" v="1193" actId="478"/>
          <ac:picMkLst>
            <pc:docMk/>
            <pc:sldMk cId="239559570" sldId="283"/>
            <ac:picMk id="20" creationId="{98440D74-47DC-00B2-F5BB-12DE21C8EB50}"/>
          </ac:picMkLst>
        </pc:picChg>
        <pc:picChg chg="add mod">
          <ac:chgData name="坤 许" userId="27c33e8e49892705" providerId="LiveId" clId="{1C6AB3CC-3E24-4220-8C8D-DA17BABAA68E}" dt="2025-06-17T01:41:37.944" v="1198" actId="1076"/>
          <ac:picMkLst>
            <pc:docMk/>
            <pc:sldMk cId="239559570" sldId="283"/>
            <ac:picMk id="22" creationId="{1B85FAD8-0D58-4E34-535E-BF1DC80A5D1A}"/>
          </ac:picMkLst>
        </pc:picChg>
        <pc:picChg chg="add mod">
          <ac:chgData name="坤 许" userId="27c33e8e49892705" providerId="LiveId" clId="{1C6AB3CC-3E24-4220-8C8D-DA17BABAA68E}" dt="2025-06-17T01:48:21.172" v="1259" actId="1076"/>
          <ac:picMkLst>
            <pc:docMk/>
            <pc:sldMk cId="239559570" sldId="283"/>
            <ac:picMk id="26" creationId="{1194CBD1-E2C7-D3CA-80FF-FA3AAC854700}"/>
          </ac:picMkLst>
        </pc:picChg>
      </pc:sldChg>
      <pc:sldChg chg="addSp delSp modSp new mod">
        <pc:chgData name="坤 许" userId="27c33e8e49892705" providerId="LiveId" clId="{1C6AB3CC-3E24-4220-8C8D-DA17BABAA68E}" dt="2025-06-18T05:29:14.764" v="3632" actId="1076"/>
        <pc:sldMkLst>
          <pc:docMk/>
          <pc:sldMk cId="1135842988" sldId="284"/>
        </pc:sldMkLst>
        <pc:spChg chg="del">
          <ac:chgData name="坤 许" userId="27c33e8e49892705" providerId="LiveId" clId="{1C6AB3CC-3E24-4220-8C8D-DA17BABAA68E}" dt="2025-06-17T01:48:33.730" v="1261" actId="478"/>
          <ac:spMkLst>
            <pc:docMk/>
            <pc:sldMk cId="1135842988" sldId="284"/>
            <ac:spMk id="2" creationId="{DCB0BA2D-AEEC-FA03-AB12-C307CBF9D6A9}"/>
          </ac:spMkLst>
        </pc:spChg>
        <pc:spChg chg="del">
          <ac:chgData name="坤 许" userId="27c33e8e49892705" providerId="LiveId" clId="{1C6AB3CC-3E24-4220-8C8D-DA17BABAA68E}" dt="2025-06-17T01:48:35.539" v="1262" actId="478"/>
          <ac:spMkLst>
            <pc:docMk/>
            <pc:sldMk cId="1135842988" sldId="284"/>
            <ac:spMk id="3" creationId="{AC36E316-0944-4A5C-CBE1-CC47B6F55636}"/>
          </ac:spMkLst>
        </pc:spChg>
        <pc:spChg chg="add mod">
          <ac:chgData name="坤 许" userId="27c33e8e49892705" providerId="LiveId" clId="{1C6AB3CC-3E24-4220-8C8D-DA17BABAA68E}" dt="2025-06-18T01:42:30.281" v="3404" actId="14100"/>
          <ac:spMkLst>
            <pc:docMk/>
            <pc:sldMk cId="1135842988" sldId="284"/>
            <ac:spMk id="4" creationId="{47181885-61DC-7D9D-7909-9037D21CDCD4}"/>
          </ac:spMkLst>
        </pc:spChg>
        <pc:spChg chg="add mod">
          <ac:chgData name="坤 许" userId="27c33e8e49892705" providerId="LiveId" clId="{1C6AB3CC-3E24-4220-8C8D-DA17BABAA68E}" dt="2025-06-18T01:42:51.049" v="3407" actId="1076"/>
          <ac:spMkLst>
            <pc:docMk/>
            <pc:sldMk cId="1135842988" sldId="284"/>
            <ac:spMk id="17" creationId="{F9E56AFB-AAA6-F69E-D0C7-C89C366B1AEB}"/>
          </ac:spMkLst>
        </pc:spChg>
        <pc:spChg chg="add mod">
          <ac:chgData name="坤 许" userId="27c33e8e49892705" providerId="LiveId" clId="{1C6AB3CC-3E24-4220-8C8D-DA17BABAA68E}" dt="2025-06-17T02:40:01.402" v="1366" actId="1076"/>
          <ac:spMkLst>
            <pc:docMk/>
            <pc:sldMk cId="1135842988" sldId="284"/>
            <ac:spMk id="20" creationId="{3ACB6714-EE2F-3455-6496-EA79ABF476D9}"/>
          </ac:spMkLst>
        </pc:spChg>
        <pc:spChg chg="add mod">
          <ac:chgData name="坤 许" userId="27c33e8e49892705" providerId="LiveId" clId="{1C6AB3CC-3E24-4220-8C8D-DA17BABAA68E}" dt="2025-06-17T03:00:16.378" v="1488" actId="1076"/>
          <ac:spMkLst>
            <pc:docMk/>
            <pc:sldMk cId="1135842988" sldId="284"/>
            <ac:spMk id="23" creationId="{156CDD23-7754-7557-B47D-199FBFAC9111}"/>
          </ac:spMkLst>
        </pc:spChg>
        <pc:spChg chg="add mod">
          <ac:chgData name="坤 许" userId="27c33e8e49892705" providerId="LiveId" clId="{1C6AB3CC-3E24-4220-8C8D-DA17BABAA68E}" dt="2025-06-18T01:43:40.921" v="3421" actId="1076"/>
          <ac:spMkLst>
            <pc:docMk/>
            <pc:sldMk cId="1135842988" sldId="284"/>
            <ac:spMk id="30" creationId="{967DEC01-A780-99BE-7A76-6C6E5870ED9F}"/>
          </ac:spMkLst>
        </pc:spChg>
        <pc:spChg chg="add mod">
          <ac:chgData name="坤 许" userId="27c33e8e49892705" providerId="LiveId" clId="{1C6AB3CC-3E24-4220-8C8D-DA17BABAA68E}" dt="2025-06-17T02:59:52.087" v="1482" actId="208"/>
          <ac:spMkLst>
            <pc:docMk/>
            <pc:sldMk cId="1135842988" sldId="284"/>
            <ac:spMk id="31" creationId="{93827D5C-8CB3-B46A-4CD8-D7F738BA7F7A}"/>
          </ac:spMkLst>
        </pc:spChg>
        <pc:spChg chg="add mod">
          <ac:chgData name="坤 许" userId="27c33e8e49892705" providerId="LiveId" clId="{1C6AB3CC-3E24-4220-8C8D-DA17BABAA68E}" dt="2025-06-17T02:59:55.427" v="1484" actId="1076"/>
          <ac:spMkLst>
            <pc:docMk/>
            <pc:sldMk cId="1135842988" sldId="284"/>
            <ac:spMk id="32" creationId="{EA367AF7-494A-4EED-7BFC-F52194D4E4BC}"/>
          </ac:spMkLst>
        </pc:spChg>
        <pc:grpChg chg="add mod">
          <ac:chgData name="坤 许" userId="27c33e8e49892705" providerId="LiveId" clId="{1C6AB3CC-3E24-4220-8C8D-DA17BABAA68E}" dt="2025-06-18T01:42:23.715" v="3399" actId="1076"/>
          <ac:grpSpMkLst>
            <pc:docMk/>
            <pc:sldMk cId="1135842988" sldId="284"/>
            <ac:grpSpMk id="2" creationId="{13B86FAD-B47E-FB06-D349-EAE791D2F584}"/>
          </ac:grpSpMkLst>
        </pc:grpChg>
        <pc:grpChg chg="add mod">
          <ac:chgData name="坤 许" userId="27c33e8e49892705" providerId="LiveId" clId="{1C6AB3CC-3E24-4220-8C8D-DA17BABAA68E}" dt="2025-06-17T03:00:06.475" v="1486" actId="1076"/>
          <ac:grpSpMkLst>
            <pc:docMk/>
            <pc:sldMk cId="1135842988" sldId="284"/>
            <ac:grpSpMk id="22" creationId="{34099F7A-71F3-09EC-336E-07D631B8B84B}"/>
          </ac:grpSpMkLst>
        </pc:grpChg>
        <pc:grpChg chg="add mod">
          <ac:chgData name="坤 许" userId="27c33e8e49892705" providerId="LiveId" clId="{1C6AB3CC-3E24-4220-8C8D-DA17BABAA68E}" dt="2025-06-18T05:28:41.439" v="3631" actId="1076"/>
          <ac:grpSpMkLst>
            <pc:docMk/>
            <pc:sldMk cId="1135842988" sldId="284"/>
            <ac:grpSpMk id="27" creationId="{D78D2674-1CEE-DA96-378A-645616D8F9DB}"/>
          </ac:grpSpMkLst>
        </pc:grpChg>
        <pc:picChg chg="add mod">
          <ac:chgData name="坤 许" userId="27c33e8e49892705" providerId="LiveId" clId="{1C6AB3CC-3E24-4220-8C8D-DA17BABAA68E}" dt="2025-06-18T01:42:31.951" v="3405" actId="1076"/>
          <ac:picMkLst>
            <pc:docMk/>
            <pc:sldMk cId="1135842988" sldId="284"/>
            <ac:picMk id="6" creationId="{18B4E1D8-B5C5-13C3-2405-FEF83A7FDD23}"/>
          </ac:picMkLst>
        </pc:picChg>
        <pc:picChg chg="add mod">
          <ac:chgData name="坤 许" userId="27c33e8e49892705" providerId="LiveId" clId="{1C6AB3CC-3E24-4220-8C8D-DA17BABAA68E}" dt="2025-06-18T01:42:32.862" v="3406" actId="1076"/>
          <ac:picMkLst>
            <pc:docMk/>
            <pc:sldMk cId="1135842988" sldId="284"/>
            <ac:picMk id="8" creationId="{25A1895E-5904-736F-C1ED-CE8697CDFBD1}"/>
          </ac:picMkLst>
        </pc:picChg>
        <pc:picChg chg="add mod">
          <ac:chgData name="坤 许" userId="27c33e8e49892705" providerId="LiveId" clId="{1C6AB3CC-3E24-4220-8C8D-DA17BABAA68E}" dt="2025-06-18T01:42:22.052" v="3398" actId="1076"/>
          <ac:picMkLst>
            <pc:docMk/>
            <pc:sldMk cId="1135842988" sldId="284"/>
            <ac:picMk id="10" creationId="{3B67D33C-DA34-9AB4-A993-5A7E89935D9D}"/>
          </ac:picMkLst>
        </pc:picChg>
        <pc:picChg chg="add mod">
          <ac:chgData name="坤 许" userId="27c33e8e49892705" providerId="LiveId" clId="{1C6AB3CC-3E24-4220-8C8D-DA17BABAA68E}" dt="2025-06-18T01:42:18.980" v="3397" actId="164"/>
          <ac:picMkLst>
            <pc:docMk/>
            <pc:sldMk cId="1135842988" sldId="284"/>
            <ac:picMk id="12" creationId="{CBAB5F55-EED0-151D-5D77-E51B322B7A5D}"/>
          </ac:picMkLst>
        </pc:picChg>
        <pc:picChg chg="add mod">
          <ac:chgData name="坤 许" userId="27c33e8e49892705" providerId="LiveId" clId="{1C6AB3CC-3E24-4220-8C8D-DA17BABAA68E}" dt="2025-06-18T01:42:18.980" v="3397" actId="164"/>
          <ac:picMkLst>
            <pc:docMk/>
            <pc:sldMk cId="1135842988" sldId="284"/>
            <ac:picMk id="14" creationId="{72ECB523-179E-D489-8979-AAE6F9B9D7AC}"/>
          </ac:picMkLst>
        </pc:picChg>
        <pc:picChg chg="add mod">
          <ac:chgData name="坤 许" userId="27c33e8e49892705" providerId="LiveId" clId="{1C6AB3CC-3E24-4220-8C8D-DA17BABAA68E}" dt="2025-06-17T02:39:46.605" v="1343" actId="1076"/>
          <ac:picMkLst>
            <pc:docMk/>
            <pc:sldMk cId="1135842988" sldId="284"/>
            <ac:picMk id="16" creationId="{042233DF-79E4-0564-9036-2DED9ABF147F}"/>
          </ac:picMkLst>
        </pc:picChg>
        <pc:picChg chg="add mod modCrop">
          <ac:chgData name="坤 许" userId="27c33e8e49892705" providerId="LiveId" clId="{1C6AB3CC-3E24-4220-8C8D-DA17BABAA68E}" dt="2025-06-17T02:40:19.873" v="1376" actId="164"/>
          <ac:picMkLst>
            <pc:docMk/>
            <pc:sldMk cId="1135842988" sldId="284"/>
            <ac:picMk id="19" creationId="{1163EEBD-1DA5-9C6B-6988-F0E3569047F5}"/>
          </ac:picMkLst>
        </pc:picChg>
        <pc:picChg chg="add mod modCrop">
          <ac:chgData name="坤 许" userId="27c33e8e49892705" providerId="LiveId" clId="{1C6AB3CC-3E24-4220-8C8D-DA17BABAA68E}" dt="2025-06-17T02:40:19.873" v="1376" actId="164"/>
          <ac:picMkLst>
            <pc:docMk/>
            <pc:sldMk cId="1135842988" sldId="284"/>
            <ac:picMk id="21" creationId="{F3DE6BD7-45E0-82B8-F357-3E549CF23290}"/>
          </ac:picMkLst>
        </pc:picChg>
        <pc:picChg chg="add mod modCrop">
          <ac:chgData name="坤 许" userId="27c33e8e49892705" providerId="LiveId" clId="{1C6AB3CC-3E24-4220-8C8D-DA17BABAA68E}" dt="2025-06-17T02:58:59.061" v="1424" actId="164"/>
          <ac:picMkLst>
            <pc:docMk/>
            <pc:sldMk cId="1135842988" sldId="284"/>
            <ac:picMk id="25" creationId="{58BE9A46-5F4E-CE47-FA39-FA250E81A2E9}"/>
          </ac:picMkLst>
        </pc:picChg>
        <pc:picChg chg="add mod modCrop">
          <ac:chgData name="坤 许" userId="27c33e8e49892705" providerId="LiveId" clId="{1C6AB3CC-3E24-4220-8C8D-DA17BABAA68E}" dt="2025-06-17T02:58:59.061" v="1424" actId="164"/>
          <ac:picMkLst>
            <pc:docMk/>
            <pc:sldMk cId="1135842988" sldId="284"/>
            <ac:picMk id="26" creationId="{DB989CCC-5DF1-909A-B664-F1A10E2E80F0}"/>
          </ac:picMkLst>
        </pc:picChg>
        <pc:picChg chg="add mod">
          <ac:chgData name="坤 许" userId="27c33e8e49892705" providerId="LiveId" clId="{1C6AB3CC-3E24-4220-8C8D-DA17BABAA68E}" dt="2025-06-18T05:28:19.764" v="3628" actId="1076"/>
          <ac:picMkLst>
            <pc:docMk/>
            <pc:sldMk cId="1135842988" sldId="284"/>
            <ac:picMk id="29" creationId="{F6BD5F85-7C1F-E68E-43B1-8AB4B02013ED}"/>
          </ac:picMkLst>
        </pc:picChg>
        <pc:picChg chg="add mod">
          <ac:chgData name="坤 许" userId="27c33e8e49892705" providerId="LiveId" clId="{1C6AB3CC-3E24-4220-8C8D-DA17BABAA68E}" dt="2025-06-18T05:29:14.764" v="3632" actId="1076"/>
          <ac:picMkLst>
            <pc:docMk/>
            <pc:sldMk cId="1135842988" sldId="284"/>
            <ac:picMk id="34" creationId="{C2DE9063-A7D2-7A91-8AA6-443A028DD2A5}"/>
          </ac:picMkLst>
        </pc:picChg>
      </pc:sldChg>
      <pc:sldChg chg="addSp delSp modSp new mod">
        <pc:chgData name="坤 许" userId="27c33e8e49892705" providerId="LiveId" clId="{1C6AB3CC-3E24-4220-8C8D-DA17BABAA68E}" dt="2025-06-18T01:43:05.296" v="3414" actId="1076"/>
        <pc:sldMkLst>
          <pc:docMk/>
          <pc:sldMk cId="547367399" sldId="285"/>
        </pc:sldMkLst>
        <pc:spChg chg="del">
          <ac:chgData name="坤 许" userId="27c33e8e49892705" providerId="LiveId" clId="{1C6AB3CC-3E24-4220-8C8D-DA17BABAA68E}" dt="2025-06-17T03:14:22.777" v="1498" actId="478"/>
          <ac:spMkLst>
            <pc:docMk/>
            <pc:sldMk cId="547367399" sldId="285"/>
            <ac:spMk id="2" creationId="{31E334C9-0A34-0BF9-C9C5-99E2B8EF89A2}"/>
          </ac:spMkLst>
        </pc:spChg>
        <pc:spChg chg="del">
          <ac:chgData name="坤 许" userId="27c33e8e49892705" providerId="LiveId" clId="{1C6AB3CC-3E24-4220-8C8D-DA17BABAA68E}" dt="2025-06-17T03:14:22.777" v="1498" actId="478"/>
          <ac:spMkLst>
            <pc:docMk/>
            <pc:sldMk cId="547367399" sldId="285"/>
            <ac:spMk id="3" creationId="{6BC0F92C-1B23-8EFE-B671-7155B6E15B86}"/>
          </ac:spMkLst>
        </pc:spChg>
        <pc:spChg chg="add mod">
          <ac:chgData name="坤 许" userId="27c33e8e49892705" providerId="LiveId" clId="{1C6AB3CC-3E24-4220-8C8D-DA17BABAA68E}" dt="2025-06-18T01:42:57.106" v="3409" actId="403"/>
          <ac:spMkLst>
            <pc:docMk/>
            <pc:sldMk cId="547367399" sldId="285"/>
            <ac:spMk id="5" creationId="{40A7D992-C79D-54A8-0AE1-59DCEF4C7616}"/>
          </ac:spMkLst>
        </pc:spChg>
        <pc:spChg chg="add mod">
          <ac:chgData name="坤 许" userId="27c33e8e49892705" providerId="LiveId" clId="{1C6AB3CC-3E24-4220-8C8D-DA17BABAA68E}" dt="2025-06-18T01:43:00.109" v="3411" actId="1076"/>
          <ac:spMkLst>
            <pc:docMk/>
            <pc:sldMk cId="547367399" sldId="285"/>
            <ac:spMk id="8" creationId="{B2691C22-36CB-8DFA-650B-3C3E21A8FDA6}"/>
          </ac:spMkLst>
        </pc:spChg>
        <pc:spChg chg="add mod">
          <ac:chgData name="坤 许" userId="27c33e8e49892705" providerId="LiveId" clId="{1C6AB3CC-3E24-4220-8C8D-DA17BABAA68E}" dt="2025-06-17T05:17:24.098" v="2074" actId="1076"/>
          <ac:spMkLst>
            <pc:docMk/>
            <pc:sldMk cId="547367399" sldId="285"/>
            <ac:spMk id="11" creationId="{D97521D9-10BB-CECA-D998-956D94A5C3FD}"/>
          </ac:spMkLst>
        </pc:spChg>
        <pc:spChg chg="add mod">
          <ac:chgData name="坤 许" userId="27c33e8e49892705" providerId="LiveId" clId="{1C6AB3CC-3E24-4220-8C8D-DA17BABAA68E}" dt="2025-06-17T05:17:47.752" v="2083" actId="1076"/>
          <ac:spMkLst>
            <pc:docMk/>
            <pc:sldMk cId="547367399" sldId="285"/>
            <ac:spMk id="12" creationId="{6A54165F-ABA4-49A7-7404-A716CCDD9FCB}"/>
          </ac:spMkLst>
        </pc:spChg>
        <pc:spChg chg="add mod">
          <ac:chgData name="坤 许" userId="27c33e8e49892705" providerId="LiveId" clId="{1C6AB3CC-3E24-4220-8C8D-DA17BABAA68E}" dt="2025-06-17T05:17:44.147" v="2082"/>
          <ac:spMkLst>
            <pc:docMk/>
            <pc:sldMk cId="547367399" sldId="285"/>
            <ac:spMk id="15" creationId="{D8267235-A6DC-DBD7-3594-F0851C2769F8}"/>
          </ac:spMkLst>
        </pc:spChg>
        <pc:spChg chg="add mod">
          <ac:chgData name="坤 许" userId="27c33e8e49892705" providerId="LiveId" clId="{1C6AB3CC-3E24-4220-8C8D-DA17BABAA68E}" dt="2025-06-17T05:18:01.132" v="2088" actId="1076"/>
          <ac:spMkLst>
            <pc:docMk/>
            <pc:sldMk cId="547367399" sldId="285"/>
            <ac:spMk id="18" creationId="{BBC7151D-1CC3-AA37-9CE8-1A839AA0CF1F}"/>
          </ac:spMkLst>
        </pc:spChg>
        <pc:spChg chg="add mod">
          <ac:chgData name="坤 许" userId="27c33e8e49892705" providerId="LiveId" clId="{1C6AB3CC-3E24-4220-8C8D-DA17BABAA68E}" dt="2025-06-17T05:17:56.558" v="2086" actId="1076"/>
          <ac:spMkLst>
            <pc:docMk/>
            <pc:sldMk cId="547367399" sldId="285"/>
            <ac:spMk id="19" creationId="{09F23655-148E-9594-6485-3553C4590737}"/>
          </ac:spMkLst>
        </pc:spChg>
        <pc:spChg chg="add mod">
          <ac:chgData name="坤 许" userId="27c33e8e49892705" providerId="LiveId" clId="{1C6AB3CC-3E24-4220-8C8D-DA17BABAA68E}" dt="2025-06-17T05:18:05.026" v="2090" actId="14100"/>
          <ac:spMkLst>
            <pc:docMk/>
            <pc:sldMk cId="547367399" sldId="285"/>
            <ac:spMk id="21" creationId="{2EA184EF-6768-02E1-B1F9-0AB20E23A069}"/>
          </ac:spMkLst>
        </pc:spChg>
        <pc:picChg chg="add mod">
          <ac:chgData name="坤 许" userId="27c33e8e49892705" providerId="LiveId" clId="{1C6AB3CC-3E24-4220-8C8D-DA17BABAA68E}" dt="2025-06-18T01:42:58.783" v="3410" actId="1076"/>
          <ac:picMkLst>
            <pc:docMk/>
            <pc:sldMk cId="547367399" sldId="285"/>
            <ac:picMk id="7" creationId="{763B5B78-DC27-F7E2-5D50-6E4712179EEC}"/>
          </ac:picMkLst>
        </pc:picChg>
        <pc:picChg chg="add mod">
          <ac:chgData name="坤 许" userId="27c33e8e49892705" providerId="LiveId" clId="{1C6AB3CC-3E24-4220-8C8D-DA17BABAA68E}" dt="2025-06-18T01:43:03.632" v="3413" actId="1076"/>
          <ac:picMkLst>
            <pc:docMk/>
            <pc:sldMk cId="547367399" sldId="285"/>
            <ac:picMk id="10" creationId="{3576132B-EE91-EAC7-0978-726712C060F1}"/>
          </ac:picMkLst>
        </pc:picChg>
        <pc:picChg chg="add mod">
          <ac:chgData name="坤 许" userId="27c33e8e49892705" providerId="LiveId" clId="{1C6AB3CC-3E24-4220-8C8D-DA17BABAA68E}" dt="2025-06-18T01:43:02.754" v="3412" actId="1076"/>
          <ac:picMkLst>
            <pc:docMk/>
            <pc:sldMk cId="547367399" sldId="285"/>
            <ac:picMk id="14" creationId="{27976670-0928-BB9A-DA11-0A2CB9FDA8DD}"/>
          </ac:picMkLst>
        </pc:picChg>
        <pc:picChg chg="add mod">
          <ac:chgData name="坤 许" userId="27c33e8e49892705" providerId="LiveId" clId="{1C6AB3CC-3E24-4220-8C8D-DA17BABAA68E}" dt="2025-06-18T01:43:05.296" v="3414" actId="1076"/>
          <ac:picMkLst>
            <pc:docMk/>
            <pc:sldMk cId="547367399" sldId="285"/>
            <ac:picMk id="17" creationId="{81DB2EC1-3D7B-8BFD-90C2-EC3232ABD97A}"/>
          </ac:picMkLst>
        </pc:picChg>
      </pc:sldChg>
      <pc:sldChg chg="addSp delSp modSp new mod">
        <pc:chgData name="坤 许" userId="27c33e8e49892705" providerId="LiveId" clId="{1C6AB3CC-3E24-4220-8C8D-DA17BABAA68E}" dt="2025-06-18T01:43:30.646" v="3420" actId="403"/>
        <pc:sldMkLst>
          <pc:docMk/>
          <pc:sldMk cId="1347704197" sldId="286"/>
        </pc:sldMkLst>
        <pc:spChg chg="mod">
          <ac:chgData name="坤 许" userId="27c33e8e49892705" providerId="LiveId" clId="{1C6AB3CC-3E24-4220-8C8D-DA17BABAA68E}" dt="2025-06-17T05:18:22.098" v="2095" actId="14100"/>
          <ac:spMkLst>
            <pc:docMk/>
            <pc:sldMk cId="1347704197" sldId="286"/>
            <ac:spMk id="2" creationId="{28603987-6805-1A8F-CC93-CB212CB5E6C4}"/>
          </ac:spMkLst>
        </pc:spChg>
        <pc:spChg chg="del">
          <ac:chgData name="坤 许" userId="27c33e8e49892705" providerId="LiveId" clId="{1C6AB3CC-3E24-4220-8C8D-DA17BABAA68E}" dt="2025-06-17T04:10:54.226" v="1954" actId="478"/>
          <ac:spMkLst>
            <pc:docMk/>
            <pc:sldMk cId="1347704197" sldId="286"/>
            <ac:spMk id="3" creationId="{27003899-8CF2-09B1-0D6E-86DF56D89523}"/>
          </ac:spMkLst>
        </pc:spChg>
        <pc:spChg chg="add mod">
          <ac:chgData name="坤 许" userId="27c33e8e49892705" providerId="LiveId" clId="{1C6AB3CC-3E24-4220-8C8D-DA17BABAA68E}" dt="2025-06-18T01:43:15.923" v="3415" actId="1076"/>
          <ac:spMkLst>
            <pc:docMk/>
            <pc:sldMk cId="1347704197" sldId="286"/>
            <ac:spMk id="7" creationId="{7819B8DC-EB59-27E8-A983-4CD59A5E4C51}"/>
          </ac:spMkLst>
        </pc:spChg>
        <pc:spChg chg="add mod">
          <ac:chgData name="坤 许" userId="27c33e8e49892705" providerId="LiveId" clId="{1C6AB3CC-3E24-4220-8C8D-DA17BABAA68E}" dt="2025-06-18T01:43:18.277" v="3416" actId="1076"/>
          <ac:spMkLst>
            <pc:docMk/>
            <pc:sldMk cId="1347704197" sldId="286"/>
            <ac:spMk id="8" creationId="{78A86399-591F-B971-E19B-2B2155DFD6F0}"/>
          </ac:spMkLst>
        </pc:spChg>
        <pc:spChg chg="add mod">
          <ac:chgData name="坤 许" userId="27c33e8e49892705" providerId="LiveId" clId="{1C6AB3CC-3E24-4220-8C8D-DA17BABAA68E}" dt="2025-06-18T01:43:15.923" v="3415" actId="1076"/>
          <ac:spMkLst>
            <pc:docMk/>
            <pc:sldMk cId="1347704197" sldId="286"/>
            <ac:spMk id="9" creationId="{7867E2D5-3B28-1F2A-D351-BE5FD41595A6}"/>
          </ac:spMkLst>
        </pc:spChg>
        <pc:spChg chg="add mod">
          <ac:chgData name="坤 许" userId="27c33e8e49892705" providerId="LiveId" clId="{1C6AB3CC-3E24-4220-8C8D-DA17BABAA68E}" dt="2025-06-18T01:43:23.568" v="3417" actId="1076"/>
          <ac:spMkLst>
            <pc:docMk/>
            <pc:sldMk cId="1347704197" sldId="286"/>
            <ac:spMk id="10" creationId="{8F721655-5C0E-928E-FB5A-C21455EB9FE6}"/>
          </ac:spMkLst>
        </pc:spChg>
        <pc:spChg chg="add mod">
          <ac:chgData name="坤 许" userId="27c33e8e49892705" providerId="LiveId" clId="{1C6AB3CC-3E24-4220-8C8D-DA17BABAA68E}" dt="2025-06-18T01:43:27.584" v="3418" actId="1076"/>
          <ac:spMkLst>
            <pc:docMk/>
            <pc:sldMk cId="1347704197" sldId="286"/>
            <ac:spMk id="11" creationId="{AA9A6F35-F2E2-3A89-C82F-5528586CC0F4}"/>
          </ac:spMkLst>
        </pc:spChg>
        <pc:spChg chg="add mod">
          <ac:chgData name="坤 许" userId="27c33e8e49892705" providerId="LiveId" clId="{1C6AB3CC-3E24-4220-8C8D-DA17BABAA68E}" dt="2025-06-18T01:43:27.584" v="3418" actId="1076"/>
          <ac:spMkLst>
            <pc:docMk/>
            <pc:sldMk cId="1347704197" sldId="286"/>
            <ac:spMk id="12" creationId="{202AD8AC-C483-ED40-21EB-3D53DB7BA4A2}"/>
          </ac:spMkLst>
        </pc:spChg>
        <pc:spChg chg="add mod">
          <ac:chgData name="坤 许" userId="27c33e8e49892705" providerId="LiveId" clId="{1C6AB3CC-3E24-4220-8C8D-DA17BABAA68E}" dt="2025-06-18T01:43:27.584" v="3418" actId="1076"/>
          <ac:spMkLst>
            <pc:docMk/>
            <pc:sldMk cId="1347704197" sldId="286"/>
            <ac:spMk id="13" creationId="{02BE15BA-373E-EF89-3DC7-19A15EB0AF28}"/>
          </ac:spMkLst>
        </pc:spChg>
        <pc:spChg chg="add mod">
          <ac:chgData name="坤 许" userId="27c33e8e49892705" providerId="LiveId" clId="{1C6AB3CC-3E24-4220-8C8D-DA17BABAA68E}" dt="2025-06-18T01:43:30.646" v="3420" actId="403"/>
          <ac:spMkLst>
            <pc:docMk/>
            <pc:sldMk cId="1347704197" sldId="286"/>
            <ac:spMk id="15" creationId="{9A6A013C-C583-7902-FF33-8E7B2E65DF80}"/>
          </ac:spMkLst>
        </pc:spChg>
        <pc:picChg chg="add mod">
          <ac:chgData name="坤 许" userId="27c33e8e49892705" providerId="LiveId" clId="{1C6AB3CC-3E24-4220-8C8D-DA17BABAA68E}" dt="2025-06-18T01:43:15.923" v="3415" actId="1076"/>
          <ac:picMkLst>
            <pc:docMk/>
            <pc:sldMk cId="1347704197" sldId="286"/>
            <ac:picMk id="6" creationId="{031FFBB5-C01D-A417-CF81-C3AD3C565A8B}"/>
          </ac:picMkLst>
        </pc:picChg>
      </pc:sldChg>
      <pc:sldChg chg="modSp new mod">
        <pc:chgData name="坤 许" userId="27c33e8e49892705" providerId="LiveId" clId="{1C6AB3CC-3E24-4220-8C8D-DA17BABAA68E}" dt="2025-06-17T05:26:09.369" v="2222" actId="20577"/>
        <pc:sldMkLst>
          <pc:docMk/>
          <pc:sldMk cId="3469157915" sldId="287"/>
        </pc:sldMkLst>
        <pc:spChg chg="mod">
          <ac:chgData name="坤 许" userId="27c33e8e49892705" providerId="LiveId" clId="{1C6AB3CC-3E24-4220-8C8D-DA17BABAA68E}" dt="2025-06-17T05:26:09.369" v="2222" actId="20577"/>
          <ac:spMkLst>
            <pc:docMk/>
            <pc:sldMk cId="3469157915" sldId="287"/>
            <ac:spMk id="2" creationId="{4FD53A6F-F27F-A364-33BB-EFEAF57492B4}"/>
          </ac:spMkLst>
        </pc:spChg>
      </pc:sldChg>
      <pc:sldChg chg="modSp new del mod">
        <pc:chgData name="坤 许" userId="27c33e8e49892705" providerId="LiveId" clId="{1C6AB3CC-3E24-4220-8C8D-DA17BABAA68E}" dt="2025-06-18T01:46:08.076" v="3483" actId="47"/>
        <pc:sldMkLst>
          <pc:docMk/>
          <pc:sldMk cId="1494682200" sldId="288"/>
        </pc:sldMkLst>
        <pc:spChg chg="mod">
          <ac:chgData name="坤 许" userId="27c33e8e49892705" providerId="LiveId" clId="{1C6AB3CC-3E24-4220-8C8D-DA17BABAA68E}" dt="2025-06-18T01:45:20.330" v="3468" actId="21"/>
          <ac:spMkLst>
            <pc:docMk/>
            <pc:sldMk cId="1494682200" sldId="288"/>
            <ac:spMk id="2" creationId="{3D208602-1BBA-B5C4-B2EB-BF7835E02E31}"/>
          </ac:spMkLst>
        </pc:spChg>
      </pc:sldChg>
      <pc:sldChg chg="addSp delSp modSp add mod">
        <pc:chgData name="坤 许" userId="27c33e8e49892705" providerId="LiveId" clId="{1C6AB3CC-3E24-4220-8C8D-DA17BABAA68E}" dt="2025-06-18T06:32:00.325" v="3684" actId="1076"/>
        <pc:sldMkLst>
          <pc:docMk/>
          <pc:sldMk cId="21911674" sldId="289"/>
        </pc:sldMkLst>
        <pc:spChg chg="mod">
          <ac:chgData name="坤 许" userId="27c33e8e49892705" providerId="LiveId" clId="{1C6AB3CC-3E24-4220-8C8D-DA17BABAA68E}" dt="2025-06-18T06:31:58.962" v="3683" actId="1076"/>
          <ac:spMkLst>
            <pc:docMk/>
            <pc:sldMk cId="21911674" sldId="289"/>
            <ac:spMk id="2" creationId="{23B46F0D-E286-F976-18F9-AD23B135E5CE}"/>
          </ac:spMkLst>
        </pc:spChg>
        <pc:spChg chg="mod">
          <ac:chgData name="坤 许" userId="27c33e8e49892705" providerId="LiveId" clId="{1C6AB3CC-3E24-4220-8C8D-DA17BABAA68E}" dt="2025-06-18T06:31:56.622" v="3682" actId="1076"/>
          <ac:spMkLst>
            <pc:docMk/>
            <pc:sldMk cId="21911674" sldId="289"/>
            <ac:spMk id="3" creationId="{2750BC01-C405-2699-942A-7A5CE3E6848F}"/>
          </ac:spMkLst>
        </pc:spChg>
        <pc:spChg chg="del">
          <ac:chgData name="坤 许" userId="27c33e8e49892705" providerId="LiveId" clId="{1C6AB3CC-3E24-4220-8C8D-DA17BABAA68E}" dt="2025-06-18T01:40:06.476" v="3362" actId="478"/>
          <ac:spMkLst>
            <pc:docMk/>
            <pc:sldMk cId="21911674" sldId="289"/>
            <ac:spMk id="6" creationId="{7F455C99-5B03-D99F-9822-097D267BF012}"/>
          </ac:spMkLst>
        </pc:spChg>
        <pc:spChg chg="add mod">
          <ac:chgData name="坤 许" userId="27c33e8e49892705" providerId="LiveId" clId="{1C6AB3CC-3E24-4220-8C8D-DA17BABAA68E}" dt="2025-06-18T03:39:06.851" v="3620" actId="208"/>
          <ac:spMkLst>
            <pc:docMk/>
            <pc:sldMk cId="21911674" sldId="289"/>
            <ac:spMk id="7" creationId="{3204645F-72D7-D820-D285-B423853B07D9}"/>
          </ac:spMkLst>
        </pc:spChg>
        <pc:picChg chg="del">
          <ac:chgData name="坤 许" userId="27c33e8e49892705" providerId="LiveId" clId="{1C6AB3CC-3E24-4220-8C8D-DA17BABAA68E}" dt="2025-06-18T01:40:05.188" v="3361" actId="478"/>
          <ac:picMkLst>
            <pc:docMk/>
            <pc:sldMk cId="21911674" sldId="289"/>
            <ac:picMk id="5" creationId="{B2F92595-3807-0CD7-9E7F-751FBBD12AD9}"/>
          </ac:picMkLst>
        </pc:picChg>
        <pc:picChg chg="add mod">
          <ac:chgData name="坤 许" userId="27c33e8e49892705" providerId="LiveId" clId="{1C6AB3CC-3E24-4220-8C8D-DA17BABAA68E}" dt="2025-06-18T03:39:13.046" v="3621" actId="1440"/>
          <ac:picMkLst>
            <pc:docMk/>
            <pc:sldMk cId="21911674" sldId="289"/>
            <ac:picMk id="6" creationId="{59DC708D-9C10-F6C7-8BC4-C6FAE1BC2EE7}"/>
          </ac:picMkLst>
        </pc:picChg>
        <pc:picChg chg="del">
          <ac:chgData name="坤 许" userId="27c33e8e49892705" providerId="LiveId" clId="{1C6AB3CC-3E24-4220-8C8D-DA17BABAA68E}" dt="2025-06-18T01:40:06.882" v="3363" actId="478"/>
          <ac:picMkLst>
            <pc:docMk/>
            <pc:sldMk cId="21911674" sldId="289"/>
            <ac:picMk id="7" creationId="{B1C8A4EB-394F-CD22-2A0B-A6FDFAA3B52C}"/>
          </ac:picMkLst>
        </pc:picChg>
        <pc:picChg chg="add mod">
          <ac:chgData name="坤 许" userId="27c33e8e49892705" providerId="LiveId" clId="{1C6AB3CC-3E24-4220-8C8D-DA17BABAA68E}" dt="2025-06-18T06:32:00.325" v="3684" actId="1076"/>
          <ac:picMkLst>
            <pc:docMk/>
            <pc:sldMk cId="21911674" sldId="289"/>
            <ac:picMk id="9" creationId="{59446551-84EA-483E-3312-C99293FEBEF4}"/>
          </ac:picMkLst>
        </pc:picChg>
        <pc:picChg chg="add mod">
          <ac:chgData name="坤 许" userId="27c33e8e49892705" providerId="LiveId" clId="{1C6AB3CC-3E24-4220-8C8D-DA17BABAA68E}" dt="2025-06-18T03:35:21.669" v="3492" actId="1076"/>
          <ac:picMkLst>
            <pc:docMk/>
            <pc:sldMk cId="21911674" sldId="289"/>
            <ac:picMk id="11" creationId="{61CF1171-F494-4AE5-934B-A8DE3EB9713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E8F27-7D87-418D-8284-9CA46EBDE929}" type="datetimeFigureOut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1CA18-1118-4FBA-84D8-9C50FCF5E9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081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464203-4E2A-1D6E-2F5A-4BF78169D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291B703-D9F4-C3F3-9D43-51EFD03ED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2D2CAA-EE72-A094-F2CC-C7E36B5E0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43D2-47BD-4824-85FD-014ACB7CFE67}" type="datetime1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714ACF-27C8-84FF-0EEE-4C991738B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ADDF40-D7E6-1386-503D-ED4AFC5E9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A1B6-42B7-4614-B1EB-D8FA270BA1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144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1E0DB6-3433-D6D1-EDE4-8A12A9FA0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22C9A4B-4BA4-47C5-6B80-3B834C7D34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934E73-44C8-A8AD-2EBB-37F495AA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AEB3-DD9B-49AE-B3FA-1E55F7D851C9}" type="datetime1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6CCFC3-5C00-4591-BA8E-F84944E0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ADE5F8-7BEA-AF8A-7182-2E0D0EFAD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A1B6-42B7-4614-B1EB-D8FA270BA1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437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42844CD-5424-D245-9AAC-DFF78614E9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34F56CB-C0D1-9631-9CFF-CC4B8EEA2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8703F4-8B5F-54DF-984A-09645C076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92A99-F6A7-4023-8CD4-488FA6FC23FA}" type="datetime1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0BF83A-4C1C-6A8D-776B-8253AB492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052490-0E2E-790F-2B0D-AD1D811EE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A1B6-42B7-4614-B1EB-D8FA270BA1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523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EBBE56-5464-5C7F-9F03-C60F481E3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860858-4A4D-DFB6-60A0-D25C04F0C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2DBA00-62FB-5C01-6A82-5D0CA7B4D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A893-6980-4EED-A515-E74A10735654}" type="datetime1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9F6E25-EB53-707E-B520-2E3C8025C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E2A32B-FDBE-CECD-5854-F5406CD69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A1B6-42B7-4614-B1EB-D8FA270BA1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16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4DD55A-9A4E-DA4C-D2C1-D07C74A9A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41A9531-1058-31AD-5545-6BC91A71E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6CBD8F-AEA2-258D-F2B6-B4CE9E136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1796F-B547-4538-99A7-BF087BDF70DA}" type="datetime1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575D48-BCC6-4B68-1086-59B35503A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DA1812-E15A-AFB6-5F9B-5BB65C9C8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A1B6-42B7-4614-B1EB-D8FA270BA1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175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3F2C42-8243-4C2F-3965-6C9ED7404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7730B1-265F-A432-1E9E-2C4E09512B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6609500-313E-BB7F-399A-8C3261782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694143B-9DA0-F2FF-9887-F5D484AC3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61D5-FCB2-4BD4-B7D8-C17248303096}" type="datetime1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F34D71B-2324-1D51-303A-871A95407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578A34-00ED-6206-F531-248D0A31D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A1B6-42B7-4614-B1EB-D8FA270BA1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013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35128E-78DD-CD85-124F-31C95541B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4FA2EDB-4577-B23E-9CD5-C2D7A6228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644F2B5-1837-225F-D968-A13F0F64F1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5F63541-B344-F6BB-D4F9-9C5C6A72B1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0CBFF1B-25B7-E5C7-8D0B-26EB8D8D7B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A9BFD94-6A85-6EB2-41DB-BF8C7CC00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558B-3EE1-40C7-B0B9-4B9EC48D6E16}" type="datetime1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C71FF21-1DE0-402B-B5E5-B8F36C285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2532877-4270-9978-BA98-504D447D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A1B6-42B7-4614-B1EB-D8FA270BA1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722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CA39FF-24D2-36F6-D2AF-3B34E79EB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CE36C19-BE6A-7B7D-A0A0-90F73F81F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E7988-AF09-435E-BA6D-4F646F0F2ADA}" type="datetime1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7D7501-8DD8-E459-ECC5-8DF02E589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99AB440-9D4E-9341-FB23-672B0785A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A1B6-42B7-4614-B1EB-D8FA270BA1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99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BA269CD-6A3A-DD6E-3C89-7DBB66755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84AC-F3E1-499F-A801-3BB32BA483F4}" type="datetime1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EEF6D5C-064C-7D40-B463-817EE2422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502AB7-6766-FC84-6DAB-201ADC172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A1B6-42B7-4614-B1EB-D8FA270BA1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53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A049BF-F3BB-958F-B373-FFEEEE482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8DC316-2B46-66D8-F5D5-32D614F11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0F3E4DD-08D9-0FE5-F2EF-E4AE0A26A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514A4C3-C15C-908D-0219-5803C104B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78C9-AFF1-4B9C-BD8E-FD0D6D062F28}" type="datetime1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D931A70-19D8-F103-D86F-E6F901082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8CEEC26-BCAE-2FDE-892B-E86D381EF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A1B6-42B7-4614-B1EB-D8FA270BA1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069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E34AD6-300B-42E5-B67D-99FC320D9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15FD63A-D141-65AC-48DA-3B5EA2E90F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9F0BEB1-EE66-7518-B72D-6AD630829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4BD2C63-C5C2-7965-C528-EB0EE04FA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4A8A-E221-4A6F-BB76-CE547E89E4AE}" type="datetime1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422CC94-F79C-7B6F-BC06-8EFCF0114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22541D7-E4A1-5248-46D7-DC49D3566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A1B6-42B7-4614-B1EB-D8FA270BA1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24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F4A4186-FBF2-0E95-0913-0709F2B44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E1F1C7C-41A8-28FB-D551-0108C9CC7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DEB679-A575-7924-0009-774763BC45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689C-A103-460A-B3BB-D7790A38D630}" type="datetime1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CA8F9A-6312-94E3-4584-72EBB01D3B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445D8F-53E2-947F-508E-DCAE2DF7B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5A1B6-42B7-4614-B1EB-D8FA270BA132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244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7" Type="http://schemas.openxmlformats.org/officeDocument/2006/relationships/image" Target="../media/image33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tmp"/><Relationship Id="rId5" Type="http://schemas.openxmlformats.org/officeDocument/2006/relationships/image" Target="../media/image31.tmp"/><Relationship Id="rId4" Type="http://schemas.openxmlformats.org/officeDocument/2006/relationships/image" Target="../media/image30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tmp"/><Relationship Id="rId4" Type="http://schemas.openxmlformats.org/officeDocument/2006/relationships/image" Target="../media/image36.tm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tmp"/><Relationship Id="rId3" Type="http://schemas.openxmlformats.org/officeDocument/2006/relationships/image" Target="../media/image39.tmp"/><Relationship Id="rId7" Type="http://schemas.openxmlformats.org/officeDocument/2006/relationships/image" Target="../media/image43.tmp"/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tmp"/><Relationship Id="rId11" Type="http://schemas.openxmlformats.org/officeDocument/2006/relationships/image" Target="../media/image47.tmp"/><Relationship Id="rId5" Type="http://schemas.openxmlformats.org/officeDocument/2006/relationships/image" Target="../media/image41.tmp"/><Relationship Id="rId10" Type="http://schemas.openxmlformats.org/officeDocument/2006/relationships/image" Target="../media/image46.tmp"/><Relationship Id="rId4" Type="http://schemas.openxmlformats.org/officeDocument/2006/relationships/image" Target="../media/image40.tmp"/><Relationship Id="rId9" Type="http://schemas.openxmlformats.org/officeDocument/2006/relationships/image" Target="../media/image45.tm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tmp"/><Relationship Id="rId7" Type="http://schemas.openxmlformats.org/officeDocument/2006/relationships/image" Target="../media/image5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tmp"/><Relationship Id="rId5" Type="http://schemas.openxmlformats.org/officeDocument/2006/relationships/image" Target="../media/image50.tmp"/><Relationship Id="rId4" Type="http://schemas.openxmlformats.org/officeDocument/2006/relationships/image" Target="../media/image49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6.png"/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59.svg"/><Relationship Id="rId7" Type="http://schemas.openxmlformats.org/officeDocument/2006/relationships/image" Target="../media/image7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74.png"/><Relationship Id="rId5" Type="http://schemas.openxmlformats.org/officeDocument/2006/relationships/image" Target="../media/image61.svg"/><Relationship Id="rId10" Type="http://schemas.openxmlformats.org/officeDocument/2006/relationships/image" Target="../media/image73.png"/><Relationship Id="rId4" Type="http://schemas.openxmlformats.org/officeDocument/2006/relationships/image" Target="../media/image60.png"/><Relationship Id="rId9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4" Type="http://schemas.openxmlformats.org/officeDocument/2006/relationships/image" Target="../media/image6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tmp"/><Relationship Id="rId3" Type="http://schemas.openxmlformats.org/officeDocument/2006/relationships/image" Target="../media/image72.tmp"/><Relationship Id="rId7" Type="http://schemas.openxmlformats.org/officeDocument/2006/relationships/image" Target="../media/image76.tmp"/><Relationship Id="rId2" Type="http://schemas.openxmlformats.org/officeDocument/2006/relationships/image" Target="../media/image7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tmp"/><Relationship Id="rId5" Type="http://schemas.openxmlformats.org/officeDocument/2006/relationships/image" Target="../media/image74.tmp"/><Relationship Id="rId4" Type="http://schemas.openxmlformats.org/officeDocument/2006/relationships/image" Target="../media/image73.tmp"/><Relationship Id="rId9" Type="http://schemas.openxmlformats.org/officeDocument/2006/relationships/image" Target="../media/image78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tmp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tmp"/><Relationship Id="rId3" Type="http://schemas.openxmlformats.org/officeDocument/2006/relationships/image" Target="../media/image85.tmp"/><Relationship Id="rId7" Type="http://schemas.openxmlformats.org/officeDocument/2006/relationships/image" Target="../media/image89.tmp"/><Relationship Id="rId2" Type="http://schemas.openxmlformats.org/officeDocument/2006/relationships/image" Target="../media/image8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tmp"/><Relationship Id="rId5" Type="http://schemas.openxmlformats.org/officeDocument/2006/relationships/image" Target="../media/image87.tmp"/><Relationship Id="rId4" Type="http://schemas.openxmlformats.org/officeDocument/2006/relationships/image" Target="../media/image86.tm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tmp"/><Relationship Id="rId5" Type="http://schemas.openxmlformats.org/officeDocument/2006/relationships/image" Target="../media/image90.tmp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mp"/><Relationship Id="rId3" Type="http://schemas.openxmlformats.org/officeDocument/2006/relationships/image" Target="../media/image15.tmp"/><Relationship Id="rId7" Type="http://schemas.openxmlformats.org/officeDocument/2006/relationships/image" Target="../media/image19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tmp"/><Relationship Id="rId11" Type="http://schemas.openxmlformats.org/officeDocument/2006/relationships/image" Target="../media/image23.tmp"/><Relationship Id="rId5" Type="http://schemas.openxmlformats.org/officeDocument/2006/relationships/image" Target="../media/image17.tmp"/><Relationship Id="rId10" Type="http://schemas.openxmlformats.org/officeDocument/2006/relationships/image" Target="../media/image22.tmp"/><Relationship Id="rId4" Type="http://schemas.openxmlformats.org/officeDocument/2006/relationships/image" Target="../media/image16.tmp"/><Relationship Id="rId9" Type="http://schemas.openxmlformats.org/officeDocument/2006/relationships/image" Target="../media/image21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6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tmp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7AB78741-A5F4-8733-B083-1EF2FE9ECDE9}"/>
              </a:ext>
            </a:extLst>
          </p:cNvPr>
          <p:cNvSpPr/>
          <p:nvPr/>
        </p:nvSpPr>
        <p:spPr>
          <a:xfrm>
            <a:off x="0" y="2040747"/>
            <a:ext cx="12192000" cy="1122362"/>
          </a:xfrm>
          <a:prstGeom prst="rect">
            <a:avLst/>
          </a:prstGeom>
          <a:solidFill>
            <a:srgbClr val="153A1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BA2C397-00DC-3B9F-0591-5BA9E4722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5780" y="2064248"/>
            <a:ext cx="10280440" cy="1172444"/>
          </a:xfrm>
        </p:spPr>
        <p:txBody>
          <a:bodyPr anchor="ctr">
            <a:normAutofit/>
          </a:bodyPr>
          <a:lstStyle/>
          <a:p>
            <a:r>
              <a:rPr lang="en-US" altLang="zh-CN" b="1" dirty="0" err="1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Gluondynamics</a:t>
            </a:r>
            <a:r>
              <a:rPr lang="en-US" altLang="zh-CN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under rotation</a:t>
            </a:r>
            <a:endParaRPr lang="zh-CN" altLang="en-US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E728D3B-B0F5-AEEB-1759-C5639D845E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122362"/>
          </a:xfrm>
        </p:spPr>
        <p:txBody>
          <a:bodyPr anchor="ctr">
            <a:normAutofit/>
          </a:bodyPr>
          <a:lstStyle/>
          <a:p>
            <a:r>
              <a:rPr lang="en-US" altLang="zh-CN" dirty="0"/>
              <a:t>Kun Xu</a:t>
            </a:r>
          </a:p>
          <a:p>
            <a:r>
              <a:rPr lang="en-US" altLang="zh-CN" dirty="0"/>
              <a:t>Beijing Institute of Technology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FD6C73-336E-BE0D-30C4-69F3A35F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A1B6-42B7-4614-B1EB-D8FA270BA132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5" name="副标题 2">
            <a:extLst>
              <a:ext uri="{FF2B5EF4-FFF2-40B4-BE49-F238E27FC236}">
                <a16:creationId xmlns:a16="http://schemas.microsoft.com/office/drawing/2014/main" id="{C38FC1F2-4E80-1160-14FC-D084BE82D7A9}"/>
              </a:ext>
            </a:extLst>
          </p:cNvPr>
          <p:cNvSpPr txBox="1">
            <a:spLocks/>
          </p:cNvSpPr>
          <p:nvPr/>
        </p:nvSpPr>
        <p:spPr>
          <a:xfrm>
            <a:off x="1626704" y="6028082"/>
            <a:ext cx="9144000" cy="510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/>
              <a:t>2025.06.18@UCAS, Yanqi Lake Campus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1900D8C-D77B-715E-B63D-16A7D3452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80" y="484877"/>
            <a:ext cx="4851124" cy="11150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F817DB0-618C-F583-6C70-5DF7D6115A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66" t="22322" b="26545"/>
          <a:stretch/>
        </p:blipFill>
        <p:spPr>
          <a:xfrm>
            <a:off x="6806526" y="319089"/>
            <a:ext cx="5071085" cy="137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06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A131922E-BAB1-1751-A359-70AD7786E1AA}"/>
              </a:ext>
            </a:extLst>
          </p:cNvPr>
          <p:cNvSpPr txBox="1"/>
          <p:nvPr/>
        </p:nvSpPr>
        <p:spPr>
          <a:xfrm>
            <a:off x="120296" y="83781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Field expansion</a:t>
            </a:r>
            <a:endParaRPr lang="zh-CN" altLang="en-US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E2D3F353-9EA5-8E87-FE92-F9EA88B374EF}"/>
              </a:ext>
            </a:extLst>
          </p:cNvPr>
          <p:cNvGrpSpPr/>
          <p:nvPr/>
        </p:nvGrpSpPr>
        <p:grpSpPr>
          <a:xfrm>
            <a:off x="1832624" y="268447"/>
            <a:ext cx="8846560" cy="1301180"/>
            <a:chOff x="435857" y="243281"/>
            <a:chExt cx="8846560" cy="130118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E9CA0698-4F3C-1AC5-A995-BECEE5755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918"/>
            <a:stretch/>
          </p:blipFill>
          <p:spPr>
            <a:xfrm>
              <a:off x="435857" y="304760"/>
              <a:ext cx="6798249" cy="561631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17F7BC7B-342B-2717-68F1-91C7787AA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95" t="31819" b="33681"/>
            <a:stretch/>
          </p:blipFill>
          <p:spPr>
            <a:xfrm>
              <a:off x="3737295" y="243281"/>
              <a:ext cx="5545122" cy="623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BB2BC03-D489-2733-5286-37D6A9FAB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87" t="64403" r="46506" b="1473"/>
            <a:stretch/>
          </p:blipFill>
          <p:spPr>
            <a:xfrm>
              <a:off x="1786854" y="927870"/>
              <a:ext cx="2386668" cy="616591"/>
            </a:xfrm>
            <a:prstGeom prst="rect">
              <a:avLst/>
            </a:prstGeom>
          </p:spPr>
        </p:pic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A2CCF365-42CB-D57F-6D6D-6B0BD0BE66F4}"/>
              </a:ext>
            </a:extLst>
          </p:cNvPr>
          <p:cNvSpPr txBox="1"/>
          <p:nvPr/>
        </p:nvSpPr>
        <p:spPr>
          <a:xfrm>
            <a:off x="297809" y="1715549"/>
            <a:ext cx="2484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Integral over x-y plane:</a:t>
            </a:r>
          </a:p>
          <a:p>
            <a:r>
              <a:rPr lang="en-US" altLang="zh-CN" dirty="0"/>
              <a:t>The free part:</a:t>
            </a:r>
            <a:endParaRPr lang="zh-CN" altLang="en-US" dirty="0"/>
          </a:p>
        </p:txBody>
      </p:sp>
      <p:pic>
        <p:nvPicPr>
          <p:cNvPr id="12" name="图片 11" descr="图片包含 示意图&#10;&#10;AI 生成的内容可能不正确。">
            <a:extLst>
              <a:ext uri="{FF2B5EF4-FFF2-40B4-BE49-F238E27FC236}">
                <a16:creationId xmlns:a16="http://schemas.microsoft.com/office/drawing/2014/main" id="{1C9014F0-1E38-E829-5E96-935B4DEBE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572" y="1649762"/>
            <a:ext cx="5545123" cy="71211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2BEE5CBA-90DB-F15B-BD5C-CB670DE03596}"/>
              </a:ext>
            </a:extLst>
          </p:cNvPr>
          <p:cNvSpPr txBox="1"/>
          <p:nvPr/>
        </p:nvSpPr>
        <p:spPr>
          <a:xfrm>
            <a:off x="342745" y="2765930"/>
            <a:ext cx="24231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the interaction term: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AF4BEF11-1C89-A75E-5BB2-81D1BB371C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684" y="2658223"/>
            <a:ext cx="6180499" cy="584746"/>
          </a:xfrm>
          <a:prstGeom prst="rect">
            <a:avLst/>
          </a:prstGeom>
        </p:spPr>
      </p:pic>
      <p:pic>
        <p:nvPicPr>
          <p:cNvPr id="18" name="图片 17" descr="图片包含 文本&#10;&#10;AI 生成的内容可能不正确。">
            <a:extLst>
              <a:ext uri="{FF2B5EF4-FFF2-40B4-BE49-F238E27FC236}">
                <a16:creationId xmlns:a16="http://schemas.microsoft.com/office/drawing/2014/main" id="{F89DA695-EFDA-4725-28F4-E5D34A1435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44"/>
          <a:stretch/>
        </p:blipFill>
        <p:spPr>
          <a:xfrm>
            <a:off x="1523364" y="3350676"/>
            <a:ext cx="8006661" cy="1241298"/>
          </a:xfrm>
          <a:prstGeom prst="rect">
            <a:avLst/>
          </a:prstGeom>
        </p:spPr>
      </p:pic>
      <p:pic>
        <p:nvPicPr>
          <p:cNvPr id="21" name="图片 20" descr="黑色的钟表&#10;&#10;AI 生成的内容可能不正确。">
            <a:extLst>
              <a:ext uri="{FF2B5EF4-FFF2-40B4-BE49-F238E27FC236}">
                <a16:creationId xmlns:a16="http://schemas.microsoft.com/office/drawing/2014/main" id="{37A545BF-CADE-79B7-E32F-18DFFBA0BB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202" y="3971325"/>
            <a:ext cx="2229640" cy="763339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BC1E8E37-0746-CDBD-4B7E-DC0D5B3E4792}"/>
              </a:ext>
            </a:extLst>
          </p:cNvPr>
          <p:cNvSpPr txBox="1"/>
          <p:nvPr/>
        </p:nvSpPr>
        <p:spPr>
          <a:xfrm>
            <a:off x="436493" y="3420779"/>
            <a:ext cx="851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Notice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E207D2A-FC1C-8DF2-167A-62B8119665F1}"/>
              </a:ext>
            </a:extLst>
          </p:cNvPr>
          <p:cNvSpPr txBox="1"/>
          <p:nvPr/>
        </p:nvSpPr>
        <p:spPr>
          <a:xfrm>
            <a:off x="533996" y="4761226"/>
            <a:ext cx="851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Thus:</a:t>
            </a:r>
            <a:endParaRPr lang="zh-CN" altLang="en-US" dirty="0"/>
          </a:p>
        </p:txBody>
      </p:sp>
      <p:pic>
        <p:nvPicPr>
          <p:cNvPr id="25" name="图片 24" descr="图片包含 文本&#10;&#10;AI 生成的内容可能不正确。">
            <a:extLst>
              <a:ext uri="{FF2B5EF4-FFF2-40B4-BE49-F238E27FC236}">
                <a16:creationId xmlns:a16="http://schemas.microsoft.com/office/drawing/2014/main" id="{9C184A51-C738-0A2C-59FA-E894388824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392" y="4807388"/>
            <a:ext cx="7523527" cy="1312782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53A90E4D-55D1-D7E9-EF58-94C24C39C6FF}"/>
              </a:ext>
            </a:extLst>
          </p:cNvPr>
          <p:cNvSpPr txBox="1"/>
          <p:nvPr/>
        </p:nvSpPr>
        <p:spPr>
          <a:xfrm>
            <a:off x="6705600" y="1322406"/>
            <a:ext cx="313900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Only l=0 gives Tachyon mode</a:t>
            </a:r>
            <a:endParaRPr lang="zh-CN" altLang="en-US" dirty="0"/>
          </a:p>
        </p:txBody>
      </p:sp>
      <p:sp>
        <p:nvSpPr>
          <p:cNvPr id="27" name="灯片编号占位符 26">
            <a:extLst>
              <a:ext uri="{FF2B5EF4-FFF2-40B4-BE49-F238E27FC236}">
                <a16:creationId xmlns:a16="http://schemas.microsoft.com/office/drawing/2014/main" id="{DAFEDADC-C06C-7710-94C4-D0F06F675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A1B6-42B7-4614-B1EB-D8FA270BA13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496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4A5D925C-D74E-E64B-FCD1-22FCCD732A1A}"/>
              </a:ext>
            </a:extLst>
          </p:cNvPr>
          <p:cNvGrpSpPr/>
          <p:nvPr/>
        </p:nvGrpSpPr>
        <p:grpSpPr>
          <a:xfrm>
            <a:off x="764252" y="169600"/>
            <a:ext cx="10482936" cy="1578767"/>
            <a:chOff x="184285" y="288133"/>
            <a:chExt cx="12007715" cy="1808404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B56D032F-7B21-96A7-F131-4987AB6E2A3B}"/>
                </a:ext>
              </a:extLst>
            </p:cNvPr>
            <p:cNvGrpSpPr/>
            <p:nvPr/>
          </p:nvGrpSpPr>
          <p:grpSpPr>
            <a:xfrm>
              <a:off x="184285" y="288133"/>
              <a:ext cx="12007715" cy="1142502"/>
              <a:chOff x="633369" y="254266"/>
              <a:chExt cx="12007715" cy="1142502"/>
            </a:xfrm>
          </p:grpSpPr>
          <p:pic>
            <p:nvPicPr>
              <p:cNvPr id="6" name="图片 5" descr="图示&#10;&#10;AI 生成的内容可能不正确。">
                <a:extLst>
                  <a:ext uri="{FF2B5EF4-FFF2-40B4-BE49-F238E27FC236}">
                    <a16:creationId xmlns:a16="http://schemas.microsoft.com/office/drawing/2014/main" id="{8E2F8671-E4FC-AD4E-9459-B412B1B9C4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873" t="46877" r="21486" b="22945"/>
              <a:stretch/>
            </p:blipFill>
            <p:spPr>
              <a:xfrm>
                <a:off x="8173946" y="650147"/>
                <a:ext cx="4467138" cy="746621"/>
              </a:xfrm>
              <a:prstGeom prst="rect">
                <a:avLst/>
              </a:prstGeom>
            </p:spPr>
          </p:pic>
          <p:pic>
            <p:nvPicPr>
              <p:cNvPr id="5" name="图片 4" descr="图示&#10;&#10;AI 生成的内容可能不正确。">
                <a:extLst>
                  <a:ext uri="{FF2B5EF4-FFF2-40B4-BE49-F238E27FC236}">
                    <a16:creationId xmlns:a16="http://schemas.microsoft.com/office/drawing/2014/main" id="{6F347A52-B24E-20E1-AD1C-7A82AEA152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657" b="53820"/>
              <a:stretch/>
            </p:blipFill>
            <p:spPr>
              <a:xfrm>
                <a:off x="633369" y="254266"/>
                <a:ext cx="7621631" cy="1142502"/>
              </a:xfrm>
              <a:prstGeom prst="rect">
                <a:avLst/>
              </a:prstGeom>
            </p:spPr>
          </p:pic>
        </p:grpSp>
        <p:pic>
          <p:nvPicPr>
            <p:cNvPr id="7" name="图片 6" descr="图示&#10;&#10;AI 生成的内容可能不正确。">
              <a:extLst>
                <a:ext uri="{FF2B5EF4-FFF2-40B4-BE49-F238E27FC236}">
                  <a16:creationId xmlns:a16="http://schemas.microsoft.com/office/drawing/2014/main" id="{7E46FB77-4D39-0848-3137-672E60D3B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749" r="52452"/>
            <a:stretch/>
          </p:blipFill>
          <p:spPr>
            <a:xfrm>
              <a:off x="184286" y="1471829"/>
              <a:ext cx="3684982" cy="624708"/>
            </a:xfrm>
            <a:prstGeom prst="rect">
              <a:avLst/>
            </a:prstGeom>
          </p:spPr>
        </p:pic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40268F3D-2113-2DBC-EEA9-BB2C53D08CBD}"/>
              </a:ext>
            </a:extLst>
          </p:cNvPr>
          <p:cNvSpPr txBox="1"/>
          <p:nvPr/>
        </p:nvSpPr>
        <p:spPr>
          <a:xfrm flipH="1">
            <a:off x="4136876" y="1291166"/>
            <a:ext cx="403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Only n=0 contributes</a:t>
            </a:r>
            <a:endParaRPr lang="zh-CN" altLang="en-US"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111D2ACA-B688-BD0F-7C3C-296C6D566F07}"/>
              </a:ext>
            </a:extLst>
          </p:cNvPr>
          <p:cNvGrpSpPr/>
          <p:nvPr/>
        </p:nvGrpSpPr>
        <p:grpSpPr>
          <a:xfrm>
            <a:off x="651932" y="1660498"/>
            <a:ext cx="7742347" cy="788095"/>
            <a:chOff x="952498" y="1955105"/>
            <a:chExt cx="6536268" cy="665328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0D72808-E371-DD6D-7300-EEDFCC119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687" b="60972"/>
            <a:stretch/>
          </p:blipFill>
          <p:spPr>
            <a:xfrm>
              <a:off x="952498" y="1955105"/>
              <a:ext cx="948269" cy="665328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6741F8A-73D2-BFF2-C5E2-359A6F734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52" t="72800"/>
            <a:stretch/>
          </p:blipFill>
          <p:spPr>
            <a:xfrm>
              <a:off x="1854200" y="2156742"/>
              <a:ext cx="5634566" cy="463691"/>
            </a:xfrm>
            <a:prstGeom prst="rect">
              <a:avLst/>
            </a:prstGeom>
          </p:spPr>
        </p:pic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53AB5E96-2DDA-E505-6207-25F3CFB40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0" r="94012" b="60972"/>
          <a:stretch/>
        </p:blipFill>
        <p:spPr>
          <a:xfrm>
            <a:off x="359833" y="156159"/>
            <a:ext cx="469902" cy="545381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D0760FBB-99BE-2DBC-069B-D408A672823D}"/>
              </a:ext>
            </a:extLst>
          </p:cNvPr>
          <p:cNvSpPr txBox="1"/>
          <p:nvPr/>
        </p:nvSpPr>
        <p:spPr>
          <a:xfrm>
            <a:off x="764252" y="2620434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…</a:t>
            </a:r>
            <a:endParaRPr lang="zh-CN" altLang="en-US" dirty="0"/>
          </a:p>
        </p:txBody>
      </p:sp>
      <p:pic>
        <p:nvPicPr>
          <p:cNvPr id="22" name="图片 21" descr="图表&#10;&#10;AI 生成的内容可能不正确。">
            <a:extLst>
              <a:ext uri="{FF2B5EF4-FFF2-40B4-BE49-F238E27FC236}">
                <a16:creationId xmlns:a16="http://schemas.microsoft.com/office/drawing/2014/main" id="{1B85FAD8-0D58-4E34-535E-BF1DC80A5D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22" y="3363648"/>
            <a:ext cx="7613936" cy="1315292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BC6FCD91-EC4C-A6A1-BDC3-273C19FF04F2}"/>
              </a:ext>
            </a:extLst>
          </p:cNvPr>
          <p:cNvSpPr txBox="1"/>
          <p:nvPr/>
        </p:nvSpPr>
        <p:spPr>
          <a:xfrm>
            <a:off x="529166" y="2996245"/>
            <a:ext cx="2667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 effective Lagrangian: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DAE32A9-0E85-2A13-5CBE-56505399BA58}"/>
              </a:ext>
            </a:extLst>
          </p:cNvPr>
          <p:cNvSpPr txBox="1"/>
          <p:nvPr/>
        </p:nvSpPr>
        <p:spPr>
          <a:xfrm>
            <a:off x="258232" y="5047376"/>
            <a:ext cx="428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 effective Lagrangian of LLL(l=0, n=0):</a:t>
            </a:r>
            <a:endParaRPr lang="zh-CN" altLang="en-US" dirty="0"/>
          </a:p>
        </p:txBody>
      </p:sp>
      <p:pic>
        <p:nvPicPr>
          <p:cNvPr id="26" name="图片 25" descr="图示&#10;&#10;AI 生成的内容可能不正确。">
            <a:extLst>
              <a:ext uri="{FF2B5EF4-FFF2-40B4-BE49-F238E27FC236}">
                <a16:creationId xmlns:a16="http://schemas.microsoft.com/office/drawing/2014/main" id="{1194CBD1-E2C7-D3CA-80FF-FA3AAC8547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71" y="5593995"/>
            <a:ext cx="6406638" cy="9372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" name="灯片编号占位符 26">
            <a:extLst>
              <a:ext uri="{FF2B5EF4-FFF2-40B4-BE49-F238E27FC236}">
                <a16:creationId xmlns:a16="http://schemas.microsoft.com/office/drawing/2014/main" id="{CFB892E0-6FC4-9021-B1F0-E4CF84C59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A1B6-42B7-4614-B1EB-D8FA270BA13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59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7181885-61DC-7D9D-7909-9037D21CDCD4}"/>
              </a:ext>
            </a:extLst>
          </p:cNvPr>
          <p:cNvSpPr txBox="1"/>
          <p:nvPr/>
        </p:nvSpPr>
        <p:spPr>
          <a:xfrm>
            <a:off x="704194" y="341074"/>
            <a:ext cx="2293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Higgs Mechanism</a:t>
            </a:r>
            <a:endParaRPr lang="zh-CN" altLang="en-US" sz="2000" b="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8B4E1D8-B5C5-13C3-2405-FEF83A7FD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3" y="282951"/>
            <a:ext cx="1808956" cy="516356"/>
          </a:xfrm>
          <a:prstGeom prst="rect">
            <a:avLst/>
          </a:prstGeom>
        </p:spPr>
      </p:pic>
      <p:pic>
        <p:nvPicPr>
          <p:cNvPr id="8" name="图片 7" descr="图片包含 物体, 钟表, 游戏机&#10;&#10;AI 生成的内容可能不正确。">
            <a:extLst>
              <a:ext uri="{FF2B5EF4-FFF2-40B4-BE49-F238E27FC236}">
                <a16:creationId xmlns:a16="http://schemas.microsoft.com/office/drawing/2014/main" id="{25A1895E-5904-736F-C1ED-CE8697CDF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676" y="258572"/>
            <a:ext cx="1392961" cy="516356"/>
          </a:xfrm>
          <a:prstGeom prst="rect">
            <a:avLst/>
          </a:prstGeom>
        </p:spPr>
      </p:pic>
      <p:pic>
        <p:nvPicPr>
          <p:cNvPr id="10" name="图片 9" descr="文本&#10;&#10;AI 生成的内容可能不正确。">
            <a:extLst>
              <a:ext uri="{FF2B5EF4-FFF2-40B4-BE49-F238E27FC236}">
                <a16:creationId xmlns:a16="http://schemas.microsoft.com/office/drawing/2014/main" id="{3B67D33C-DA34-9AB4-A993-5A7E89935D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71" y="1301033"/>
            <a:ext cx="1380414" cy="592228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3B86FAD-B47E-FB06-D349-EAE791D2F584}"/>
              </a:ext>
            </a:extLst>
          </p:cNvPr>
          <p:cNvGrpSpPr/>
          <p:nvPr/>
        </p:nvGrpSpPr>
        <p:grpSpPr>
          <a:xfrm>
            <a:off x="704194" y="1069956"/>
            <a:ext cx="6871786" cy="964965"/>
            <a:chOff x="735901" y="1064698"/>
            <a:chExt cx="6871786" cy="964965"/>
          </a:xfrm>
        </p:grpSpPr>
        <p:pic>
          <p:nvPicPr>
            <p:cNvPr id="12" name="图片 11" descr="文本&#10;&#10;AI 生成的内容可能不正确。">
              <a:extLst>
                <a:ext uri="{FF2B5EF4-FFF2-40B4-BE49-F238E27FC236}">
                  <a16:creationId xmlns:a16="http://schemas.microsoft.com/office/drawing/2014/main" id="{CBAB5F55-EED0-151D-5D77-E51B322B7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901" y="1064698"/>
              <a:ext cx="610532" cy="472670"/>
            </a:xfrm>
            <a:prstGeom prst="rect">
              <a:avLst/>
            </a:prstGeom>
          </p:spPr>
        </p:pic>
        <p:pic>
          <p:nvPicPr>
            <p:cNvPr id="14" name="图片 13" descr="图示&#10;&#10;AI 生成的内容可能不正确。">
              <a:extLst>
                <a:ext uri="{FF2B5EF4-FFF2-40B4-BE49-F238E27FC236}">
                  <a16:creationId xmlns:a16="http://schemas.microsoft.com/office/drawing/2014/main" id="{72ECB523-179E-D489-8979-AAE6F9B9D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676" y="1064698"/>
              <a:ext cx="6301011" cy="964965"/>
            </a:xfrm>
            <a:prstGeom prst="rect">
              <a:avLst/>
            </a:prstGeom>
          </p:spPr>
        </p:pic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042233DF-79E4-0564-9036-2DED9ABF14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992" y="2440646"/>
            <a:ext cx="4250317" cy="433784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F9E56AFB-AAA6-F69E-D0C7-C89C366B1AEB}"/>
              </a:ext>
            </a:extLst>
          </p:cNvPr>
          <p:cNvSpPr txBox="1"/>
          <p:nvPr/>
        </p:nvSpPr>
        <p:spPr>
          <a:xfrm>
            <a:off x="735901" y="2924408"/>
            <a:ext cx="180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Self energy: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ACB6714-EE2F-3455-6496-EA79ABF476D9}"/>
              </a:ext>
            </a:extLst>
          </p:cNvPr>
          <p:cNvSpPr txBox="1"/>
          <p:nvPr/>
        </p:nvSpPr>
        <p:spPr>
          <a:xfrm>
            <a:off x="735901" y="2472872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Effective mass:</a:t>
            </a:r>
            <a:endParaRPr lang="zh-CN" altLang="en-US" dirty="0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34099F7A-71F3-09EC-336E-07D631B8B84B}"/>
              </a:ext>
            </a:extLst>
          </p:cNvPr>
          <p:cNvGrpSpPr/>
          <p:nvPr/>
        </p:nvGrpSpPr>
        <p:grpSpPr>
          <a:xfrm>
            <a:off x="2867659" y="3015326"/>
            <a:ext cx="6032977" cy="396922"/>
            <a:chOff x="2829992" y="3105834"/>
            <a:chExt cx="7876473" cy="518210"/>
          </a:xfrm>
        </p:grpSpPr>
        <p:pic>
          <p:nvPicPr>
            <p:cNvPr id="19" name="图片 18" descr="文本&#10;&#10;AI 生成的内容可能不正确。">
              <a:extLst>
                <a:ext uri="{FF2B5EF4-FFF2-40B4-BE49-F238E27FC236}">
                  <a16:creationId xmlns:a16="http://schemas.microsoft.com/office/drawing/2014/main" id="{1163EEBD-1DA5-9C6B-6988-F0E356904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229"/>
            <a:stretch/>
          </p:blipFill>
          <p:spPr>
            <a:xfrm>
              <a:off x="2829992" y="3105834"/>
              <a:ext cx="3897385" cy="518210"/>
            </a:xfrm>
            <a:prstGeom prst="rect">
              <a:avLst/>
            </a:prstGeom>
          </p:spPr>
        </p:pic>
        <p:pic>
          <p:nvPicPr>
            <p:cNvPr id="21" name="图片 20" descr="文本&#10;&#10;AI 生成的内容可能不正确。">
              <a:extLst>
                <a:ext uri="{FF2B5EF4-FFF2-40B4-BE49-F238E27FC236}">
                  <a16:creationId xmlns:a16="http://schemas.microsoft.com/office/drawing/2014/main" id="{F3DE6BD7-45E0-82B8-F357-3E549CF23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246" b="10929"/>
            <a:stretch/>
          </p:blipFill>
          <p:spPr>
            <a:xfrm>
              <a:off x="6809080" y="3148047"/>
              <a:ext cx="3897385" cy="433784"/>
            </a:xfrm>
            <a:prstGeom prst="rect">
              <a:avLst/>
            </a:prstGeom>
          </p:spPr>
        </p:pic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156CDD23-7754-7557-B47D-199FBFAC9111}"/>
              </a:ext>
            </a:extLst>
          </p:cNvPr>
          <p:cNvSpPr txBox="1"/>
          <p:nvPr/>
        </p:nvSpPr>
        <p:spPr>
          <a:xfrm>
            <a:off x="735901" y="4031612"/>
            <a:ext cx="2945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Thermodynamical potential:</a:t>
            </a:r>
            <a:endParaRPr lang="zh-CN" altLang="en-US" dirty="0"/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D78D2674-1CEE-DA96-378A-645616D8F9DB}"/>
              </a:ext>
            </a:extLst>
          </p:cNvPr>
          <p:cNvGrpSpPr/>
          <p:nvPr/>
        </p:nvGrpSpPr>
        <p:grpSpPr>
          <a:xfrm>
            <a:off x="785596" y="4424986"/>
            <a:ext cx="7773850" cy="758167"/>
            <a:chOff x="1126786" y="4256544"/>
            <a:chExt cx="7773850" cy="758167"/>
          </a:xfrm>
        </p:grpSpPr>
        <p:pic>
          <p:nvPicPr>
            <p:cNvPr id="25" name="图片 24" descr="文本, 示意图&#10;&#10;AI 生成的内容可能不正确。">
              <a:extLst>
                <a:ext uri="{FF2B5EF4-FFF2-40B4-BE49-F238E27FC236}">
                  <a16:creationId xmlns:a16="http://schemas.microsoft.com/office/drawing/2014/main" id="{58BE9A46-5F4E-CE47-FA39-FA250E81A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641" b="54347"/>
            <a:stretch/>
          </p:blipFill>
          <p:spPr>
            <a:xfrm>
              <a:off x="1126786" y="4256544"/>
              <a:ext cx="3140550" cy="640711"/>
            </a:xfrm>
            <a:prstGeom prst="rect">
              <a:avLst/>
            </a:prstGeom>
          </p:spPr>
        </p:pic>
        <p:pic>
          <p:nvPicPr>
            <p:cNvPr id="26" name="图片 25" descr="文本, 示意图&#10;&#10;AI 生成的内容可能不正确。">
              <a:extLst>
                <a:ext uri="{FF2B5EF4-FFF2-40B4-BE49-F238E27FC236}">
                  <a16:creationId xmlns:a16="http://schemas.microsoft.com/office/drawing/2014/main" id="{DB989CCC-5DF1-909A-B664-F1A10E2E8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3" t="45977"/>
            <a:stretch/>
          </p:blipFill>
          <p:spPr>
            <a:xfrm>
              <a:off x="4320378" y="4256544"/>
              <a:ext cx="4580258" cy="758167"/>
            </a:xfrm>
            <a:prstGeom prst="rect">
              <a:avLst/>
            </a:prstGeom>
          </p:spPr>
        </p:pic>
      </p:grpSp>
      <p:pic>
        <p:nvPicPr>
          <p:cNvPr id="29" name="图片 28" descr="图片包含 文本&#10;&#10;AI 生成的内容可能不正确。">
            <a:extLst>
              <a:ext uri="{FF2B5EF4-FFF2-40B4-BE49-F238E27FC236}">
                <a16:creationId xmlns:a16="http://schemas.microsoft.com/office/drawing/2014/main" id="{F6BD5F85-7C1F-E68E-43B1-8AB4B02013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637" y="5069969"/>
            <a:ext cx="3918151" cy="590580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967DEC01-A780-99BE-7A76-6C6E5870ED9F}"/>
              </a:ext>
            </a:extLst>
          </p:cNvPr>
          <p:cNvSpPr txBox="1"/>
          <p:nvPr/>
        </p:nvSpPr>
        <p:spPr>
          <a:xfrm>
            <a:off x="6602843" y="5603378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Of order λ</a:t>
            </a:r>
            <a:endParaRPr lang="zh-CN" altLang="en-US" dirty="0"/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93827D5C-8CB3-B46A-4CD8-D7F738BA7F7A}"/>
              </a:ext>
            </a:extLst>
          </p:cNvPr>
          <p:cNvSpPr/>
          <p:nvPr/>
        </p:nvSpPr>
        <p:spPr>
          <a:xfrm>
            <a:off x="8900636" y="5714647"/>
            <a:ext cx="682178" cy="6821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EA367AF7-494A-4EED-7BFC-F52194D4E4BC}"/>
              </a:ext>
            </a:extLst>
          </p:cNvPr>
          <p:cNvSpPr/>
          <p:nvPr/>
        </p:nvSpPr>
        <p:spPr>
          <a:xfrm>
            <a:off x="9582814" y="5702278"/>
            <a:ext cx="682178" cy="6821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 descr="图片包含 文本&#10;&#10;AI 生成的内容可能不正确。">
            <a:extLst>
              <a:ext uri="{FF2B5EF4-FFF2-40B4-BE49-F238E27FC236}">
                <a16:creationId xmlns:a16="http://schemas.microsoft.com/office/drawing/2014/main" id="{C2DE9063-A7D2-7A91-8AA6-443A028DD2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75" y="5033099"/>
            <a:ext cx="2076557" cy="787440"/>
          </a:xfrm>
          <a:prstGeom prst="rect">
            <a:avLst/>
          </a:prstGeom>
        </p:spPr>
      </p:pic>
      <p:sp>
        <p:nvSpPr>
          <p:cNvPr id="35" name="灯片编号占位符 34">
            <a:extLst>
              <a:ext uri="{FF2B5EF4-FFF2-40B4-BE49-F238E27FC236}">
                <a16:creationId xmlns:a16="http://schemas.microsoft.com/office/drawing/2014/main" id="{B4CC20BE-8CD8-25AA-D9CE-A200E768F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A1B6-42B7-4614-B1EB-D8FA270BA13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842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0E49B77-C28E-6876-944B-49ED841C6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A1B6-42B7-4614-B1EB-D8FA270BA132}" type="slidenum">
              <a:rPr lang="zh-CN" altLang="en-US" smtClean="0"/>
              <a:t>13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0A7D992-C79D-54A8-0AE1-59DCEF4C7616}"/>
                  </a:ext>
                </a:extLst>
              </p:cNvPr>
              <p:cNvSpPr txBox="1"/>
              <p:nvPr/>
            </p:nvSpPr>
            <p:spPr>
              <a:xfrm>
                <a:off x="637564" y="306198"/>
                <a:ext cx="3032497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/>
                  <a:t>Finite size</a:t>
                </a:r>
                <a:r>
                  <a:rPr lang="en-US" altLang="zh-CN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𝑔𝐻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0A7D992-C79D-54A8-0AE1-59DCEF4C7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64" y="306198"/>
                <a:ext cx="3032497" cy="506870"/>
              </a:xfrm>
              <a:prstGeom prst="rect">
                <a:avLst/>
              </a:prstGeom>
              <a:blipFill>
                <a:blip r:embed="rId2"/>
                <a:stretch>
                  <a:fillRect l="-2213" b="-9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763B5B78-DC27-F7E2-5D50-6E4712179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95" y="860620"/>
            <a:ext cx="8395131" cy="86364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2691C22-36CB-8DFA-650B-3C3E21A8FDA6}"/>
              </a:ext>
            </a:extLst>
          </p:cNvPr>
          <p:cNvSpPr txBox="1"/>
          <p:nvPr/>
        </p:nvSpPr>
        <p:spPr>
          <a:xfrm>
            <a:off x="6600268" y="1836206"/>
            <a:ext cx="36551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Confluent hypergeometric function</a:t>
            </a:r>
            <a:endParaRPr lang="zh-CN" altLang="en-US" dirty="0"/>
          </a:p>
        </p:txBody>
      </p:sp>
      <p:pic>
        <p:nvPicPr>
          <p:cNvPr id="10" name="图片 9" descr="图表, 箱线图&#10;&#10;AI 生成的内容可能不正确。">
            <a:extLst>
              <a:ext uri="{FF2B5EF4-FFF2-40B4-BE49-F238E27FC236}">
                <a16:creationId xmlns:a16="http://schemas.microsoft.com/office/drawing/2014/main" id="{3576132B-EE91-EAC7-0978-726712C06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01" y="2545428"/>
            <a:ext cx="3652478" cy="54368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97521D9-10BB-CECA-D998-956D94A5C3FD}"/>
              </a:ext>
            </a:extLst>
          </p:cNvPr>
          <p:cNvSpPr txBox="1"/>
          <p:nvPr/>
        </p:nvSpPr>
        <p:spPr>
          <a:xfrm>
            <a:off x="734464" y="2075105"/>
            <a:ext cx="213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Dispersion relation: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A54165F-ABA4-49A7-7404-A716CCDD9FCB}"/>
              </a:ext>
            </a:extLst>
          </p:cNvPr>
          <p:cNvSpPr txBox="1"/>
          <p:nvPr/>
        </p:nvSpPr>
        <p:spPr>
          <a:xfrm>
            <a:off x="4702030" y="2612315"/>
            <a:ext cx="6534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Where λ is the zero-point of Confluent hypergeometric function</a:t>
            </a:r>
            <a:endParaRPr lang="zh-CN" altLang="en-US" dirty="0"/>
          </a:p>
        </p:txBody>
      </p:sp>
      <p:pic>
        <p:nvPicPr>
          <p:cNvPr id="14" name="图片 13" descr="文本&#10;&#10;AI 生成的内容可能不正确。">
            <a:extLst>
              <a:ext uri="{FF2B5EF4-FFF2-40B4-BE49-F238E27FC236}">
                <a16:creationId xmlns:a16="http://schemas.microsoft.com/office/drawing/2014/main" id="{27976670-0928-BB9A-DA11-0A2CB9FDA8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95" y="3123238"/>
            <a:ext cx="2972829" cy="663261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D8267235-A6DC-DBD7-3594-F0851C2769F8}"/>
              </a:ext>
            </a:extLst>
          </p:cNvPr>
          <p:cNvSpPr txBox="1"/>
          <p:nvPr/>
        </p:nvSpPr>
        <p:spPr>
          <a:xfrm>
            <a:off x="3964352" y="3244334"/>
            <a:ext cx="3047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is the normalization constant</a:t>
            </a:r>
            <a:endParaRPr lang="zh-CN" altLang="en-US" dirty="0"/>
          </a:p>
        </p:txBody>
      </p:sp>
      <p:pic>
        <p:nvPicPr>
          <p:cNvPr id="17" name="图片 16" descr="文本&#10;&#10;AI 生成的内容可能不正确。">
            <a:extLst>
              <a:ext uri="{FF2B5EF4-FFF2-40B4-BE49-F238E27FC236}">
                <a16:creationId xmlns:a16="http://schemas.microsoft.com/office/drawing/2014/main" id="{81DB2EC1-3D7B-8BFD-90C2-EC3232ABD9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73" y="4656715"/>
            <a:ext cx="6134415" cy="7683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BC7151D-1CC3-AA37-9CE8-1A839AA0CF1F}"/>
                  </a:ext>
                </a:extLst>
              </p:cNvPr>
              <p:cNvSpPr txBox="1"/>
              <p:nvPr/>
            </p:nvSpPr>
            <p:spPr>
              <a:xfrm>
                <a:off x="910364" y="5546837"/>
                <a:ext cx="9780498" cy="483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Where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the first zero-point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,1,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𝑔𝐻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0,0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the normalization constant for LLL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BC7151D-1CC3-AA37-9CE8-1A839AA0C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364" y="5546837"/>
                <a:ext cx="9780498" cy="483466"/>
              </a:xfrm>
              <a:prstGeom prst="rect">
                <a:avLst/>
              </a:prstGeom>
              <a:blipFill>
                <a:blip r:embed="rId7"/>
                <a:stretch>
                  <a:fillRect l="-498" b="-88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09F23655-148E-9594-6485-3553C4590737}"/>
              </a:ext>
            </a:extLst>
          </p:cNvPr>
          <p:cNvSpPr txBox="1"/>
          <p:nvPr/>
        </p:nvSpPr>
        <p:spPr>
          <a:xfrm>
            <a:off x="784095" y="3959333"/>
            <a:ext cx="5432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Effective Lagrangian of LLL at finite size: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2EA184EF-6768-02E1-B1F9-0AB20E23A069}"/>
                  </a:ext>
                </a:extLst>
              </p:cNvPr>
              <p:cNvSpPr txBox="1"/>
              <p:nvPr/>
            </p:nvSpPr>
            <p:spPr>
              <a:xfrm>
                <a:off x="910364" y="6047870"/>
                <a:ext cx="40810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 if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&gt;1/2</m:t>
                    </m:r>
                  </m:oMath>
                </a14:m>
                <a:r>
                  <a:rPr lang="en-US" altLang="zh-CN" dirty="0"/>
                  <a:t>, Tachyon mode disappears.</a:t>
                </a:r>
                <a:r>
                  <a:rPr lang="zh-CN" altLang="en-US" dirty="0"/>
                  <a:t> </a:t>
                </a: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2EA184EF-6768-02E1-B1F9-0AB20E23A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364" y="6047870"/>
                <a:ext cx="4081086" cy="369332"/>
              </a:xfrm>
              <a:prstGeom prst="rect">
                <a:avLst/>
              </a:prstGeom>
              <a:blipFill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367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603987-6805-1A8F-CC93-CB212CB5E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230" y="54733"/>
            <a:ext cx="9889921" cy="800142"/>
          </a:xfrm>
        </p:spPr>
        <p:txBody>
          <a:bodyPr/>
          <a:lstStyle/>
          <a:p>
            <a:r>
              <a:rPr lang="en-US" altLang="zh-CN" dirty="0"/>
              <a:t>Rotation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B62AB5-E0DB-ABFC-1DBD-70F6292C2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A1B6-42B7-4614-B1EB-D8FA270BA132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6" name="图片 5" descr="图片包含 图形用户界面&#10;&#10;AI 生成的内容可能不正确。">
            <a:extLst>
              <a:ext uri="{FF2B5EF4-FFF2-40B4-BE49-F238E27FC236}">
                <a16:creationId xmlns:a16="http://schemas.microsoft.com/office/drawing/2014/main" id="{031FFBB5-C01D-A417-CF81-C3AD3C565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940" y="1333316"/>
            <a:ext cx="6121715" cy="80014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819B8DC-EB59-27E8-A983-4CD59A5E4C51}"/>
              </a:ext>
            </a:extLst>
          </p:cNvPr>
          <p:cNvSpPr txBox="1"/>
          <p:nvPr/>
        </p:nvSpPr>
        <p:spPr>
          <a:xfrm>
            <a:off x="1169491" y="1548721"/>
            <a:ext cx="222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Rotating gluon </a:t>
            </a:r>
            <a:r>
              <a:rPr lang="en-US" altLang="zh-CN" dirty="0" err="1"/>
              <a:t>EoM</a:t>
            </a:r>
            <a:r>
              <a:rPr lang="en-US" altLang="zh-CN" dirty="0"/>
              <a:t>: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8A86399-591F-B971-E19B-2B2155DFD6F0}"/>
                  </a:ext>
                </a:extLst>
              </p:cNvPr>
              <p:cNvSpPr txBox="1"/>
              <p:nvPr/>
            </p:nvSpPr>
            <p:spPr>
              <a:xfrm>
                <a:off x="1169491" y="2317690"/>
                <a:ext cx="34578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Replacement: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±1)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8A86399-591F-B971-E19B-2B2155DFD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491" y="2317690"/>
                <a:ext cx="3457870" cy="369332"/>
              </a:xfrm>
              <a:prstGeom prst="rect">
                <a:avLst/>
              </a:prstGeom>
              <a:blipFill>
                <a:blip r:embed="rId3"/>
                <a:stretch>
                  <a:fillRect l="-1587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867E2D5-3B28-1F2A-D351-BE5FD41595A6}"/>
                  </a:ext>
                </a:extLst>
              </p:cNvPr>
              <p:cNvSpPr txBox="1"/>
              <p:nvPr/>
            </p:nvSpPr>
            <p:spPr>
              <a:xfrm>
                <a:off x="1169491" y="2851969"/>
                <a:ext cx="31589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And for LLL(n=0):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867E2D5-3B28-1F2A-D351-BE5FD4159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491" y="2851969"/>
                <a:ext cx="3158942" cy="369332"/>
              </a:xfrm>
              <a:prstGeom prst="rect">
                <a:avLst/>
              </a:prstGeom>
              <a:blipFill>
                <a:blip r:embed="rId4"/>
                <a:stretch>
                  <a:fillRect l="-1737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8F721655-5C0E-928E-FB5A-C21455EB9FE6}"/>
              </a:ext>
            </a:extLst>
          </p:cNvPr>
          <p:cNvSpPr txBox="1"/>
          <p:nvPr/>
        </p:nvSpPr>
        <p:spPr>
          <a:xfrm>
            <a:off x="1120150" y="3532556"/>
            <a:ext cx="3257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 Bose-Einstein distribution: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A9A6F35-F2E2-3A89-C82F-5528586CC0F4}"/>
                  </a:ext>
                </a:extLst>
              </p:cNvPr>
              <p:cNvSpPr txBox="1"/>
              <p:nvPr/>
            </p:nvSpPr>
            <p:spPr>
              <a:xfrm>
                <a:off x="4731722" y="4420697"/>
                <a:ext cx="2937278" cy="6534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A9A6F35-F2E2-3A89-C82F-5528586CC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722" y="4420697"/>
                <a:ext cx="2937278" cy="6534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02AD8AC-C483-ED40-21EB-3D53DB7BA4A2}"/>
                  </a:ext>
                </a:extLst>
              </p:cNvPr>
              <p:cNvSpPr txBox="1"/>
              <p:nvPr/>
            </p:nvSpPr>
            <p:spPr>
              <a:xfrm>
                <a:off x="1808646" y="4344588"/>
                <a:ext cx="1150892" cy="6534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02AD8AC-C483-ED40-21EB-3D53DB7BA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646" y="4344588"/>
                <a:ext cx="1150892" cy="6534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箭头: 右 12">
            <a:extLst>
              <a:ext uri="{FF2B5EF4-FFF2-40B4-BE49-F238E27FC236}">
                <a16:creationId xmlns:a16="http://schemas.microsoft.com/office/drawing/2014/main" id="{02BE15BA-373E-EF89-3DC7-19A15EB0AF28}"/>
              </a:ext>
            </a:extLst>
          </p:cNvPr>
          <p:cNvSpPr/>
          <p:nvPr/>
        </p:nvSpPr>
        <p:spPr>
          <a:xfrm>
            <a:off x="3387879" y="4593715"/>
            <a:ext cx="841422" cy="15519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A6A013C-C583-7902-FF33-8E7B2E65DF80}"/>
                  </a:ext>
                </a:extLst>
              </p:cNvPr>
              <p:cNvSpPr txBox="1"/>
              <p:nvPr/>
            </p:nvSpPr>
            <p:spPr>
              <a:xfrm>
                <a:off x="5983816" y="670209"/>
                <a:ext cx="231641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altLang="zh-CN" sz="2000" dirty="0"/>
                  <a:t>: angular velocity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A6A013C-C583-7902-FF33-8E7B2E65D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816" y="670209"/>
                <a:ext cx="2316410" cy="400110"/>
              </a:xfrm>
              <a:prstGeom prst="rect">
                <a:avLst/>
              </a:prstGeom>
              <a:blipFill>
                <a:blip r:embed="rId7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7704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45D6E67-42B9-35EB-0052-B5CBF22149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8985"/>
          <a:stretch/>
        </p:blipFill>
        <p:spPr>
          <a:xfrm>
            <a:off x="792429" y="1162435"/>
            <a:ext cx="4708241" cy="470755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F419673-8B70-8A57-837B-D4065B1351FD}"/>
              </a:ext>
            </a:extLst>
          </p:cNvPr>
          <p:cNvSpPr txBox="1"/>
          <p:nvPr/>
        </p:nvSpPr>
        <p:spPr>
          <a:xfrm>
            <a:off x="3781840" y="319266"/>
            <a:ext cx="3828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/>
              <a:t>Numerical results</a:t>
            </a:r>
            <a:endParaRPr lang="zh-CN" altLang="en-US" sz="3600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87EDE99-3AE6-0701-E7E2-99C7FFD55600}"/>
              </a:ext>
            </a:extLst>
          </p:cNvPr>
          <p:cNvSpPr txBox="1"/>
          <p:nvPr/>
        </p:nvSpPr>
        <p:spPr>
          <a:xfrm>
            <a:off x="1142909" y="5892403"/>
            <a:ext cx="4809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Effective potential as a function of gH and v</a:t>
            </a:r>
          </a:p>
          <a:p>
            <a:r>
              <a:rPr lang="en-US" altLang="zh-CN" dirty="0"/>
              <a:t>T=0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3EB9D2B-D9C4-3554-2D30-57956511F1AF}"/>
              </a:ext>
            </a:extLst>
          </p:cNvPr>
          <p:cNvSpPr txBox="1"/>
          <p:nvPr/>
        </p:nvSpPr>
        <p:spPr>
          <a:xfrm>
            <a:off x="5675341" y="2592882"/>
            <a:ext cx="58705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 minimal is located at non-zero gH and non-zero v.</a:t>
            </a:r>
          </a:p>
          <a:p>
            <a:r>
              <a:rPr lang="en-US" altLang="zh-CN" dirty="0"/>
              <a:t>i.e., a chromo-magnetic field is spontaneously generated,</a:t>
            </a:r>
          </a:p>
          <a:p>
            <a:r>
              <a:rPr lang="en-US" altLang="zh-CN" dirty="0"/>
              <a:t> and gluons possess mass.</a:t>
            </a:r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8E13758-9925-2D6D-357B-E8AAAAF01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A1B6-42B7-4614-B1EB-D8FA270BA13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212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图形 4">
            <a:extLst>
              <a:ext uri="{FF2B5EF4-FFF2-40B4-BE49-F238E27FC236}">
                <a16:creationId xmlns:a16="http://schemas.microsoft.com/office/drawing/2014/main" id="{B02192FC-EF73-93D2-B943-19101AAAFBEB}"/>
              </a:ext>
            </a:extLst>
          </p:cNvPr>
          <p:cNvGrpSpPr/>
          <p:nvPr/>
        </p:nvGrpSpPr>
        <p:grpSpPr>
          <a:xfrm>
            <a:off x="1255651" y="1412185"/>
            <a:ext cx="4572000" cy="3005340"/>
            <a:chOff x="1051891" y="1412185"/>
            <a:chExt cx="4572000" cy="3005340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F6D80403-AA6A-4DD6-0947-1D5F554B5822}"/>
                </a:ext>
              </a:extLst>
            </p:cNvPr>
            <p:cNvSpPr/>
            <p:nvPr/>
          </p:nvSpPr>
          <p:spPr>
            <a:xfrm>
              <a:off x="1051891" y="1412185"/>
              <a:ext cx="4572000" cy="3005340"/>
            </a:xfrm>
            <a:custGeom>
              <a:avLst/>
              <a:gdLst>
                <a:gd name="connsiteX0" fmla="*/ 0 w 4572000"/>
                <a:gd name="connsiteY0" fmla="*/ 3005341 h 3005340"/>
                <a:gd name="connsiteX1" fmla="*/ 4572000 w 4572000"/>
                <a:gd name="connsiteY1" fmla="*/ 3005341 h 3005340"/>
                <a:gd name="connsiteX2" fmla="*/ 4572000 w 4572000"/>
                <a:gd name="connsiteY2" fmla="*/ 0 h 3005340"/>
                <a:gd name="connsiteX3" fmla="*/ 0 w 4572000"/>
                <a:gd name="connsiteY3" fmla="*/ 0 h 3005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0" h="3005340">
                  <a:moveTo>
                    <a:pt x="0" y="3005341"/>
                  </a:moveTo>
                  <a:lnTo>
                    <a:pt x="4572000" y="3005341"/>
                  </a:lnTo>
                  <a:lnTo>
                    <a:pt x="4572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19DDFADB-3C4F-F54B-9B4F-1073FDFAC127}"/>
                </a:ext>
              </a:extLst>
            </p:cNvPr>
            <p:cNvSpPr/>
            <p:nvPr/>
          </p:nvSpPr>
          <p:spPr>
            <a:xfrm>
              <a:off x="1555420" y="3873648"/>
              <a:ext cx="4043070" cy="12700"/>
            </a:xfrm>
            <a:custGeom>
              <a:avLst/>
              <a:gdLst>
                <a:gd name="connsiteX0" fmla="*/ -66 w 4043070"/>
                <a:gd name="connsiteY0" fmla="*/ -5 h 12700"/>
                <a:gd name="connsiteX1" fmla="*/ 4043004 w 4043070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3070" h="12700">
                  <a:moveTo>
                    <a:pt x="-66" y="-5"/>
                  </a:moveTo>
                  <a:lnTo>
                    <a:pt x="4043004" y="-5"/>
                  </a:lnTo>
                </a:path>
              </a:pathLst>
            </a:custGeom>
            <a:noFill/>
            <a:ln w="2540" cap="flat">
              <a:solidFill>
                <a:srgbClr val="7F7F7F">
                  <a:alpha val="4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CB319224-17A2-0253-D228-93554B2030F5}"/>
                </a:ext>
              </a:extLst>
            </p:cNvPr>
            <p:cNvSpPr/>
            <p:nvPr/>
          </p:nvSpPr>
          <p:spPr>
            <a:xfrm>
              <a:off x="1715466" y="2057355"/>
              <a:ext cx="3802164" cy="383579"/>
            </a:xfrm>
            <a:custGeom>
              <a:avLst/>
              <a:gdLst>
                <a:gd name="connsiteX0" fmla="*/ -66 w 3802164"/>
                <a:gd name="connsiteY0" fmla="*/ -5 h 383579"/>
                <a:gd name="connsiteX1" fmla="*/ 146187 w 3802164"/>
                <a:gd name="connsiteY1" fmla="*/ 7139 h 383579"/>
                <a:gd name="connsiteX2" fmla="*/ 292428 w 3802164"/>
                <a:gd name="connsiteY2" fmla="*/ 14679 h 383579"/>
                <a:gd name="connsiteX3" fmla="*/ 438630 w 3802164"/>
                <a:gd name="connsiteY3" fmla="*/ 22567 h 383579"/>
                <a:gd name="connsiteX4" fmla="*/ 584883 w 3802164"/>
                <a:gd name="connsiteY4" fmla="*/ 30852 h 383579"/>
                <a:gd name="connsiteX5" fmla="*/ 731124 w 3802164"/>
                <a:gd name="connsiteY5" fmla="*/ 39534 h 383579"/>
                <a:gd name="connsiteX6" fmla="*/ 877377 w 3802164"/>
                <a:gd name="connsiteY6" fmla="*/ 48612 h 383579"/>
                <a:gd name="connsiteX7" fmla="*/ 1023617 w 3802164"/>
                <a:gd name="connsiteY7" fmla="*/ 58186 h 383579"/>
                <a:gd name="connsiteX8" fmla="*/ 1169820 w 3802164"/>
                <a:gd name="connsiteY8" fmla="*/ 68258 h 383579"/>
                <a:gd name="connsiteX9" fmla="*/ 1316073 w 3802164"/>
                <a:gd name="connsiteY9" fmla="*/ 78923 h 383579"/>
                <a:gd name="connsiteX10" fmla="*/ 1462314 w 3802164"/>
                <a:gd name="connsiteY10" fmla="*/ 90284 h 383579"/>
                <a:gd name="connsiteX11" fmla="*/ 1608567 w 3802164"/>
                <a:gd name="connsiteY11" fmla="*/ 102537 h 383579"/>
                <a:gd name="connsiteX12" fmla="*/ 1754769 w 3802164"/>
                <a:gd name="connsiteY12" fmla="*/ 115783 h 383579"/>
                <a:gd name="connsiteX13" fmla="*/ 1901010 w 3802164"/>
                <a:gd name="connsiteY13" fmla="*/ 130566 h 383579"/>
                <a:gd name="connsiteX14" fmla="*/ 2047263 w 3802164"/>
                <a:gd name="connsiteY14" fmla="*/ 383574 h 383579"/>
                <a:gd name="connsiteX15" fmla="*/ 2193516 w 3802164"/>
                <a:gd name="connsiteY15" fmla="*/ 380846 h 383579"/>
                <a:gd name="connsiteX16" fmla="*/ 2339706 w 3802164"/>
                <a:gd name="connsiteY16" fmla="*/ 378167 h 383579"/>
                <a:gd name="connsiteX17" fmla="*/ 2632212 w 3802164"/>
                <a:gd name="connsiteY17" fmla="*/ 372909 h 383579"/>
                <a:gd name="connsiteX18" fmla="*/ 2778453 w 3802164"/>
                <a:gd name="connsiteY18" fmla="*/ 370429 h 383579"/>
                <a:gd name="connsiteX19" fmla="*/ 2924655 w 3802164"/>
                <a:gd name="connsiteY19" fmla="*/ 367947 h 383579"/>
                <a:gd name="connsiteX20" fmla="*/ 3070908 w 3802164"/>
                <a:gd name="connsiteY20" fmla="*/ 365516 h 383579"/>
                <a:gd name="connsiteX21" fmla="*/ 3217149 w 3802164"/>
                <a:gd name="connsiteY21" fmla="*/ 363135 h 383579"/>
                <a:gd name="connsiteX22" fmla="*/ 3363402 w 3802164"/>
                <a:gd name="connsiteY22" fmla="*/ 360803 h 383579"/>
                <a:gd name="connsiteX23" fmla="*/ 3509643 w 3802164"/>
                <a:gd name="connsiteY23" fmla="*/ 358572 h 383579"/>
                <a:gd name="connsiteX24" fmla="*/ 3655845 w 3802164"/>
                <a:gd name="connsiteY24" fmla="*/ 356339 h 383579"/>
                <a:gd name="connsiteX25" fmla="*/ 3802098 w 3802164"/>
                <a:gd name="connsiteY25" fmla="*/ 354156 h 383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802164" h="383579">
                  <a:moveTo>
                    <a:pt x="-66" y="-5"/>
                  </a:moveTo>
                  <a:lnTo>
                    <a:pt x="146187" y="7139"/>
                  </a:lnTo>
                  <a:lnTo>
                    <a:pt x="292428" y="14679"/>
                  </a:lnTo>
                  <a:lnTo>
                    <a:pt x="438630" y="22567"/>
                  </a:lnTo>
                  <a:lnTo>
                    <a:pt x="584883" y="30852"/>
                  </a:lnTo>
                  <a:lnTo>
                    <a:pt x="731124" y="39534"/>
                  </a:lnTo>
                  <a:lnTo>
                    <a:pt x="877377" y="48612"/>
                  </a:lnTo>
                  <a:lnTo>
                    <a:pt x="1023617" y="58186"/>
                  </a:lnTo>
                  <a:lnTo>
                    <a:pt x="1169820" y="68258"/>
                  </a:lnTo>
                  <a:lnTo>
                    <a:pt x="1316073" y="78923"/>
                  </a:lnTo>
                  <a:lnTo>
                    <a:pt x="1462314" y="90284"/>
                  </a:lnTo>
                  <a:lnTo>
                    <a:pt x="1608567" y="102537"/>
                  </a:lnTo>
                  <a:lnTo>
                    <a:pt x="1754769" y="115783"/>
                  </a:lnTo>
                  <a:lnTo>
                    <a:pt x="1901010" y="130566"/>
                  </a:lnTo>
                  <a:lnTo>
                    <a:pt x="2047263" y="383574"/>
                  </a:lnTo>
                  <a:lnTo>
                    <a:pt x="2193516" y="380846"/>
                  </a:lnTo>
                  <a:lnTo>
                    <a:pt x="2339706" y="378167"/>
                  </a:lnTo>
                  <a:lnTo>
                    <a:pt x="2632212" y="372909"/>
                  </a:lnTo>
                  <a:lnTo>
                    <a:pt x="2778453" y="370429"/>
                  </a:lnTo>
                  <a:lnTo>
                    <a:pt x="2924655" y="367947"/>
                  </a:lnTo>
                  <a:lnTo>
                    <a:pt x="3070908" y="365516"/>
                  </a:lnTo>
                  <a:lnTo>
                    <a:pt x="3217149" y="363135"/>
                  </a:lnTo>
                  <a:lnTo>
                    <a:pt x="3363402" y="360803"/>
                  </a:lnTo>
                  <a:lnTo>
                    <a:pt x="3509643" y="358572"/>
                  </a:lnTo>
                  <a:lnTo>
                    <a:pt x="3655845" y="356339"/>
                  </a:lnTo>
                  <a:lnTo>
                    <a:pt x="3802098" y="354156"/>
                  </a:lnTo>
                </a:path>
              </a:pathLst>
            </a:custGeom>
            <a:noFill/>
            <a:ln w="25400" cap="flat">
              <a:solidFill>
                <a:srgbClr val="E55B0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F59142F2-9128-6F33-ADD9-A65AAD9FA993}"/>
                </a:ext>
              </a:extLst>
            </p:cNvPr>
            <p:cNvSpPr/>
            <p:nvPr/>
          </p:nvSpPr>
          <p:spPr>
            <a:xfrm>
              <a:off x="1715466" y="1549800"/>
              <a:ext cx="3802164" cy="2322615"/>
            </a:xfrm>
            <a:custGeom>
              <a:avLst/>
              <a:gdLst>
                <a:gd name="connsiteX0" fmla="*/ -66 w 3802164"/>
                <a:gd name="connsiteY0" fmla="*/ -5 h 2322615"/>
                <a:gd name="connsiteX1" fmla="*/ 146187 w 3802164"/>
                <a:gd name="connsiteY1" fmla="*/ 18748 h 2322615"/>
                <a:gd name="connsiteX2" fmla="*/ 292428 w 3802164"/>
                <a:gd name="connsiteY2" fmla="*/ 38542 h 2322615"/>
                <a:gd name="connsiteX3" fmla="*/ 438630 w 3802164"/>
                <a:gd name="connsiteY3" fmla="*/ 59427 h 2322615"/>
                <a:gd name="connsiteX4" fmla="*/ 584883 w 3802164"/>
                <a:gd name="connsiteY4" fmla="*/ 81504 h 2322615"/>
                <a:gd name="connsiteX5" fmla="*/ 731124 w 3802164"/>
                <a:gd name="connsiteY5" fmla="*/ 104969 h 2322615"/>
                <a:gd name="connsiteX6" fmla="*/ 877377 w 3802164"/>
                <a:gd name="connsiteY6" fmla="*/ 129922 h 2322615"/>
                <a:gd name="connsiteX7" fmla="*/ 1023617 w 3802164"/>
                <a:gd name="connsiteY7" fmla="*/ 156563 h 2322615"/>
                <a:gd name="connsiteX8" fmla="*/ 1169820 w 3802164"/>
                <a:gd name="connsiteY8" fmla="*/ 185138 h 2322615"/>
                <a:gd name="connsiteX9" fmla="*/ 1316073 w 3802164"/>
                <a:gd name="connsiteY9" fmla="*/ 215945 h 2322615"/>
                <a:gd name="connsiteX10" fmla="*/ 1462314 w 3802164"/>
                <a:gd name="connsiteY10" fmla="*/ 249531 h 2322615"/>
                <a:gd name="connsiteX11" fmla="*/ 1608567 w 3802164"/>
                <a:gd name="connsiteY11" fmla="*/ 286489 h 2322615"/>
                <a:gd name="connsiteX12" fmla="*/ 1754769 w 3802164"/>
                <a:gd name="connsiteY12" fmla="*/ 327764 h 2322615"/>
                <a:gd name="connsiteX13" fmla="*/ 1901010 w 3802164"/>
                <a:gd name="connsiteY13" fmla="*/ 375043 h 2322615"/>
                <a:gd name="connsiteX14" fmla="*/ 2047263 w 3802164"/>
                <a:gd name="connsiteY14" fmla="*/ 2322560 h 2322615"/>
                <a:gd name="connsiteX15" fmla="*/ 2193516 w 3802164"/>
                <a:gd name="connsiteY15" fmla="*/ 2321709 h 2322615"/>
                <a:gd name="connsiteX16" fmla="*/ 2339706 w 3802164"/>
                <a:gd name="connsiteY16" fmla="*/ 2321759 h 2322615"/>
                <a:gd name="connsiteX17" fmla="*/ 2485959 w 3802164"/>
                <a:gd name="connsiteY17" fmla="*/ 2321759 h 2322615"/>
                <a:gd name="connsiteX18" fmla="*/ 2632212 w 3802164"/>
                <a:gd name="connsiteY18" fmla="*/ 2322357 h 2322615"/>
                <a:gd name="connsiteX19" fmla="*/ 2778453 w 3802164"/>
                <a:gd name="connsiteY19" fmla="*/ 2322610 h 2322615"/>
                <a:gd name="connsiteX20" fmla="*/ 2924655 w 3802164"/>
                <a:gd name="connsiteY20" fmla="*/ 2322217 h 2322615"/>
                <a:gd name="connsiteX21" fmla="*/ 3070908 w 3802164"/>
                <a:gd name="connsiteY21" fmla="*/ 2322255 h 2322615"/>
                <a:gd name="connsiteX22" fmla="*/ 3363402 w 3802164"/>
                <a:gd name="connsiteY22" fmla="*/ 2322255 h 2322615"/>
                <a:gd name="connsiteX23" fmla="*/ 3509643 w 3802164"/>
                <a:gd name="connsiteY23" fmla="*/ 2322306 h 2322615"/>
                <a:gd name="connsiteX24" fmla="*/ 3802098 w 3802164"/>
                <a:gd name="connsiteY24" fmla="*/ 2322306 h 232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02164" h="2322615">
                  <a:moveTo>
                    <a:pt x="-66" y="-5"/>
                  </a:moveTo>
                  <a:lnTo>
                    <a:pt x="146187" y="18748"/>
                  </a:lnTo>
                  <a:lnTo>
                    <a:pt x="292428" y="38542"/>
                  </a:lnTo>
                  <a:lnTo>
                    <a:pt x="438630" y="59427"/>
                  </a:lnTo>
                  <a:lnTo>
                    <a:pt x="584883" y="81504"/>
                  </a:lnTo>
                  <a:lnTo>
                    <a:pt x="731124" y="104969"/>
                  </a:lnTo>
                  <a:lnTo>
                    <a:pt x="877377" y="129922"/>
                  </a:lnTo>
                  <a:lnTo>
                    <a:pt x="1023617" y="156563"/>
                  </a:lnTo>
                  <a:lnTo>
                    <a:pt x="1169820" y="185138"/>
                  </a:lnTo>
                  <a:lnTo>
                    <a:pt x="1316073" y="215945"/>
                  </a:lnTo>
                  <a:lnTo>
                    <a:pt x="1462314" y="249531"/>
                  </a:lnTo>
                  <a:lnTo>
                    <a:pt x="1608567" y="286489"/>
                  </a:lnTo>
                  <a:lnTo>
                    <a:pt x="1754769" y="327764"/>
                  </a:lnTo>
                  <a:lnTo>
                    <a:pt x="1901010" y="375043"/>
                  </a:lnTo>
                  <a:lnTo>
                    <a:pt x="2047263" y="2322560"/>
                  </a:lnTo>
                  <a:lnTo>
                    <a:pt x="2193516" y="2321709"/>
                  </a:lnTo>
                  <a:lnTo>
                    <a:pt x="2339706" y="2321759"/>
                  </a:lnTo>
                  <a:lnTo>
                    <a:pt x="2485959" y="2321759"/>
                  </a:lnTo>
                  <a:lnTo>
                    <a:pt x="2632212" y="2322357"/>
                  </a:lnTo>
                  <a:lnTo>
                    <a:pt x="2778453" y="2322610"/>
                  </a:lnTo>
                  <a:lnTo>
                    <a:pt x="2924655" y="2322217"/>
                  </a:lnTo>
                  <a:lnTo>
                    <a:pt x="3070908" y="2322255"/>
                  </a:lnTo>
                  <a:lnTo>
                    <a:pt x="3363402" y="2322255"/>
                  </a:lnTo>
                  <a:lnTo>
                    <a:pt x="3509643" y="2322306"/>
                  </a:lnTo>
                  <a:lnTo>
                    <a:pt x="3802098" y="2322306"/>
                  </a:lnTo>
                </a:path>
              </a:pathLst>
            </a:custGeom>
            <a:noFill/>
            <a:ln w="25400" cap="flat">
              <a:solidFill>
                <a:srgbClr val="5D6DC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F3D89FB8-2340-1C10-F781-7619A25B9D06}"/>
                </a:ext>
              </a:extLst>
            </p:cNvPr>
            <p:cNvSpPr/>
            <p:nvPr/>
          </p:nvSpPr>
          <p:spPr>
            <a:xfrm>
              <a:off x="4544340" y="3023002"/>
              <a:ext cx="215900" cy="12700"/>
            </a:xfrm>
            <a:custGeom>
              <a:avLst/>
              <a:gdLst>
                <a:gd name="connsiteX0" fmla="*/ -66 w 215900"/>
                <a:gd name="connsiteY0" fmla="*/ -5 h 12700"/>
                <a:gd name="connsiteX1" fmla="*/ 215834 w 215900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5900" h="12700">
                  <a:moveTo>
                    <a:pt x="-66" y="-5"/>
                  </a:moveTo>
                  <a:lnTo>
                    <a:pt x="215834" y="-5"/>
                  </a:lnTo>
                </a:path>
              </a:pathLst>
            </a:custGeom>
            <a:noFill/>
            <a:ln w="25400" cap="flat">
              <a:solidFill>
                <a:srgbClr val="E55B0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15" name="图形 4">
              <a:extLst>
                <a:ext uri="{FF2B5EF4-FFF2-40B4-BE49-F238E27FC236}">
                  <a16:creationId xmlns:a16="http://schemas.microsoft.com/office/drawing/2014/main" id="{82F60AB7-B060-ADDD-5775-64BAA1B69430}"/>
                </a:ext>
              </a:extLst>
            </p:cNvPr>
            <p:cNvGrpSpPr/>
            <p:nvPr/>
          </p:nvGrpSpPr>
          <p:grpSpPr>
            <a:xfrm>
              <a:off x="4866398" y="2979259"/>
              <a:ext cx="178599" cy="133796"/>
              <a:chOff x="4866398" y="2979259"/>
              <a:chExt cx="178599" cy="133796"/>
            </a:xfrm>
            <a:solidFill>
              <a:srgbClr val="000000"/>
            </a:solidFill>
          </p:grpSpPr>
          <p:sp>
            <p:nvSpPr>
              <p:cNvPr id="16" name="任意多边形: 形状 15">
                <a:extLst>
                  <a:ext uri="{FF2B5EF4-FFF2-40B4-BE49-F238E27FC236}">
                    <a16:creationId xmlns:a16="http://schemas.microsoft.com/office/drawing/2014/main" id="{8856B9DB-FD2E-7CAB-B243-035F7749E62C}"/>
                  </a:ext>
                </a:extLst>
              </p:cNvPr>
              <p:cNvSpPr/>
              <p:nvPr/>
            </p:nvSpPr>
            <p:spPr>
              <a:xfrm>
                <a:off x="4866398" y="3010017"/>
                <a:ext cx="68863" cy="103038"/>
              </a:xfrm>
              <a:custGeom>
                <a:avLst/>
                <a:gdLst>
                  <a:gd name="connsiteX0" fmla="*/ 18760 w 68863"/>
                  <a:gd name="connsiteY0" fmla="*/ 45425 h 103038"/>
                  <a:gd name="connsiteX1" fmla="*/ 9136 w 68863"/>
                  <a:gd name="connsiteY1" fmla="*/ 36942 h 103038"/>
                  <a:gd name="connsiteX2" fmla="*/ 5762 w 68863"/>
                  <a:gd name="connsiteY2" fmla="*/ 24837 h 103038"/>
                  <a:gd name="connsiteX3" fmla="*/ 13402 w 68863"/>
                  <a:gd name="connsiteY3" fmla="*/ 7424 h 103038"/>
                  <a:gd name="connsiteX4" fmla="*/ 32948 w 68863"/>
                  <a:gd name="connsiteY4" fmla="*/ 131 h 103038"/>
                  <a:gd name="connsiteX5" fmla="*/ 49815 w 68863"/>
                  <a:gd name="connsiteY5" fmla="*/ 4894 h 103038"/>
                  <a:gd name="connsiteX6" fmla="*/ 64301 w 68863"/>
                  <a:gd name="connsiteY6" fmla="*/ 4894 h 103038"/>
                  <a:gd name="connsiteX7" fmla="*/ 67973 w 68863"/>
                  <a:gd name="connsiteY7" fmla="*/ 5092 h 103038"/>
                  <a:gd name="connsiteX8" fmla="*/ 68766 w 68863"/>
                  <a:gd name="connsiteY8" fmla="*/ 5688 h 103038"/>
                  <a:gd name="connsiteX9" fmla="*/ 69163 w 68863"/>
                  <a:gd name="connsiteY9" fmla="*/ 8069 h 103038"/>
                  <a:gd name="connsiteX10" fmla="*/ 68816 w 68863"/>
                  <a:gd name="connsiteY10" fmla="*/ 10748 h 103038"/>
                  <a:gd name="connsiteX11" fmla="*/ 68022 w 68863"/>
                  <a:gd name="connsiteY11" fmla="*/ 11343 h 103038"/>
                  <a:gd name="connsiteX12" fmla="*/ 64301 w 68863"/>
                  <a:gd name="connsiteY12" fmla="*/ 11542 h 103038"/>
                  <a:gd name="connsiteX13" fmla="*/ 55421 w 68863"/>
                  <a:gd name="connsiteY13" fmla="*/ 11542 h 103038"/>
                  <a:gd name="connsiteX14" fmla="*/ 59589 w 68863"/>
                  <a:gd name="connsiteY14" fmla="*/ 25234 h 103038"/>
                  <a:gd name="connsiteX15" fmla="*/ 52296 w 68863"/>
                  <a:gd name="connsiteY15" fmla="*/ 41555 h 103038"/>
                  <a:gd name="connsiteX16" fmla="*/ 32750 w 68863"/>
                  <a:gd name="connsiteY16" fmla="*/ 48352 h 103038"/>
                  <a:gd name="connsiteX17" fmla="*/ 22382 w 68863"/>
                  <a:gd name="connsiteY17" fmla="*/ 46863 h 103038"/>
                  <a:gd name="connsiteX18" fmla="*/ 17917 w 68863"/>
                  <a:gd name="connsiteY18" fmla="*/ 51775 h 103038"/>
                  <a:gd name="connsiteX19" fmla="*/ 16776 w 68863"/>
                  <a:gd name="connsiteY19" fmla="*/ 55396 h 103038"/>
                  <a:gd name="connsiteX20" fmla="*/ 18016 w 68863"/>
                  <a:gd name="connsiteY20" fmla="*/ 57877 h 103038"/>
                  <a:gd name="connsiteX21" fmla="*/ 22828 w 68863"/>
                  <a:gd name="connsiteY21" fmla="*/ 59563 h 103038"/>
                  <a:gd name="connsiteX22" fmla="*/ 33246 w 68863"/>
                  <a:gd name="connsiteY22" fmla="*/ 60059 h 103038"/>
                  <a:gd name="connsiteX23" fmla="*/ 53090 w 68863"/>
                  <a:gd name="connsiteY23" fmla="*/ 61151 h 103038"/>
                  <a:gd name="connsiteX24" fmla="*/ 64153 w 68863"/>
                  <a:gd name="connsiteY24" fmla="*/ 66261 h 103038"/>
                  <a:gd name="connsiteX25" fmla="*/ 68270 w 68863"/>
                  <a:gd name="connsiteY25" fmla="*/ 76530 h 103038"/>
                  <a:gd name="connsiteX26" fmla="*/ 60432 w 68863"/>
                  <a:gd name="connsiteY26" fmla="*/ 92306 h 103038"/>
                  <a:gd name="connsiteX27" fmla="*/ 30121 w 68863"/>
                  <a:gd name="connsiteY27" fmla="*/ 103170 h 103038"/>
                  <a:gd name="connsiteX28" fmla="*/ 5862 w 68863"/>
                  <a:gd name="connsiteY28" fmla="*/ 96671 h 103038"/>
                  <a:gd name="connsiteX29" fmla="*/ 305 w 68863"/>
                  <a:gd name="connsiteY29" fmla="*/ 88932 h 103038"/>
                  <a:gd name="connsiteX30" fmla="*/ 1099 w 68863"/>
                  <a:gd name="connsiteY30" fmla="*/ 85360 h 103038"/>
                  <a:gd name="connsiteX31" fmla="*/ 6308 w 68863"/>
                  <a:gd name="connsiteY31" fmla="*/ 77720 h 103038"/>
                  <a:gd name="connsiteX32" fmla="*/ 13898 w 68863"/>
                  <a:gd name="connsiteY32" fmla="*/ 69684 h 103038"/>
                  <a:gd name="connsiteX33" fmla="*/ 8441 w 68863"/>
                  <a:gd name="connsiteY33" fmla="*/ 65566 h 103038"/>
                  <a:gd name="connsiteX34" fmla="*/ 6854 w 68863"/>
                  <a:gd name="connsiteY34" fmla="*/ 61449 h 103038"/>
                  <a:gd name="connsiteX35" fmla="*/ 8937 w 68863"/>
                  <a:gd name="connsiteY35" fmla="*/ 55347 h 103038"/>
                  <a:gd name="connsiteX36" fmla="*/ 18760 w 68863"/>
                  <a:gd name="connsiteY36" fmla="*/ 45425 h 103038"/>
                  <a:gd name="connsiteX37" fmla="*/ 31658 w 68863"/>
                  <a:gd name="connsiteY37" fmla="*/ 3703 h 103038"/>
                  <a:gd name="connsiteX38" fmla="*/ 22481 w 68863"/>
                  <a:gd name="connsiteY38" fmla="*/ 8069 h 103038"/>
                  <a:gd name="connsiteX39" fmla="*/ 18760 w 68863"/>
                  <a:gd name="connsiteY39" fmla="*/ 21563 h 103038"/>
                  <a:gd name="connsiteX40" fmla="*/ 23820 w 68863"/>
                  <a:gd name="connsiteY40" fmla="*/ 39769 h 103038"/>
                  <a:gd name="connsiteX41" fmla="*/ 33643 w 68863"/>
                  <a:gd name="connsiteY41" fmla="*/ 44681 h 103038"/>
                  <a:gd name="connsiteX42" fmla="*/ 42920 w 68863"/>
                  <a:gd name="connsiteY42" fmla="*/ 40464 h 103038"/>
                  <a:gd name="connsiteX43" fmla="*/ 46541 w 68863"/>
                  <a:gd name="connsiteY43" fmla="*/ 27119 h 103038"/>
                  <a:gd name="connsiteX44" fmla="*/ 41432 w 68863"/>
                  <a:gd name="connsiteY44" fmla="*/ 8565 h 103038"/>
                  <a:gd name="connsiteX45" fmla="*/ 31658 w 68863"/>
                  <a:gd name="connsiteY45" fmla="*/ 3703 h 103038"/>
                  <a:gd name="connsiteX46" fmla="*/ 17966 w 68863"/>
                  <a:gd name="connsiteY46" fmla="*/ 70279 h 103038"/>
                  <a:gd name="connsiteX47" fmla="*/ 12708 w 68863"/>
                  <a:gd name="connsiteY47" fmla="*/ 77324 h 103038"/>
                  <a:gd name="connsiteX48" fmla="*/ 10922 w 68863"/>
                  <a:gd name="connsiteY48" fmla="*/ 83376 h 103038"/>
                  <a:gd name="connsiteX49" fmla="*/ 15238 w 68863"/>
                  <a:gd name="connsiteY49" fmla="*/ 89627 h 103038"/>
                  <a:gd name="connsiteX50" fmla="*/ 36719 w 68863"/>
                  <a:gd name="connsiteY50" fmla="*/ 94240 h 103038"/>
                  <a:gd name="connsiteX51" fmla="*/ 56463 w 68863"/>
                  <a:gd name="connsiteY51" fmla="*/ 89478 h 103038"/>
                  <a:gd name="connsiteX52" fmla="*/ 62863 w 68863"/>
                  <a:gd name="connsiteY52" fmla="*/ 79407 h 103038"/>
                  <a:gd name="connsiteX53" fmla="*/ 59043 w 68863"/>
                  <a:gd name="connsiteY53" fmla="*/ 73950 h 103038"/>
                  <a:gd name="connsiteX54" fmla="*/ 43763 w 68863"/>
                  <a:gd name="connsiteY54" fmla="*/ 71966 h 103038"/>
                  <a:gd name="connsiteX55" fmla="*/ 17966 w 68863"/>
                  <a:gd name="connsiteY55" fmla="*/ 70279 h 103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68863" h="103038">
                    <a:moveTo>
                      <a:pt x="18760" y="45425"/>
                    </a:moveTo>
                    <a:cubicBezTo>
                      <a:pt x="14543" y="43440"/>
                      <a:pt x="11368" y="40613"/>
                      <a:pt x="9136" y="36942"/>
                    </a:cubicBezTo>
                    <a:cubicBezTo>
                      <a:pt x="6854" y="33270"/>
                      <a:pt x="5713" y="29252"/>
                      <a:pt x="5762" y="24837"/>
                    </a:cubicBezTo>
                    <a:cubicBezTo>
                      <a:pt x="5713" y="18140"/>
                      <a:pt x="8243" y="12335"/>
                      <a:pt x="13402" y="7424"/>
                    </a:cubicBezTo>
                    <a:cubicBezTo>
                      <a:pt x="18462" y="2612"/>
                      <a:pt x="25011" y="181"/>
                      <a:pt x="32948" y="131"/>
                    </a:cubicBezTo>
                    <a:cubicBezTo>
                      <a:pt x="39398" y="181"/>
                      <a:pt x="45003" y="1768"/>
                      <a:pt x="49815" y="4894"/>
                    </a:cubicBezTo>
                    <a:lnTo>
                      <a:pt x="64301" y="4894"/>
                    </a:lnTo>
                    <a:cubicBezTo>
                      <a:pt x="66385" y="4943"/>
                      <a:pt x="67625" y="4993"/>
                      <a:pt x="67973" y="5092"/>
                    </a:cubicBezTo>
                    <a:cubicBezTo>
                      <a:pt x="68320" y="5192"/>
                      <a:pt x="68568" y="5390"/>
                      <a:pt x="68766" y="5688"/>
                    </a:cubicBezTo>
                    <a:cubicBezTo>
                      <a:pt x="68965" y="6184"/>
                      <a:pt x="69114" y="6977"/>
                      <a:pt x="69163" y="8069"/>
                    </a:cubicBezTo>
                    <a:cubicBezTo>
                      <a:pt x="69114" y="9359"/>
                      <a:pt x="69014" y="10252"/>
                      <a:pt x="68816" y="10748"/>
                    </a:cubicBezTo>
                    <a:cubicBezTo>
                      <a:pt x="68617" y="11045"/>
                      <a:pt x="68320" y="11244"/>
                      <a:pt x="68022" y="11343"/>
                    </a:cubicBezTo>
                    <a:cubicBezTo>
                      <a:pt x="67625" y="11492"/>
                      <a:pt x="66385" y="11591"/>
                      <a:pt x="64301" y="11542"/>
                    </a:cubicBezTo>
                    <a:lnTo>
                      <a:pt x="55421" y="11542"/>
                    </a:lnTo>
                    <a:cubicBezTo>
                      <a:pt x="58200" y="15163"/>
                      <a:pt x="59589" y="19727"/>
                      <a:pt x="59589" y="25234"/>
                    </a:cubicBezTo>
                    <a:cubicBezTo>
                      <a:pt x="59589" y="31633"/>
                      <a:pt x="57158" y="37041"/>
                      <a:pt x="52296" y="41555"/>
                    </a:cubicBezTo>
                    <a:cubicBezTo>
                      <a:pt x="47434" y="46119"/>
                      <a:pt x="40886" y="48401"/>
                      <a:pt x="32750" y="48352"/>
                    </a:cubicBezTo>
                    <a:cubicBezTo>
                      <a:pt x="29327" y="48401"/>
                      <a:pt x="25904" y="47905"/>
                      <a:pt x="22382" y="46863"/>
                    </a:cubicBezTo>
                    <a:cubicBezTo>
                      <a:pt x="20199" y="48749"/>
                      <a:pt x="18710" y="50386"/>
                      <a:pt x="17917" y="51775"/>
                    </a:cubicBezTo>
                    <a:cubicBezTo>
                      <a:pt x="17123" y="53213"/>
                      <a:pt x="16726" y="54404"/>
                      <a:pt x="16776" y="55396"/>
                    </a:cubicBezTo>
                    <a:cubicBezTo>
                      <a:pt x="16726" y="56289"/>
                      <a:pt x="17123" y="57132"/>
                      <a:pt x="18016" y="57877"/>
                    </a:cubicBezTo>
                    <a:cubicBezTo>
                      <a:pt x="18810" y="58720"/>
                      <a:pt x="20447" y="59266"/>
                      <a:pt x="22828" y="59563"/>
                    </a:cubicBezTo>
                    <a:cubicBezTo>
                      <a:pt x="24217" y="59762"/>
                      <a:pt x="27690" y="59960"/>
                      <a:pt x="33246" y="60059"/>
                    </a:cubicBezTo>
                    <a:cubicBezTo>
                      <a:pt x="43465" y="60357"/>
                      <a:pt x="50064" y="60704"/>
                      <a:pt x="53090" y="61151"/>
                    </a:cubicBezTo>
                    <a:cubicBezTo>
                      <a:pt x="57703" y="61796"/>
                      <a:pt x="61375" y="63483"/>
                      <a:pt x="64153" y="66261"/>
                    </a:cubicBezTo>
                    <a:cubicBezTo>
                      <a:pt x="66832" y="69039"/>
                      <a:pt x="68221" y="72462"/>
                      <a:pt x="68270" y="76530"/>
                    </a:cubicBezTo>
                    <a:cubicBezTo>
                      <a:pt x="68221" y="82136"/>
                      <a:pt x="65591" y="87394"/>
                      <a:pt x="60432" y="92306"/>
                    </a:cubicBezTo>
                    <a:cubicBezTo>
                      <a:pt x="52643" y="99549"/>
                      <a:pt x="42573" y="103170"/>
                      <a:pt x="30121" y="103170"/>
                    </a:cubicBezTo>
                    <a:cubicBezTo>
                      <a:pt x="20546" y="103170"/>
                      <a:pt x="12460" y="100987"/>
                      <a:pt x="5862" y="96671"/>
                    </a:cubicBezTo>
                    <a:cubicBezTo>
                      <a:pt x="2141" y="94191"/>
                      <a:pt x="256" y="91611"/>
                      <a:pt x="305" y="88932"/>
                    </a:cubicBezTo>
                    <a:cubicBezTo>
                      <a:pt x="256" y="87692"/>
                      <a:pt x="553" y="86501"/>
                      <a:pt x="1099" y="85360"/>
                    </a:cubicBezTo>
                    <a:cubicBezTo>
                      <a:pt x="1942" y="83525"/>
                      <a:pt x="3679" y="80995"/>
                      <a:pt x="6308" y="77720"/>
                    </a:cubicBezTo>
                    <a:cubicBezTo>
                      <a:pt x="6655" y="77224"/>
                      <a:pt x="9185" y="74545"/>
                      <a:pt x="13898" y="69684"/>
                    </a:cubicBezTo>
                    <a:cubicBezTo>
                      <a:pt x="11319" y="68195"/>
                      <a:pt x="9483" y="66856"/>
                      <a:pt x="8441" y="65566"/>
                    </a:cubicBezTo>
                    <a:cubicBezTo>
                      <a:pt x="7350" y="64376"/>
                      <a:pt x="6804" y="62986"/>
                      <a:pt x="6854" y="61449"/>
                    </a:cubicBezTo>
                    <a:cubicBezTo>
                      <a:pt x="6804" y="59712"/>
                      <a:pt x="7499" y="57678"/>
                      <a:pt x="8937" y="55347"/>
                    </a:cubicBezTo>
                    <a:cubicBezTo>
                      <a:pt x="10326" y="53015"/>
                      <a:pt x="13601" y="49691"/>
                      <a:pt x="18760" y="45425"/>
                    </a:cubicBezTo>
                    <a:close/>
                    <a:moveTo>
                      <a:pt x="31658" y="3703"/>
                    </a:moveTo>
                    <a:cubicBezTo>
                      <a:pt x="27987" y="3753"/>
                      <a:pt x="24912" y="5192"/>
                      <a:pt x="22481" y="8069"/>
                    </a:cubicBezTo>
                    <a:cubicBezTo>
                      <a:pt x="19951" y="10996"/>
                      <a:pt x="18710" y="15510"/>
                      <a:pt x="18760" y="21563"/>
                    </a:cubicBezTo>
                    <a:cubicBezTo>
                      <a:pt x="18710" y="29401"/>
                      <a:pt x="20397" y="35453"/>
                      <a:pt x="23820" y="39769"/>
                    </a:cubicBezTo>
                    <a:cubicBezTo>
                      <a:pt x="26350" y="43043"/>
                      <a:pt x="29625" y="44681"/>
                      <a:pt x="33643" y="44681"/>
                    </a:cubicBezTo>
                    <a:cubicBezTo>
                      <a:pt x="37364" y="44681"/>
                      <a:pt x="40489" y="43292"/>
                      <a:pt x="42920" y="40464"/>
                    </a:cubicBezTo>
                    <a:cubicBezTo>
                      <a:pt x="45301" y="37636"/>
                      <a:pt x="46492" y="33171"/>
                      <a:pt x="46541" y="27119"/>
                    </a:cubicBezTo>
                    <a:cubicBezTo>
                      <a:pt x="46492" y="19281"/>
                      <a:pt x="44805" y="13129"/>
                      <a:pt x="41432" y="8565"/>
                    </a:cubicBezTo>
                    <a:cubicBezTo>
                      <a:pt x="38852" y="5390"/>
                      <a:pt x="35578" y="3753"/>
                      <a:pt x="31658" y="3703"/>
                    </a:cubicBezTo>
                    <a:close/>
                    <a:moveTo>
                      <a:pt x="17966" y="70279"/>
                    </a:moveTo>
                    <a:cubicBezTo>
                      <a:pt x="15635" y="72760"/>
                      <a:pt x="13898" y="75091"/>
                      <a:pt x="12708" y="77324"/>
                    </a:cubicBezTo>
                    <a:cubicBezTo>
                      <a:pt x="11517" y="79457"/>
                      <a:pt x="10922" y="81491"/>
                      <a:pt x="10922" y="83376"/>
                    </a:cubicBezTo>
                    <a:cubicBezTo>
                      <a:pt x="10922" y="85757"/>
                      <a:pt x="12360" y="87841"/>
                      <a:pt x="15238" y="89627"/>
                    </a:cubicBezTo>
                    <a:cubicBezTo>
                      <a:pt x="20199" y="92702"/>
                      <a:pt x="27342" y="94240"/>
                      <a:pt x="36719" y="94240"/>
                    </a:cubicBezTo>
                    <a:cubicBezTo>
                      <a:pt x="45599" y="94240"/>
                      <a:pt x="52197" y="92653"/>
                      <a:pt x="56463" y="89478"/>
                    </a:cubicBezTo>
                    <a:cubicBezTo>
                      <a:pt x="60730" y="86303"/>
                      <a:pt x="62863" y="82929"/>
                      <a:pt x="62863" y="79407"/>
                    </a:cubicBezTo>
                    <a:cubicBezTo>
                      <a:pt x="62863" y="76778"/>
                      <a:pt x="61573" y="74942"/>
                      <a:pt x="59043" y="73950"/>
                    </a:cubicBezTo>
                    <a:cubicBezTo>
                      <a:pt x="56414" y="72760"/>
                      <a:pt x="51304" y="72115"/>
                      <a:pt x="43763" y="71966"/>
                    </a:cubicBezTo>
                    <a:cubicBezTo>
                      <a:pt x="32551" y="71668"/>
                      <a:pt x="23969" y="71122"/>
                      <a:pt x="17966" y="7027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: 形状 16">
                <a:extLst>
                  <a:ext uri="{FF2B5EF4-FFF2-40B4-BE49-F238E27FC236}">
                    <a16:creationId xmlns:a16="http://schemas.microsoft.com/office/drawing/2014/main" id="{9710D05E-96CF-E0C6-712A-D7499F6C04B3}"/>
                  </a:ext>
                </a:extLst>
              </p:cNvPr>
              <p:cNvSpPr/>
              <p:nvPr/>
            </p:nvSpPr>
            <p:spPr>
              <a:xfrm>
                <a:off x="4940619" y="2979259"/>
                <a:ext cx="104378" cy="100905"/>
              </a:xfrm>
              <a:custGeom>
                <a:avLst/>
                <a:gdLst>
                  <a:gd name="connsiteX0" fmla="*/ 29079 w 104378"/>
                  <a:gd name="connsiteY0" fmla="*/ 46963 h 100905"/>
                  <a:gd name="connsiteX1" fmla="*/ 75911 w 104378"/>
                  <a:gd name="connsiteY1" fmla="*/ 46963 h 100905"/>
                  <a:gd name="connsiteX2" fmla="*/ 75911 w 104378"/>
                  <a:gd name="connsiteY2" fmla="*/ 18090 h 100905"/>
                  <a:gd name="connsiteX3" fmla="*/ 74968 w 104378"/>
                  <a:gd name="connsiteY3" fmla="*/ 7870 h 100905"/>
                  <a:gd name="connsiteX4" fmla="*/ 71843 w 104378"/>
                  <a:gd name="connsiteY4" fmla="*/ 4695 h 100905"/>
                  <a:gd name="connsiteX5" fmla="*/ 65096 w 104378"/>
                  <a:gd name="connsiteY5" fmla="*/ 2909 h 100905"/>
                  <a:gd name="connsiteX6" fmla="*/ 61524 w 104378"/>
                  <a:gd name="connsiteY6" fmla="*/ 2909 h 100905"/>
                  <a:gd name="connsiteX7" fmla="*/ 61524 w 104378"/>
                  <a:gd name="connsiteY7" fmla="*/ 131 h 100905"/>
                  <a:gd name="connsiteX8" fmla="*/ 104684 w 104378"/>
                  <a:gd name="connsiteY8" fmla="*/ 131 h 100905"/>
                  <a:gd name="connsiteX9" fmla="*/ 104684 w 104378"/>
                  <a:gd name="connsiteY9" fmla="*/ 2909 h 100905"/>
                  <a:gd name="connsiteX10" fmla="*/ 101112 w 104378"/>
                  <a:gd name="connsiteY10" fmla="*/ 2909 h 100905"/>
                  <a:gd name="connsiteX11" fmla="*/ 94316 w 104378"/>
                  <a:gd name="connsiteY11" fmla="*/ 4596 h 100905"/>
                  <a:gd name="connsiteX12" fmla="*/ 91042 w 104378"/>
                  <a:gd name="connsiteY12" fmla="*/ 8218 h 100905"/>
                  <a:gd name="connsiteX13" fmla="*/ 90198 w 104378"/>
                  <a:gd name="connsiteY13" fmla="*/ 18090 h 100905"/>
                  <a:gd name="connsiteX14" fmla="*/ 90198 w 104378"/>
                  <a:gd name="connsiteY14" fmla="*/ 83177 h 100905"/>
                  <a:gd name="connsiteX15" fmla="*/ 91190 w 104378"/>
                  <a:gd name="connsiteY15" fmla="*/ 93298 h 100905"/>
                  <a:gd name="connsiteX16" fmla="*/ 94266 w 104378"/>
                  <a:gd name="connsiteY16" fmla="*/ 96473 h 100905"/>
                  <a:gd name="connsiteX17" fmla="*/ 101112 w 104378"/>
                  <a:gd name="connsiteY17" fmla="*/ 98259 h 100905"/>
                  <a:gd name="connsiteX18" fmla="*/ 104684 w 104378"/>
                  <a:gd name="connsiteY18" fmla="*/ 98259 h 100905"/>
                  <a:gd name="connsiteX19" fmla="*/ 104684 w 104378"/>
                  <a:gd name="connsiteY19" fmla="*/ 101037 h 100905"/>
                  <a:gd name="connsiteX20" fmla="*/ 61524 w 104378"/>
                  <a:gd name="connsiteY20" fmla="*/ 101037 h 100905"/>
                  <a:gd name="connsiteX21" fmla="*/ 61524 w 104378"/>
                  <a:gd name="connsiteY21" fmla="*/ 98259 h 100905"/>
                  <a:gd name="connsiteX22" fmla="*/ 65096 w 104378"/>
                  <a:gd name="connsiteY22" fmla="*/ 98259 h 100905"/>
                  <a:gd name="connsiteX23" fmla="*/ 74075 w 104378"/>
                  <a:gd name="connsiteY23" fmla="*/ 94637 h 100905"/>
                  <a:gd name="connsiteX24" fmla="*/ 75911 w 104378"/>
                  <a:gd name="connsiteY24" fmla="*/ 83177 h 100905"/>
                  <a:gd name="connsiteX25" fmla="*/ 75911 w 104378"/>
                  <a:gd name="connsiteY25" fmla="*/ 52420 h 100905"/>
                  <a:gd name="connsiteX26" fmla="*/ 29079 w 104378"/>
                  <a:gd name="connsiteY26" fmla="*/ 52420 h 100905"/>
                  <a:gd name="connsiteX27" fmla="*/ 29079 w 104378"/>
                  <a:gd name="connsiteY27" fmla="*/ 83177 h 100905"/>
                  <a:gd name="connsiteX28" fmla="*/ 30022 w 104378"/>
                  <a:gd name="connsiteY28" fmla="*/ 93298 h 100905"/>
                  <a:gd name="connsiteX29" fmla="*/ 33147 w 104378"/>
                  <a:gd name="connsiteY29" fmla="*/ 96473 h 100905"/>
                  <a:gd name="connsiteX30" fmla="*/ 39894 w 104378"/>
                  <a:gd name="connsiteY30" fmla="*/ 98259 h 100905"/>
                  <a:gd name="connsiteX31" fmla="*/ 43565 w 104378"/>
                  <a:gd name="connsiteY31" fmla="*/ 98259 h 100905"/>
                  <a:gd name="connsiteX32" fmla="*/ 43565 w 104378"/>
                  <a:gd name="connsiteY32" fmla="*/ 101037 h 100905"/>
                  <a:gd name="connsiteX33" fmla="*/ 306 w 104378"/>
                  <a:gd name="connsiteY33" fmla="*/ 101037 h 100905"/>
                  <a:gd name="connsiteX34" fmla="*/ 306 w 104378"/>
                  <a:gd name="connsiteY34" fmla="*/ 98259 h 100905"/>
                  <a:gd name="connsiteX35" fmla="*/ 3878 w 104378"/>
                  <a:gd name="connsiteY35" fmla="*/ 98259 h 100905"/>
                  <a:gd name="connsiteX36" fmla="*/ 13006 w 104378"/>
                  <a:gd name="connsiteY36" fmla="*/ 94637 h 100905"/>
                  <a:gd name="connsiteX37" fmla="*/ 14792 w 104378"/>
                  <a:gd name="connsiteY37" fmla="*/ 83177 h 100905"/>
                  <a:gd name="connsiteX38" fmla="*/ 14792 w 104378"/>
                  <a:gd name="connsiteY38" fmla="*/ 18090 h 100905"/>
                  <a:gd name="connsiteX39" fmla="*/ 13800 w 104378"/>
                  <a:gd name="connsiteY39" fmla="*/ 7870 h 100905"/>
                  <a:gd name="connsiteX40" fmla="*/ 10724 w 104378"/>
                  <a:gd name="connsiteY40" fmla="*/ 4695 h 100905"/>
                  <a:gd name="connsiteX41" fmla="*/ 3878 w 104378"/>
                  <a:gd name="connsiteY41" fmla="*/ 2909 h 100905"/>
                  <a:gd name="connsiteX42" fmla="*/ 306 w 104378"/>
                  <a:gd name="connsiteY42" fmla="*/ 2909 h 100905"/>
                  <a:gd name="connsiteX43" fmla="*/ 306 w 104378"/>
                  <a:gd name="connsiteY43" fmla="*/ 131 h 100905"/>
                  <a:gd name="connsiteX44" fmla="*/ 43565 w 104378"/>
                  <a:gd name="connsiteY44" fmla="*/ 131 h 100905"/>
                  <a:gd name="connsiteX45" fmla="*/ 43565 w 104378"/>
                  <a:gd name="connsiteY45" fmla="*/ 2909 h 100905"/>
                  <a:gd name="connsiteX46" fmla="*/ 39894 w 104378"/>
                  <a:gd name="connsiteY46" fmla="*/ 2909 h 100905"/>
                  <a:gd name="connsiteX47" fmla="*/ 33147 w 104378"/>
                  <a:gd name="connsiteY47" fmla="*/ 4596 h 100905"/>
                  <a:gd name="connsiteX48" fmla="*/ 29972 w 104378"/>
                  <a:gd name="connsiteY48" fmla="*/ 8218 h 100905"/>
                  <a:gd name="connsiteX49" fmla="*/ 29079 w 104378"/>
                  <a:gd name="connsiteY49" fmla="*/ 18090 h 100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4378" h="100905">
                    <a:moveTo>
                      <a:pt x="29079" y="46963"/>
                    </a:moveTo>
                    <a:lnTo>
                      <a:pt x="75911" y="46963"/>
                    </a:lnTo>
                    <a:lnTo>
                      <a:pt x="75911" y="18090"/>
                    </a:lnTo>
                    <a:cubicBezTo>
                      <a:pt x="75861" y="12980"/>
                      <a:pt x="75563" y="9557"/>
                      <a:pt x="74968" y="7870"/>
                    </a:cubicBezTo>
                    <a:cubicBezTo>
                      <a:pt x="74472" y="6630"/>
                      <a:pt x="73430" y="5588"/>
                      <a:pt x="71843" y="4695"/>
                    </a:cubicBezTo>
                    <a:cubicBezTo>
                      <a:pt x="69710" y="3554"/>
                      <a:pt x="67427" y="2959"/>
                      <a:pt x="65096" y="2909"/>
                    </a:cubicBezTo>
                    <a:lnTo>
                      <a:pt x="61524" y="2909"/>
                    </a:lnTo>
                    <a:lnTo>
                      <a:pt x="61524" y="131"/>
                    </a:lnTo>
                    <a:lnTo>
                      <a:pt x="104684" y="131"/>
                    </a:lnTo>
                    <a:lnTo>
                      <a:pt x="104684" y="2909"/>
                    </a:lnTo>
                    <a:lnTo>
                      <a:pt x="101112" y="2909"/>
                    </a:lnTo>
                    <a:cubicBezTo>
                      <a:pt x="98681" y="2959"/>
                      <a:pt x="96449" y="3505"/>
                      <a:pt x="94316" y="4596"/>
                    </a:cubicBezTo>
                    <a:cubicBezTo>
                      <a:pt x="92728" y="5390"/>
                      <a:pt x="91637" y="6630"/>
                      <a:pt x="91042" y="8218"/>
                    </a:cubicBezTo>
                    <a:cubicBezTo>
                      <a:pt x="90446" y="9904"/>
                      <a:pt x="90149" y="13179"/>
                      <a:pt x="90198" y="18090"/>
                    </a:cubicBezTo>
                    <a:lnTo>
                      <a:pt x="90198" y="83177"/>
                    </a:lnTo>
                    <a:cubicBezTo>
                      <a:pt x="90149" y="88287"/>
                      <a:pt x="90496" y="91661"/>
                      <a:pt x="91190" y="93298"/>
                    </a:cubicBezTo>
                    <a:cubicBezTo>
                      <a:pt x="91686" y="94588"/>
                      <a:pt x="92679" y="95679"/>
                      <a:pt x="94266" y="96473"/>
                    </a:cubicBezTo>
                    <a:cubicBezTo>
                      <a:pt x="96399" y="97713"/>
                      <a:pt x="98681" y="98308"/>
                      <a:pt x="101112" y="98259"/>
                    </a:cubicBezTo>
                    <a:lnTo>
                      <a:pt x="104684" y="98259"/>
                    </a:lnTo>
                    <a:lnTo>
                      <a:pt x="104684" y="101037"/>
                    </a:lnTo>
                    <a:lnTo>
                      <a:pt x="61524" y="101037"/>
                    </a:lnTo>
                    <a:lnTo>
                      <a:pt x="61524" y="98259"/>
                    </a:lnTo>
                    <a:lnTo>
                      <a:pt x="65096" y="98259"/>
                    </a:lnTo>
                    <a:cubicBezTo>
                      <a:pt x="69164" y="98308"/>
                      <a:pt x="72190" y="97068"/>
                      <a:pt x="74075" y="94637"/>
                    </a:cubicBezTo>
                    <a:cubicBezTo>
                      <a:pt x="75266" y="93050"/>
                      <a:pt x="75861" y="89230"/>
                      <a:pt x="75911" y="83177"/>
                    </a:cubicBezTo>
                    <a:lnTo>
                      <a:pt x="75911" y="52420"/>
                    </a:lnTo>
                    <a:lnTo>
                      <a:pt x="29079" y="52420"/>
                    </a:lnTo>
                    <a:lnTo>
                      <a:pt x="29079" y="83177"/>
                    </a:lnTo>
                    <a:cubicBezTo>
                      <a:pt x="29030" y="88287"/>
                      <a:pt x="29377" y="91661"/>
                      <a:pt x="30022" y="93298"/>
                    </a:cubicBezTo>
                    <a:cubicBezTo>
                      <a:pt x="30518" y="94588"/>
                      <a:pt x="31560" y="95679"/>
                      <a:pt x="33147" y="96473"/>
                    </a:cubicBezTo>
                    <a:cubicBezTo>
                      <a:pt x="35231" y="97713"/>
                      <a:pt x="37463" y="98308"/>
                      <a:pt x="39894" y="98259"/>
                    </a:cubicBezTo>
                    <a:lnTo>
                      <a:pt x="43565" y="98259"/>
                    </a:lnTo>
                    <a:lnTo>
                      <a:pt x="43565" y="101037"/>
                    </a:lnTo>
                    <a:lnTo>
                      <a:pt x="306" y="101037"/>
                    </a:lnTo>
                    <a:lnTo>
                      <a:pt x="306" y="98259"/>
                    </a:lnTo>
                    <a:lnTo>
                      <a:pt x="3878" y="98259"/>
                    </a:lnTo>
                    <a:cubicBezTo>
                      <a:pt x="7995" y="98308"/>
                      <a:pt x="11022" y="97068"/>
                      <a:pt x="13006" y="94637"/>
                    </a:cubicBezTo>
                    <a:cubicBezTo>
                      <a:pt x="14147" y="93050"/>
                      <a:pt x="14742" y="89230"/>
                      <a:pt x="14792" y="83177"/>
                    </a:cubicBezTo>
                    <a:lnTo>
                      <a:pt x="14792" y="18090"/>
                    </a:lnTo>
                    <a:cubicBezTo>
                      <a:pt x="14742" y="12980"/>
                      <a:pt x="14445" y="9557"/>
                      <a:pt x="13800" y="7870"/>
                    </a:cubicBezTo>
                    <a:cubicBezTo>
                      <a:pt x="13304" y="6630"/>
                      <a:pt x="12262" y="5588"/>
                      <a:pt x="10724" y="4695"/>
                    </a:cubicBezTo>
                    <a:cubicBezTo>
                      <a:pt x="8492" y="3554"/>
                      <a:pt x="6210" y="2959"/>
                      <a:pt x="3878" y="2909"/>
                    </a:cubicBezTo>
                    <a:lnTo>
                      <a:pt x="306" y="2909"/>
                    </a:lnTo>
                    <a:lnTo>
                      <a:pt x="306" y="131"/>
                    </a:lnTo>
                    <a:lnTo>
                      <a:pt x="43565" y="131"/>
                    </a:lnTo>
                    <a:lnTo>
                      <a:pt x="43565" y="2909"/>
                    </a:lnTo>
                    <a:lnTo>
                      <a:pt x="39894" y="2909"/>
                    </a:lnTo>
                    <a:cubicBezTo>
                      <a:pt x="37463" y="2959"/>
                      <a:pt x="35231" y="3505"/>
                      <a:pt x="33147" y="4596"/>
                    </a:cubicBezTo>
                    <a:cubicBezTo>
                      <a:pt x="31610" y="5390"/>
                      <a:pt x="30518" y="6630"/>
                      <a:pt x="29972" y="8218"/>
                    </a:cubicBezTo>
                    <a:cubicBezTo>
                      <a:pt x="29327" y="9904"/>
                      <a:pt x="29030" y="13179"/>
                      <a:pt x="29079" y="1809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DD6266DB-5485-58DC-87B9-2A47A7AD14F5}"/>
                </a:ext>
              </a:extLst>
            </p:cNvPr>
            <p:cNvSpPr/>
            <p:nvPr/>
          </p:nvSpPr>
          <p:spPr>
            <a:xfrm>
              <a:off x="4544340" y="3308002"/>
              <a:ext cx="215900" cy="12700"/>
            </a:xfrm>
            <a:custGeom>
              <a:avLst/>
              <a:gdLst>
                <a:gd name="connsiteX0" fmla="*/ -66 w 215900"/>
                <a:gd name="connsiteY0" fmla="*/ -5 h 12700"/>
                <a:gd name="connsiteX1" fmla="*/ 215834 w 215900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5900" h="12700">
                  <a:moveTo>
                    <a:pt x="-66" y="-5"/>
                  </a:moveTo>
                  <a:lnTo>
                    <a:pt x="215834" y="-5"/>
                  </a:lnTo>
                </a:path>
              </a:pathLst>
            </a:custGeom>
            <a:noFill/>
            <a:ln w="25400" cap="flat">
              <a:solidFill>
                <a:srgbClr val="5D6DC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69C8ABD5-621C-6F8B-EF84-C0340575F8F1}"/>
                </a:ext>
              </a:extLst>
            </p:cNvPr>
            <p:cNvSpPr/>
            <p:nvPr/>
          </p:nvSpPr>
          <p:spPr>
            <a:xfrm>
              <a:off x="4863130" y="3296989"/>
              <a:ext cx="73521" cy="70246"/>
            </a:xfrm>
            <a:custGeom>
              <a:avLst/>
              <a:gdLst>
                <a:gd name="connsiteX0" fmla="*/ 300 w 73521"/>
                <a:gd name="connsiteY0" fmla="*/ 154 h 70246"/>
                <a:gd name="connsiteX1" fmla="*/ 32348 w 73521"/>
                <a:gd name="connsiteY1" fmla="*/ 154 h 70246"/>
                <a:gd name="connsiteX2" fmla="*/ 32348 w 73521"/>
                <a:gd name="connsiteY2" fmla="*/ 2932 h 70246"/>
                <a:gd name="connsiteX3" fmla="*/ 30264 w 73521"/>
                <a:gd name="connsiteY3" fmla="*/ 2932 h 70246"/>
                <a:gd name="connsiteX4" fmla="*/ 25849 w 73521"/>
                <a:gd name="connsiteY4" fmla="*/ 4321 h 70246"/>
                <a:gd name="connsiteX5" fmla="*/ 24311 w 73521"/>
                <a:gd name="connsiteY5" fmla="*/ 8091 h 70246"/>
                <a:gd name="connsiteX6" fmla="*/ 25898 w 73521"/>
                <a:gd name="connsiteY6" fmla="*/ 14292 h 70246"/>
                <a:gd name="connsiteX7" fmla="*/ 41724 w 73521"/>
                <a:gd name="connsiteY7" fmla="*/ 51946 h 70246"/>
                <a:gd name="connsiteX8" fmla="*/ 57648 w 73521"/>
                <a:gd name="connsiteY8" fmla="*/ 12854 h 70246"/>
                <a:gd name="connsiteX9" fmla="*/ 59335 w 73521"/>
                <a:gd name="connsiteY9" fmla="*/ 6553 h 70246"/>
                <a:gd name="connsiteX10" fmla="*/ 58740 w 73521"/>
                <a:gd name="connsiteY10" fmla="*/ 4817 h 70246"/>
                <a:gd name="connsiteX11" fmla="*/ 56656 w 73521"/>
                <a:gd name="connsiteY11" fmla="*/ 3329 h 70246"/>
                <a:gd name="connsiteX12" fmla="*/ 51546 w 73521"/>
                <a:gd name="connsiteY12" fmla="*/ 2932 h 70246"/>
                <a:gd name="connsiteX13" fmla="*/ 51546 w 73521"/>
                <a:gd name="connsiteY13" fmla="*/ 154 h 70246"/>
                <a:gd name="connsiteX14" fmla="*/ 73821 w 73521"/>
                <a:gd name="connsiteY14" fmla="*/ 154 h 70246"/>
                <a:gd name="connsiteX15" fmla="*/ 73821 w 73521"/>
                <a:gd name="connsiteY15" fmla="*/ 2932 h 70246"/>
                <a:gd name="connsiteX16" fmla="*/ 68463 w 73521"/>
                <a:gd name="connsiteY16" fmla="*/ 4470 h 70246"/>
                <a:gd name="connsiteX17" fmla="*/ 63750 w 73521"/>
                <a:gd name="connsiteY17" fmla="*/ 11911 h 70246"/>
                <a:gd name="connsiteX18" fmla="*/ 39591 w 73521"/>
                <a:gd name="connsiteY18" fmla="*/ 70401 h 70246"/>
                <a:gd name="connsiteX19" fmla="*/ 36515 w 73521"/>
                <a:gd name="connsiteY19" fmla="*/ 70401 h 70246"/>
                <a:gd name="connsiteX20" fmla="*/ 12206 w 73521"/>
                <a:gd name="connsiteY20" fmla="*/ 12854 h 70246"/>
                <a:gd name="connsiteX21" fmla="*/ 9031 w 73521"/>
                <a:gd name="connsiteY21" fmla="*/ 7149 h 70246"/>
                <a:gd name="connsiteX22" fmla="*/ 5261 w 73521"/>
                <a:gd name="connsiteY22" fmla="*/ 4172 h 70246"/>
                <a:gd name="connsiteX23" fmla="*/ 300 w 73521"/>
                <a:gd name="connsiteY23" fmla="*/ 2932 h 70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3521" h="70246">
                  <a:moveTo>
                    <a:pt x="300" y="154"/>
                  </a:moveTo>
                  <a:lnTo>
                    <a:pt x="32348" y="154"/>
                  </a:lnTo>
                  <a:lnTo>
                    <a:pt x="32348" y="2932"/>
                  </a:lnTo>
                  <a:lnTo>
                    <a:pt x="30264" y="2932"/>
                  </a:lnTo>
                  <a:cubicBezTo>
                    <a:pt x="28329" y="2982"/>
                    <a:pt x="26841" y="3428"/>
                    <a:pt x="25849" y="4321"/>
                  </a:cubicBezTo>
                  <a:cubicBezTo>
                    <a:pt x="24807" y="5264"/>
                    <a:pt x="24311" y="6553"/>
                    <a:pt x="24311" y="8091"/>
                  </a:cubicBezTo>
                  <a:cubicBezTo>
                    <a:pt x="24311" y="9877"/>
                    <a:pt x="24807" y="11911"/>
                    <a:pt x="25898" y="14292"/>
                  </a:cubicBezTo>
                  <a:lnTo>
                    <a:pt x="41724" y="51946"/>
                  </a:lnTo>
                  <a:lnTo>
                    <a:pt x="57648" y="12854"/>
                  </a:lnTo>
                  <a:cubicBezTo>
                    <a:pt x="58740" y="10125"/>
                    <a:pt x="59285" y="7992"/>
                    <a:pt x="59335" y="6553"/>
                  </a:cubicBezTo>
                  <a:cubicBezTo>
                    <a:pt x="59285" y="5859"/>
                    <a:pt x="59087" y="5313"/>
                    <a:pt x="58740" y="4817"/>
                  </a:cubicBezTo>
                  <a:cubicBezTo>
                    <a:pt x="58194" y="4123"/>
                    <a:pt x="57500" y="3626"/>
                    <a:pt x="56656" y="3329"/>
                  </a:cubicBezTo>
                  <a:cubicBezTo>
                    <a:pt x="55813" y="3130"/>
                    <a:pt x="54126" y="2982"/>
                    <a:pt x="51546" y="2932"/>
                  </a:cubicBezTo>
                  <a:lnTo>
                    <a:pt x="51546" y="154"/>
                  </a:lnTo>
                  <a:lnTo>
                    <a:pt x="73821" y="154"/>
                  </a:lnTo>
                  <a:lnTo>
                    <a:pt x="73821" y="2932"/>
                  </a:lnTo>
                  <a:cubicBezTo>
                    <a:pt x="71192" y="3180"/>
                    <a:pt x="69406" y="3676"/>
                    <a:pt x="68463" y="4470"/>
                  </a:cubicBezTo>
                  <a:cubicBezTo>
                    <a:pt x="66677" y="5958"/>
                    <a:pt x="65139" y="8439"/>
                    <a:pt x="63750" y="11911"/>
                  </a:cubicBezTo>
                  <a:lnTo>
                    <a:pt x="39591" y="70401"/>
                  </a:lnTo>
                  <a:lnTo>
                    <a:pt x="36515" y="70401"/>
                  </a:lnTo>
                  <a:lnTo>
                    <a:pt x="12206" y="12854"/>
                  </a:lnTo>
                  <a:cubicBezTo>
                    <a:pt x="11016" y="10274"/>
                    <a:pt x="9974" y="8339"/>
                    <a:pt x="9031" y="7149"/>
                  </a:cubicBezTo>
                  <a:cubicBezTo>
                    <a:pt x="7989" y="5958"/>
                    <a:pt x="6749" y="4966"/>
                    <a:pt x="5261" y="4172"/>
                  </a:cubicBezTo>
                  <a:cubicBezTo>
                    <a:pt x="4368" y="3775"/>
                    <a:pt x="2681" y="3378"/>
                    <a:pt x="300" y="293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085639E3-CB70-FEAD-ABAF-3AFCC66C3F50}"/>
                </a:ext>
              </a:extLst>
            </p:cNvPr>
            <p:cNvSpPr/>
            <p:nvPr/>
          </p:nvSpPr>
          <p:spPr>
            <a:xfrm>
              <a:off x="1555420" y="3923660"/>
              <a:ext cx="4043070" cy="12700"/>
            </a:xfrm>
            <a:custGeom>
              <a:avLst/>
              <a:gdLst>
                <a:gd name="connsiteX0" fmla="*/ 4043004 w 4043070"/>
                <a:gd name="connsiteY0" fmla="*/ -5 h 12700"/>
                <a:gd name="connsiteX1" fmla="*/ -66 w 4043070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3070" h="12700">
                  <a:moveTo>
                    <a:pt x="4043004" y="-5"/>
                  </a:moveTo>
                  <a:lnTo>
                    <a:pt x="-66" y="-5"/>
                  </a:lnTo>
                </a:path>
              </a:pathLst>
            </a:custGeom>
            <a:noFill/>
            <a:ln w="25400" cap="sq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0831E858-E313-750B-5045-9F9A893C9ECD}"/>
                </a:ext>
              </a:extLst>
            </p:cNvPr>
            <p:cNvSpPr/>
            <p:nvPr/>
          </p:nvSpPr>
          <p:spPr>
            <a:xfrm>
              <a:off x="1555420" y="1424885"/>
              <a:ext cx="12700" cy="2498775"/>
            </a:xfrm>
            <a:custGeom>
              <a:avLst/>
              <a:gdLst>
                <a:gd name="connsiteX0" fmla="*/ -66 w 12700"/>
                <a:gd name="connsiteY0" fmla="*/ 2498771 h 2498775"/>
                <a:gd name="connsiteX1" fmla="*/ -66 w 12700"/>
                <a:gd name="connsiteY1" fmla="*/ -5 h 249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498775">
                  <a:moveTo>
                    <a:pt x="-66" y="2498771"/>
                  </a:moveTo>
                  <a:lnTo>
                    <a:pt x="-66" y="-5"/>
                  </a:lnTo>
                </a:path>
              </a:pathLst>
            </a:custGeom>
            <a:noFill/>
            <a:ln w="25400" cap="sq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307E2DA1-EE9B-075F-A3E3-CB646EF48651}"/>
                </a:ext>
              </a:extLst>
            </p:cNvPr>
            <p:cNvSpPr/>
            <p:nvPr/>
          </p:nvSpPr>
          <p:spPr>
            <a:xfrm>
              <a:off x="1555420" y="1424885"/>
              <a:ext cx="4043070" cy="12700"/>
            </a:xfrm>
            <a:custGeom>
              <a:avLst/>
              <a:gdLst>
                <a:gd name="connsiteX0" fmla="*/ -66 w 4043070"/>
                <a:gd name="connsiteY0" fmla="*/ -5 h 12700"/>
                <a:gd name="connsiteX1" fmla="*/ 4043004 w 4043070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3070" h="12700">
                  <a:moveTo>
                    <a:pt x="-66" y="-5"/>
                  </a:moveTo>
                  <a:lnTo>
                    <a:pt x="4043004" y="-5"/>
                  </a:lnTo>
                </a:path>
              </a:pathLst>
            </a:custGeom>
            <a:noFill/>
            <a:ln w="25400" cap="sq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247C7D40-5E69-64CD-CCFC-902CDA44CD31}"/>
                </a:ext>
              </a:extLst>
            </p:cNvPr>
            <p:cNvSpPr/>
            <p:nvPr/>
          </p:nvSpPr>
          <p:spPr>
            <a:xfrm>
              <a:off x="5598491" y="1424885"/>
              <a:ext cx="12700" cy="2498775"/>
            </a:xfrm>
            <a:custGeom>
              <a:avLst/>
              <a:gdLst>
                <a:gd name="connsiteX0" fmla="*/ -66 w 12700"/>
                <a:gd name="connsiteY0" fmla="*/ -5 h 2498775"/>
                <a:gd name="connsiteX1" fmla="*/ -66 w 12700"/>
                <a:gd name="connsiteY1" fmla="*/ 2498771 h 249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498775">
                  <a:moveTo>
                    <a:pt x="-66" y="-5"/>
                  </a:moveTo>
                  <a:lnTo>
                    <a:pt x="-66" y="2498771"/>
                  </a:lnTo>
                </a:path>
              </a:pathLst>
            </a:custGeom>
            <a:noFill/>
            <a:ln w="25400" cap="sq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CB4A5011-221B-003A-659F-D48E4C526090}"/>
                </a:ext>
              </a:extLst>
            </p:cNvPr>
            <p:cNvSpPr/>
            <p:nvPr/>
          </p:nvSpPr>
          <p:spPr>
            <a:xfrm>
              <a:off x="1569212" y="3895035"/>
              <a:ext cx="12700" cy="28625"/>
            </a:xfrm>
            <a:custGeom>
              <a:avLst/>
              <a:gdLst>
                <a:gd name="connsiteX0" fmla="*/ -66 w 12700"/>
                <a:gd name="connsiteY0" fmla="*/ 28621 h 28625"/>
                <a:gd name="connsiteX1" fmla="*/ -66 w 12700"/>
                <a:gd name="connsiteY1" fmla="*/ -5 h 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5">
                  <a:moveTo>
                    <a:pt x="-66" y="28621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F18C407A-2F60-9C67-96EC-A9B9BB5C176F}"/>
                </a:ext>
              </a:extLst>
            </p:cNvPr>
            <p:cNvSpPr/>
            <p:nvPr/>
          </p:nvSpPr>
          <p:spPr>
            <a:xfrm>
              <a:off x="1715466" y="3875985"/>
              <a:ext cx="12700" cy="47675"/>
            </a:xfrm>
            <a:custGeom>
              <a:avLst/>
              <a:gdLst>
                <a:gd name="connsiteX0" fmla="*/ -66 w 12700"/>
                <a:gd name="connsiteY0" fmla="*/ 47671 h 47675"/>
                <a:gd name="connsiteX1" fmla="*/ -66 w 12700"/>
                <a:gd name="connsiteY1" fmla="*/ -5 h 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47675">
                  <a:moveTo>
                    <a:pt x="-66" y="47671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26" name="图形 4">
              <a:extLst>
                <a:ext uri="{FF2B5EF4-FFF2-40B4-BE49-F238E27FC236}">
                  <a16:creationId xmlns:a16="http://schemas.microsoft.com/office/drawing/2014/main" id="{E7729C2B-7ED3-82F4-7278-C83BB3782888}"/>
                </a:ext>
              </a:extLst>
            </p:cNvPr>
            <p:cNvGrpSpPr/>
            <p:nvPr/>
          </p:nvGrpSpPr>
          <p:grpSpPr>
            <a:xfrm>
              <a:off x="1622358" y="3997306"/>
              <a:ext cx="195262" cy="113506"/>
              <a:chOff x="1622358" y="3997306"/>
              <a:chExt cx="195262" cy="113506"/>
            </a:xfrm>
            <a:solidFill>
              <a:srgbClr val="000000"/>
            </a:solidFill>
          </p:grpSpPr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68B18C91-38A9-383A-C89C-9FCFD0E87449}"/>
                  </a:ext>
                </a:extLst>
              </p:cNvPr>
              <p:cNvSpPr/>
              <p:nvPr/>
            </p:nvSpPr>
            <p:spPr>
              <a:xfrm>
                <a:off x="1622358" y="3997306"/>
                <a:ext cx="58836" cy="111571"/>
              </a:xfrm>
              <a:custGeom>
                <a:avLst/>
                <a:gdLst>
                  <a:gd name="connsiteX0" fmla="*/ 58881 w 58836"/>
                  <a:gd name="connsiteY0" fmla="*/ 212 h 111571"/>
                  <a:gd name="connsiteX1" fmla="*/ 32935 w 58836"/>
                  <a:gd name="connsiteY1" fmla="*/ 90601 h 111571"/>
                  <a:gd name="connsiteX2" fmla="*/ 30703 w 58836"/>
                  <a:gd name="connsiteY2" fmla="*/ 102110 h 111571"/>
                  <a:gd name="connsiteX3" fmla="*/ 32737 w 58836"/>
                  <a:gd name="connsiteY3" fmla="*/ 106674 h 111571"/>
                  <a:gd name="connsiteX4" fmla="*/ 42361 w 58836"/>
                  <a:gd name="connsiteY4" fmla="*/ 108807 h 111571"/>
                  <a:gd name="connsiteX5" fmla="*/ 41567 w 58836"/>
                  <a:gd name="connsiteY5" fmla="*/ 111784 h 111571"/>
                  <a:gd name="connsiteX6" fmla="*/ 44 w 58836"/>
                  <a:gd name="connsiteY6" fmla="*/ 111784 h 111571"/>
                  <a:gd name="connsiteX7" fmla="*/ 1185 w 58836"/>
                  <a:gd name="connsiteY7" fmla="*/ 108807 h 111571"/>
                  <a:gd name="connsiteX8" fmla="*/ 9867 w 58836"/>
                  <a:gd name="connsiteY8" fmla="*/ 107766 h 111571"/>
                  <a:gd name="connsiteX9" fmla="*/ 14977 w 58836"/>
                  <a:gd name="connsiteY9" fmla="*/ 103896 h 111571"/>
                  <a:gd name="connsiteX10" fmla="*/ 20384 w 58836"/>
                  <a:gd name="connsiteY10" fmla="*/ 90601 h 111571"/>
                  <a:gd name="connsiteX11" fmla="*/ 39087 w 58836"/>
                  <a:gd name="connsiteY11" fmla="*/ 25662 h 111571"/>
                  <a:gd name="connsiteX12" fmla="*/ 40922 w 58836"/>
                  <a:gd name="connsiteY12" fmla="*/ 18915 h 111571"/>
                  <a:gd name="connsiteX13" fmla="*/ 41170 w 58836"/>
                  <a:gd name="connsiteY13" fmla="*/ 15790 h 111571"/>
                  <a:gd name="connsiteX14" fmla="*/ 39632 w 58836"/>
                  <a:gd name="connsiteY14" fmla="*/ 11374 h 111571"/>
                  <a:gd name="connsiteX15" fmla="*/ 35465 w 58836"/>
                  <a:gd name="connsiteY15" fmla="*/ 9737 h 111571"/>
                  <a:gd name="connsiteX16" fmla="*/ 28917 w 58836"/>
                  <a:gd name="connsiteY16" fmla="*/ 10680 h 111571"/>
                  <a:gd name="connsiteX17" fmla="*/ 27875 w 58836"/>
                  <a:gd name="connsiteY17" fmla="*/ 7803 h 111571"/>
                  <a:gd name="connsiteX18" fmla="*/ 55011 w 58836"/>
                  <a:gd name="connsiteY18" fmla="*/ 212 h 11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836" h="111571">
                    <a:moveTo>
                      <a:pt x="58881" y="212"/>
                    </a:moveTo>
                    <a:lnTo>
                      <a:pt x="32935" y="90601"/>
                    </a:lnTo>
                    <a:cubicBezTo>
                      <a:pt x="31397" y="95909"/>
                      <a:pt x="30653" y="99729"/>
                      <a:pt x="30703" y="102110"/>
                    </a:cubicBezTo>
                    <a:cubicBezTo>
                      <a:pt x="30653" y="104094"/>
                      <a:pt x="31348" y="105632"/>
                      <a:pt x="32737" y="106674"/>
                    </a:cubicBezTo>
                    <a:cubicBezTo>
                      <a:pt x="34076" y="107716"/>
                      <a:pt x="37301" y="108410"/>
                      <a:pt x="42361" y="108807"/>
                    </a:cubicBezTo>
                    <a:lnTo>
                      <a:pt x="41567" y="111784"/>
                    </a:lnTo>
                    <a:lnTo>
                      <a:pt x="44" y="111784"/>
                    </a:lnTo>
                    <a:lnTo>
                      <a:pt x="1185" y="108807"/>
                    </a:lnTo>
                    <a:cubicBezTo>
                      <a:pt x="5551" y="108708"/>
                      <a:pt x="8428" y="108361"/>
                      <a:pt x="9867" y="107766"/>
                    </a:cubicBezTo>
                    <a:cubicBezTo>
                      <a:pt x="12099" y="106773"/>
                      <a:pt x="13836" y="105483"/>
                      <a:pt x="14977" y="103896"/>
                    </a:cubicBezTo>
                    <a:cubicBezTo>
                      <a:pt x="16713" y="101416"/>
                      <a:pt x="18499" y="97000"/>
                      <a:pt x="20384" y="90601"/>
                    </a:cubicBezTo>
                    <a:lnTo>
                      <a:pt x="39087" y="25662"/>
                    </a:lnTo>
                    <a:cubicBezTo>
                      <a:pt x="40178" y="21792"/>
                      <a:pt x="40773" y="19510"/>
                      <a:pt x="40922" y="18915"/>
                    </a:cubicBezTo>
                    <a:cubicBezTo>
                      <a:pt x="41071" y="17824"/>
                      <a:pt x="41170" y="16782"/>
                      <a:pt x="41170" y="15790"/>
                    </a:cubicBezTo>
                    <a:cubicBezTo>
                      <a:pt x="41170" y="13905"/>
                      <a:pt x="40625" y="12466"/>
                      <a:pt x="39632" y="11374"/>
                    </a:cubicBezTo>
                    <a:cubicBezTo>
                      <a:pt x="38541" y="10333"/>
                      <a:pt x="37152" y="9787"/>
                      <a:pt x="35465" y="9737"/>
                    </a:cubicBezTo>
                    <a:cubicBezTo>
                      <a:pt x="33977" y="9787"/>
                      <a:pt x="31794" y="10085"/>
                      <a:pt x="28917" y="10680"/>
                    </a:cubicBezTo>
                    <a:lnTo>
                      <a:pt x="27875" y="7803"/>
                    </a:lnTo>
                    <a:lnTo>
                      <a:pt x="55011" y="212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: 形状 27">
                <a:extLst>
                  <a:ext uri="{FF2B5EF4-FFF2-40B4-BE49-F238E27FC236}">
                    <a16:creationId xmlns:a16="http://schemas.microsoft.com/office/drawing/2014/main" id="{48A477E2-1755-39A9-44F0-382553E2B5EC}"/>
                  </a:ext>
                </a:extLst>
              </p:cNvPr>
              <p:cNvSpPr/>
              <p:nvPr/>
            </p:nvSpPr>
            <p:spPr>
              <a:xfrm>
                <a:off x="1700391" y="4094441"/>
                <a:ext cx="16373" cy="16271"/>
              </a:xfrm>
              <a:custGeom>
                <a:avLst/>
                <a:gdLst>
                  <a:gd name="connsiteX0" fmla="*/ 8189 w 16373"/>
                  <a:gd name="connsiteY0" fmla="*/ 212 h 16271"/>
                  <a:gd name="connsiteX1" fmla="*/ 14043 w 16373"/>
                  <a:gd name="connsiteY1" fmla="*/ 2594 h 16271"/>
                  <a:gd name="connsiteX2" fmla="*/ 16424 w 16373"/>
                  <a:gd name="connsiteY2" fmla="*/ 8348 h 16271"/>
                  <a:gd name="connsiteX3" fmla="*/ 13993 w 16373"/>
                  <a:gd name="connsiteY3" fmla="*/ 14103 h 16271"/>
                  <a:gd name="connsiteX4" fmla="*/ 8189 w 16373"/>
                  <a:gd name="connsiteY4" fmla="*/ 16484 h 16271"/>
                  <a:gd name="connsiteX5" fmla="*/ 2434 w 16373"/>
                  <a:gd name="connsiteY5" fmla="*/ 14103 h 16271"/>
                  <a:gd name="connsiteX6" fmla="*/ 53 w 16373"/>
                  <a:gd name="connsiteY6" fmla="*/ 8348 h 16271"/>
                  <a:gd name="connsiteX7" fmla="*/ 2434 w 16373"/>
                  <a:gd name="connsiteY7" fmla="*/ 2594 h 16271"/>
                  <a:gd name="connsiteX8" fmla="*/ 8189 w 16373"/>
                  <a:gd name="connsiteY8" fmla="*/ 212 h 1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73" h="16271">
                    <a:moveTo>
                      <a:pt x="8189" y="212"/>
                    </a:moveTo>
                    <a:cubicBezTo>
                      <a:pt x="10471" y="212"/>
                      <a:pt x="12406" y="1006"/>
                      <a:pt x="14043" y="2594"/>
                    </a:cubicBezTo>
                    <a:cubicBezTo>
                      <a:pt x="15581" y="4181"/>
                      <a:pt x="16374" y="6116"/>
                      <a:pt x="16424" y="8348"/>
                    </a:cubicBezTo>
                    <a:cubicBezTo>
                      <a:pt x="16374" y="10630"/>
                      <a:pt x="15581" y="12565"/>
                      <a:pt x="13993" y="14103"/>
                    </a:cubicBezTo>
                    <a:cubicBezTo>
                      <a:pt x="12406" y="15690"/>
                      <a:pt x="10471" y="16435"/>
                      <a:pt x="8189" y="16484"/>
                    </a:cubicBezTo>
                    <a:cubicBezTo>
                      <a:pt x="5907" y="16435"/>
                      <a:pt x="3972" y="15690"/>
                      <a:pt x="2434" y="14103"/>
                    </a:cubicBezTo>
                    <a:cubicBezTo>
                      <a:pt x="797" y="12565"/>
                      <a:pt x="3" y="10630"/>
                      <a:pt x="53" y="8348"/>
                    </a:cubicBezTo>
                    <a:cubicBezTo>
                      <a:pt x="3" y="6116"/>
                      <a:pt x="797" y="4181"/>
                      <a:pt x="2434" y="2594"/>
                    </a:cubicBezTo>
                    <a:cubicBezTo>
                      <a:pt x="3972" y="1006"/>
                      <a:pt x="5907" y="212"/>
                      <a:pt x="8189" y="21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: 形状 28">
                <a:extLst>
                  <a:ext uri="{FF2B5EF4-FFF2-40B4-BE49-F238E27FC236}">
                    <a16:creationId xmlns:a16="http://schemas.microsoft.com/office/drawing/2014/main" id="{3704BEDC-A145-DEE3-22F6-F7D89BDBE941}"/>
                  </a:ext>
                </a:extLst>
              </p:cNvPr>
              <p:cNvSpPr/>
              <p:nvPr/>
            </p:nvSpPr>
            <p:spPr>
              <a:xfrm>
                <a:off x="1745935" y="3997306"/>
                <a:ext cx="71685" cy="113506"/>
              </a:xfrm>
              <a:custGeom>
                <a:avLst/>
                <a:gdLst>
                  <a:gd name="connsiteX0" fmla="*/ 47332 w 71685"/>
                  <a:gd name="connsiteY0" fmla="*/ 212 h 113506"/>
                  <a:gd name="connsiteX1" fmla="*/ 64695 w 71685"/>
                  <a:gd name="connsiteY1" fmla="*/ 8844 h 113506"/>
                  <a:gd name="connsiteX2" fmla="*/ 71739 w 71685"/>
                  <a:gd name="connsiteY2" fmla="*/ 36080 h 113506"/>
                  <a:gd name="connsiteX3" fmla="*/ 66481 w 71685"/>
                  <a:gd name="connsiteY3" fmla="*/ 68673 h 113506"/>
                  <a:gd name="connsiteX4" fmla="*/ 51747 w 71685"/>
                  <a:gd name="connsiteY4" fmla="*/ 97447 h 113506"/>
                  <a:gd name="connsiteX5" fmla="*/ 35872 w 71685"/>
                  <a:gd name="connsiteY5" fmla="*/ 111288 h 113506"/>
                  <a:gd name="connsiteX6" fmla="*/ 24660 w 71685"/>
                  <a:gd name="connsiteY6" fmla="*/ 113719 h 113506"/>
                  <a:gd name="connsiteX7" fmla="*/ 7098 w 71685"/>
                  <a:gd name="connsiteY7" fmla="*/ 105087 h 113506"/>
                  <a:gd name="connsiteX8" fmla="*/ 54 w 71685"/>
                  <a:gd name="connsiteY8" fmla="*/ 77752 h 113506"/>
                  <a:gd name="connsiteX9" fmla="*/ 7148 w 71685"/>
                  <a:gd name="connsiteY9" fmla="*/ 40694 h 113506"/>
                  <a:gd name="connsiteX10" fmla="*/ 28381 w 71685"/>
                  <a:gd name="connsiteY10" fmla="*/ 7604 h 113506"/>
                  <a:gd name="connsiteX11" fmla="*/ 47332 w 71685"/>
                  <a:gd name="connsiteY11" fmla="*/ 212 h 113506"/>
                  <a:gd name="connsiteX12" fmla="*/ 47381 w 71685"/>
                  <a:gd name="connsiteY12" fmla="*/ 4380 h 113506"/>
                  <a:gd name="connsiteX13" fmla="*/ 37906 w 71685"/>
                  <a:gd name="connsiteY13" fmla="*/ 8051 h 113506"/>
                  <a:gd name="connsiteX14" fmla="*/ 27984 w 71685"/>
                  <a:gd name="connsiteY14" fmla="*/ 23330 h 113506"/>
                  <a:gd name="connsiteX15" fmla="*/ 18211 w 71685"/>
                  <a:gd name="connsiteY15" fmla="*/ 53245 h 113506"/>
                  <a:gd name="connsiteX16" fmla="*/ 12159 w 71685"/>
                  <a:gd name="connsiteY16" fmla="*/ 94024 h 113506"/>
                  <a:gd name="connsiteX17" fmla="*/ 15780 w 71685"/>
                  <a:gd name="connsiteY17" fmla="*/ 106575 h 113506"/>
                  <a:gd name="connsiteX18" fmla="*/ 24561 w 71685"/>
                  <a:gd name="connsiteY18" fmla="*/ 110742 h 113506"/>
                  <a:gd name="connsiteX19" fmla="*/ 32945 w 71685"/>
                  <a:gd name="connsiteY19" fmla="*/ 107517 h 113506"/>
                  <a:gd name="connsiteX20" fmla="*/ 48820 w 71685"/>
                  <a:gd name="connsiteY20" fmla="*/ 77752 h 113506"/>
                  <a:gd name="connsiteX21" fmla="*/ 59585 w 71685"/>
                  <a:gd name="connsiteY21" fmla="*/ 21792 h 113506"/>
                  <a:gd name="connsiteX22" fmla="*/ 55914 w 71685"/>
                  <a:gd name="connsiteY22" fmla="*/ 8646 h 113506"/>
                  <a:gd name="connsiteX23" fmla="*/ 47381 w 71685"/>
                  <a:gd name="connsiteY23" fmla="*/ 4380 h 11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1685" h="113506">
                    <a:moveTo>
                      <a:pt x="47332" y="212"/>
                    </a:moveTo>
                    <a:cubicBezTo>
                      <a:pt x="54178" y="262"/>
                      <a:pt x="59982" y="3139"/>
                      <a:pt x="64695" y="8844"/>
                    </a:cubicBezTo>
                    <a:cubicBezTo>
                      <a:pt x="69358" y="14649"/>
                      <a:pt x="71690" y="23727"/>
                      <a:pt x="71739" y="36080"/>
                    </a:cubicBezTo>
                    <a:cubicBezTo>
                      <a:pt x="71690" y="46796"/>
                      <a:pt x="69953" y="57660"/>
                      <a:pt x="66481" y="68673"/>
                    </a:cubicBezTo>
                    <a:cubicBezTo>
                      <a:pt x="62959" y="79786"/>
                      <a:pt x="58047" y="89361"/>
                      <a:pt x="51747" y="97447"/>
                    </a:cubicBezTo>
                    <a:cubicBezTo>
                      <a:pt x="46637" y="103846"/>
                      <a:pt x="41329" y="108460"/>
                      <a:pt x="35872" y="111288"/>
                    </a:cubicBezTo>
                    <a:cubicBezTo>
                      <a:pt x="32598" y="112925"/>
                      <a:pt x="28877" y="113719"/>
                      <a:pt x="24660" y="113719"/>
                    </a:cubicBezTo>
                    <a:cubicBezTo>
                      <a:pt x="17665" y="113719"/>
                      <a:pt x="11811" y="110841"/>
                      <a:pt x="7098" y="105087"/>
                    </a:cubicBezTo>
                    <a:cubicBezTo>
                      <a:pt x="2386" y="99332"/>
                      <a:pt x="54" y="90253"/>
                      <a:pt x="54" y="77752"/>
                    </a:cubicBezTo>
                    <a:cubicBezTo>
                      <a:pt x="54" y="65498"/>
                      <a:pt x="2386" y="53146"/>
                      <a:pt x="7148" y="40694"/>
                    </a:cubicBezTo>
                    <a:cubicBezTo>
                      <a:pt x="12655" y="26208"/>
                      <a:pt x="19749" y="15145"/>
                      <a:pt x="28381" y="7604"/>
                    </a:cubicBezTo>
                    <a:cubicBezTo>
                      <a:pt x="33987" y="2693"/>
                      <a:pt x="40287" y="262"/>
                      <a:pt x="47332" y="212"/>
                    </a:cubicBezTo>
                    <a:close/>
                    <a:moveTo>
                      <a:pt x="47381" y="4380"/>
                    </a:moveTo>
                    <a:cubicBezTo>
                      <a:pt x="44256" y="4429"/>
                      <a:pt x="41081" y="5620"/>
                      <a:pt x="37906" y="8051"/>
                    </a:cubicBezTo>
                    <a:cubicBezTo>
                      <a:pt x="34681" y="10531"/>
                      <a:pt x="31357" y="15641"/>
                      <a:pt x="27984" y="23330"/>
                    </a:cubicBezTo>
                    <a:cubicBezTo>
                      <a:pt x="24511" y="31119"/>
                      <a:pt x="21287" y="41090"/>
                      <a:pt x="18211" y="53245"/>
                    </a:cubicBezTo>
                    <a:cubicBezTo>
                      <a:pt x="14143" y="69269"/>
                      <a:pt x="12109" y="82862"/>
                      <a:pt x="12159" y="94024"/>
                    </a:cubicBezTo>
                    <a:cubicBezTo>
                      <a:pt x="12109" y="99630"/>
                      <a:pt x="13300" y="103797"/>
                      <a:pt x="15780" y="106575"/>
                    </a:cubicBezTo>
                    <a:cubicBezTo>
                      <a:pt x="18161" y="109353"/>
                      <a:pt x="21088" y="110742"/>
                      <a:pt x="24561" y="110742"/>
                    </a:cubicBezTo>
                    <a:cubicBezTo>
                      <a:pt x="27785" y="110742"/>
                      <a:pt x="30613" y="109700"/>
                      <a:pt x="32945" y="107517"/>
                    </a:cubicBezTo>
                    <a:cubicBezTo>
                      <a:pt x="39096" y="101763"/>
                      <a:pt x="44355" y="91841"/>
                      <a:pt x="48820" y="77752"/>
                    </a:cubicBezTo>
                    <a:cubicBezTo>
                      <a:pt x="55964" y="54832"/>
                      <a:pt x="59585" y="36179"/>
                      <a:pt x="59585" y="21792"/>
                    </a:cubicBezTo>
                    <a:cubicBezTo>
                      <a:pt x="59585" y="15889"/>
                      <a:pt x="58345" y="11474"/>
                      <a:pt x="55914" y="8646"/>
                    </a:cubicBezTo>
                    <a:cubicBezTo>
                      <a:pt x="53483" y="5818"/>
                      <a:pt x="50655" y="4429"/>
                      <a:pt x="47381" y="438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7592EE49-AFBC-E1C5-D822-5062B1D8DAE2}"/>
                </a:ext>
              </a:extLst>
            </p:cNvPr>
            <p:cNvSpPr/>
            <p:nvPr/>
          </p:nvSpPr>
          <p:spPr>
            <a:xfrm>
              <a:off x="1861719" y="3895035"/>
              <a:ext cx="12700" cy="28625"/>
            </a:xfrm>
            <a:custGeom>
              <a:avLst/>
              <a:gdLst>
                <a:gd name="connsiteX0" fmla="*/ -66 w 12700"/>
                <a:gd name="connsiteY0" fmla="*/ 28621 h 28625"/>
                <a:gd name="connsiteX1" fmla="*/ -66 w 12700"/>
                <a:gd name="connsiteY1" fmla="*/ -5 h 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5">
                  <a:moveTo>
                    <a:pt x="-66" y="28621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346B0173-D2B0-5D3B-2461-D25E5F2A40BE}"/>
                </a:ext>
              </a:extLst>
            </p:cNvPr>
            <p:cNvSpPr/>
            <p:nvPr/>
          </p:nvSpPr>
          <p:spPr>
            <a:xfrm>
              <a:off x="2007959" y="3895035"/>
              <a:ext cx="12700" cy="28625"/>
            </a:xfrm>
            <a:custGeom>
              <a:avLst/>
              <a:gdLst>
                <a:gd name="connsiteX0" fmla="*/ -66 w 12700"/>
                <a:gd name="connsiteY0" fmla="*/ 28621 h 28625"/>
                <a:gd name="connsiteX1" fmla="*/ -66 w 12700"/>
                <a:gd name="connsiteY1" fmla="*/ -5 h 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5">
                  <a:moveTo>
                    <a:pt x="-66" y="28621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E54FE750-53AE-F220-01D5-A93FE77CB824}"/>
                </a:ext>
              </a:extLst>
            </p:cNvPr>
            <p:cNvSpPr/>
            <p:nvPr/>
          </p:nvSpPr>
          <p:spPr>
            <a:xfrm>
              <a:off x="2154162" y="3895035"/>
              <a:ext cx="12700" cy="28625"/>
            </a:xfrm>
            <a:custGeom>
              <a:avLst/>
              <a:gdLst>
                <a:gd name="connsiteX0" fmla="*/ -66 w 12700"/>
                <a:gd name="connsiteY0" fmla="*/ 28621 h 28625"/>
                <a:gd name="connsiteX1" fmla="*/ -66 w 12700"/>
                <a:gd name="connsiteY1" fmla="*/ -5 h 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5">
                  <a:moveTo>
                    <a:pt x="-66" y="28621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A8A24509-2283-F785-DB82-E1E0E3C4E417}"/>
                </a:ext>
              </a:extLst>
            </p:cNvPr>
            <p:cNvSpPr/>
            <p:nvPr/>
          </p:nvSpPr>
          <p:spPr>
            <a:xfrm>
              <a:off x="2300415" y="3875985"/>
              <a:ext cx="12700" cy="47675"/>
            </a:xfrm>
            <a:custGeom>
              <a:avLst/>
              <a:gdLst>
                <a:gd name="connsiteX0" fmla="*/ -66 w 12700"/>
                <a:gd name="connsiteY0" fmla="*/ 47671 h 47675"/>
                <a:gd name="connsiteX1" fmla="*/ -66 w 12700"/>
                <a:gd name="connsiteY1" fmla="*/ -5 h 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47675">
                  <a:moveTo>
                    <a:pt x="-66" y="47671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34" name="图形 4">
              <a:extLst>
                <a:ext uri="{FF2B5EF4-FFF2-40B4-BE49-F238E27FC236}">
                  <a16:creationId xmlns:a16="http://schemas.microsoft.com/office/drawing/2014/main" id="{585AA730-16A1-A225-B3B1-03614708E076}"/>
                </a:ext>
              </a:extLst>
            </p:cNvPr>
            <p:cNvGrpSpPr/>
            <p:nvPr/>
          </p:nvGrpSpPr>
          <p:grpSpPr>
            <a:xfrm>
              <a:off x="2207304" y="3997306"/>
              <a:ext cx="191144" cy="113407"/>
              <a:chOff x="2207304" y="3997306"/>
              <a:chExt cx="191144" cy="113407"/>
            </a:xfrm>
            <a:solidFill>
              <a:srgbClr val="000000"/>
            </a:solidFill>
          </p:grpSpPr>
          <p:sp>
            <p:nvSpPr>
              <p:cNvPr id="35" name="任意多边形: 形状 34">
                <a:extLst>
                  <a:ext uri="{FF2B5EF4-FFF2-40B4-BE49-F238E27FC236}">
                    <a16:creationId xmlns:a16="http://schemas.microsoft.com/office/drawing/2014/main" id="{15C55D27-0FC2-AE0E-F57A-6ADB334A627B}"/>
                  </a:ext>
                </a:extLst>
              </p:cNvPr>
              <p:cNvSpPr/>
              <p:nvPr/>
            </p:nvSpPr>
            <p:spPr>
              <a:xfrm>
                <a:off x="2207304" y="3997306"/>
                <a:ext cx="58836" cy="111571"/>
              </a:xfrm>
              <a:custGeom>
                <a:avLst/>
                <a:gdLst>
                  <a:gd name="connsiteX0" fmla="*/ 58927 w 58836"/>
                  <a:gd name="connsiteY0" fmla="*/ 212 h 111571"/>
                  <a:gd name="connsiteX1" fmla="*/ 32981 w 58836"/>
                  <a:gd name="connsiteY1" fmla="*/ 90601 h 111571"/>
                  <a:gd name="connsiteX2" fmla="*/ 30749 w 58836"/>
                  <a:gd name="connsiteY2" fmla="*/ 102110 h 111571"/>
                  <a:gd name="connsiteX3" fmla="*/ 32783 w 58836"/>
                  <a:gd name="connsiteY3" fmla="*/ 106674 h 111571"/>
                  <a:gd name="connsiteX4" fmla="*/ 42407 w 58836"/>
                  <a:gd name="connsiteY4" fmla="*/ 108807 h 111571"/>
                  <a:gd name="connsiteX5" fmla="*/ 41613 w 58836"/>
                  <a:gd name="connsiteY5" fmla="*/ 111784 h 111571"/>
                  <a:gd name="connsiteX6" fmla="*/ 90 w 58836"/>
                  <a:gd name="connsiteY6" fmla="*/ 111784 h 111571"/>
                  <a:gd name="connsiteX7" fmla="*/ 1231 w 58836"/>
                  <a:gd name="connsiteY7" fmla="*/ 108807 h 111571"/>
                  <a:gd name="connsiteX8" fmla="*/ 9913 w 58836"/>
                  <a:gd name="connsiteY8" fmla="*/ 107766 h 111571"/>
                  <a:gd name="connsiteX9" fmla="*/ 15023 w 58836"/>
                  <a:gd name="connsiteY9" fmla="*/ 103896 h 111571"/>
                  <a:gd name="connsiteX10" fmla="*/ 20430 w 58836"/>
                  <a:gd name="connsiteY10" fmla="*/ 90601 h 111571"/>
                  <a:gd name="connsiteX11" fmla="*/ 39133 w 58836"/>
                  <a:gd name="connsiteY11" fmla="*/ 25662 h 111571"/>
                  <a:gd name="connsiteX12" fmla="*/ 40968 w 58836"/>
                  <a:gd name="connsiteY12" fmla="*/ 18915 h 111571"/>
                  <a:gd name="connsiteX13" fmla="*/ 41216 w 58836"/>
                  <a:gd name="connsiteY13" fmla="*/ 15790 h 111571"/>
                  <a:gd name="connsiteX14" fmla="*/ 39679 w 58836"/>
                  <a:gd name="connsiteY14" fmla="*/ 11374 h 111571"/>
                  <a:gd name="connsiteX15" fmla="*/ 35511 w 58836"/>
                  <a:gd name="connsiteY15" fmla="*/ 9737 h 111571"/>
                  <a:gd name="connsiteX16" fmla="*/ 28963 w 58836"/>
                  <a:gd name="connsiteY16" fmla="*/ 10680 h 111571"/>
                  <a:gd name="connsiteX17" fmla="*/ 27921 w 58836"/>
                  <a:gd name="connsiteY17" fmla="*/ 7803 h 111571"/>
                  <a:gd name="connsiteX18" fmla="*/ 55057 w 58836"/>
                  <a:gd name="connsiteY18" fmla="*/ 212 h 11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836" h="111571">
                    <a:moveTo>
                      <a:pt x="58927" y="212"/>
                    </a:moveTo>
                    <a:lnTo>
                      <a:pt x="32981" y="90601"/>
                    </a:lnTo>
                    <a:cubicBezTo>
                      <a:pt x="31443" y="95909"/>
                      <a:pt x="30699" y="99729"/>
                      <a:pt x="30749" y="102110"/>
                    </a:cubicBezTo>
                    <a:cubicBezTo>
                      <a:pt x="30699" y="104094"/>
                      <a:pt x="31394" y="105632"/>
                      <a:pt x="32783" y="106674"/>
                    </a:cubicBezTo>
                    <a:cubicBezTo>
                      <a:pt x="34122" y="107716"/>
                      <a:pt x="37347" y="108410"/>
                      <a:pt x="42407" y="108807"/>
                    </a:cubicBezTo>
                    <a:lnTo>
                      <a:pt x="41613" y="111784"/>
                    </a:lnTo>
                    <a:lnTo>
                      <a:pt x="90" y="111784"/>
                    </a:lnTo>
                    <a:lnTo>
                      <a:pt x="1231" y="108807"/>
                    </a:lnTo>
                    <a:cubicBezTo>
                      <a:pt x="5597" y="108708"/>
                      <a:pt x="8474" y="108361"/>
                      <a:pt x="9913" y="107766"/>
                    </a:cubicBezTo>
                    <a:cubicBezTo>
                      <a:pt x="12145" y="106773"/>
                      <a:pt x="13882" y="105483"/>
                      <a:pt x="15023" y="103896"/>
                    </a:cubicBezTo>
                    <a:cubicBezTo>
                      <a:pt x="16759" y="101416"/>
                      <a:pt x="18545" y="97000"/>
                      <a:pt x="20430" y="90601"/>
                    </a:cubicBezTo>
                    <a:lnTo>
                      <a:pt x="39133" y="25662"/>
                    </a:lnTo>
                    <a:cubicBezTo>
                      <a:pt x="40224" y="21792"/>
                      <a:pt x="40819" y="19510"/>
                      <a:pt x="40968" y="18915"/>
                    </a:cubicBezTo>
                    <a:cubicBezTo>
                      <a:pt x="41117" y="17824"/>
                      <a:pt x="41216" y="16782"/>
                      <a:pt x="41216" y="15790"/>
                    </a:cubicBezTo>
                    <a:cubicBezTo>
                      <a:pt x="41216" y="13905"/>
                      <a:pt x="40671" y="12466"/>
                      <a:pt x="39679" y="11374"/>
                    </a:cubicBezTo>
                    <a:cubicBezTo>
                      <a:pt x="38587" y="10333"/>
                      <a:pt x="37198" y="9787"/>
                      <a:pt x="35511" y="9737"/>
                    </a:cubicBezTo>
                    <a:cubicBezTo>
                      <a:pt x="34023" y="9787"/>
                      <a:pt x="31840" y="10085"/>
                      <a:pt x="28963" y="10680"/>
                    </a:cubicBezTo>
                    <a:lnTo>
                      <a:pt x="27921" y="7803"/>
                    </a:lnTo>
                    <a:lnTo>
                      <a:pt x="55057" y="212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: 形状 35">
                <a:extLst>
                  <a:ext uri="{FF2B5EF4-FFF2-40B4-BE49-F238E27FC236}">
                    <a16:creationId xmlns:a16="http://schemas.microsoft.com/office/drawing/2014/main" id="{486B9797-5192-3354-B4CF-F062D7A057BB}"/>
                  </a:ext>
                </a:extLst>
              </p:cNvPr>
              <p:cNvSpPr/>
              <p:nvPr/>
            </p:nvSpPr>
            <p:spPr>
              <a:xfrm>
                <a:off x="2285338" y="4094441"/>
                <a:ext cx="16373" cy="16271"/>
              </a:xfrm>
              <a:custGeom>
                <a:avLst/>
                <a:gdLst>
                  <a:gd name="connsiteX0" fmla="*/ 8235 w 16373"/>
                  <a:gd name="connsiteY0" fmla="*/ 212 h 16271"/>
                  <a:gd name="connsiteX1" fmla="*/ 14089 w 16373"/>
                  <a:gd name="connsiteY1" fmla="*/ 2594 h 16271"/>
                  <a:gd name="connsiteX2" fmla="*/ 16470 w 16373"/>
                  <a:gd name="connsiteY2" fmla="*/ 8348 h 16271"/>
                  <a:gd name="connsiteX3" fmla="*/ 14039 w 16373"/>
                  <a:gd name="connsiteY3" fmla="*/ 14103 h 16271"/>
                  <a:gd name="connsiteX4" fmla="*/ 8235 w 16373"/>
                  <a:gd name="connsiteY4" fmla="*/ 16484 h 16271"/>
                  <a:gd name="connsiteX5" fmla="*/ 2480 w 16373"/>
                  <a:gd name="connsiteY5" fmla="*/ 14103 h 16271"/>
                  <a:gd name="connsiteX6" fmla="*/ 99 w 16373"/>
                  <a:gd name="connsiteY6" fmla="*/ 8348 h 16271"/>
                  <a:gd name="connsiteX7" fmla="*/ 2480 w 16373"/>
                  <a:gd name="connsiteY7" fmla="*/ 2594 h 16271"/>
                  <a:gd name="connsiteX8" fmla="*/ 8235 w 16373"/>
                  <a:gd name="connsiteY8" fmla="*/ 212 h 1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73" h="16271">
                    <a:moveTo>
                      <a:pt x="8235" y="212"/>
                    </a:moveTo>
                    <a:cubicBezTo>
                      <a:pt x="10517" y="212"/>
                      <a:pt x="12452" y="1006"/>
                      <a:pt x="14089" y="2594"/>
                    </a:cubicBezTo>
                    <a:cubicBezTo>
                      <a:pt x="15627" y="4181"/>
                      <a:pt x="16420" y="6116"/>
                      <a:pt x="16470" y="8348"/>
                    </a:cubicBezTo>
                    <a:cubicBezTo>
                      <a:pt x="16420" y="10630"/>
                      <a:pt x="15627" y="12565"/>
                      <a:pt x="14039" y="14103"/>
                    </a:cubicBezTo>
                    <a:cubicBezTo>
                      <a:pt x="12452" y="15690"/>
                      <a:pt x="10517" y="16435"/>
                      <a:pt x="8235" y="16484"/>
                    </a:cubicBezTo>
                    <a:cubicBezTo>
                      <a:pt x="5953" y="16435"/>
                      <a:pt x="4018" y="15690"/>
                      <a:pt x="2480" y="14103"/>
                    </a:cubicBezTo>
                    <a:cubicBezTo>
                      <a:pt x="843" y="12565"/>
                      <a:pt x="49" y="10630"/>
                      <a:pt x="99" y="8348"/>
                    </a:cubicBezTo>
                    <a:cubicBezTo>
                      <a:pt x="49" y="6116"/>
                      <a:pt x="843" y="4181"/>
                      <a:pt x="2480" y="2594"/>
                    </a:cubicBezTo>
                    <a:cubicBezTo>
                      <a:pt x="4018" y="1006"/>
                      <a:pt x="5953" y="212"/>
                      <a:pt x="8235" y="21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: 形状 36">
                <a:extLst>
                  <a:ext uri="{FF2B5EF4-FFF2-40B4-BE49-F238E27FC236}">
                    <a16:creationId xmlns:a16="http://schemas.microsoft.com/office/drawing/2014/main" id="{C0521718-78BD-6F7D-50A7-FF9B9C69579F}"/>
                  </a:ext>
                </a:extLst>
              </p:cNvPr>
              <p:cNvSpPr/>
              <p:nvPr/>
            </p:nvSpPr>
            <p:spPr>
              <a:xfrm>
                <a:off x="2323638" y="3997306"/>
                <a:ext cx="74810" cy="111571"/>
              </a:xfrm>
              <a:custGeom>
                <a:avLst/>
                <a:gdLst>
                  <a:gd name="connsiteX0" fmla="*/ 54521 w 74810"/>
                  <a:gd name="connsiteY0" fmla="*/ 111784 h 111571"/>
                  <a:gd name="connsiteX1" fmla="*/ 100 w 74810"/>
                  <a:gd name="connsiteY1" fmla="*/ 111784 h 111571"/>
                  <a:gd name="connsiteX2" fmla="*/ 100 w 74810"/>
                  <a:gd name="connsiteY2" fmla="*/ 108807 h 111571"/>
                  <a:gd name="connsiteX3" fmla="*/ 55067 w 74810"/>
                  <a:gd name="connsiteY3" fmla="*/ 51657 h 111571"/>
                  <a:gd name="connsiteX4" fmla="*/ 61268 w 74810"/>
                  <a:gd name="connsiteY4" fmla="*/ 31466 h 111571"/>
                  <a:gd name="connsiteX5" fmla="*/ 56109 w 74810"/>
                  <a:gd name="connsiteY5" fmla="*/ 17824 h 111571"/>
                  <a:gd name="connsiteX6" fmla="*/ 42764 w 74810"/>
                  <a:gd name="connsiteY6" fmla="*/ 12565 h 111571"/>
                  <a:gd name="connsiteX7" fmla="*/ 24061 w 74810"/>
                  <a:gd name="connsiteY7" fmla="*/ 23430 h 111571"/>
                  <a:gd name="connsiteX8" fmla="*/ 21234 w 74810"/>
                  <a:gd name="connsiteY8" fmla="*/ 22140 h 111571"/>
                  <a:gd name="connsiteX9" fmla="*/ 33239 w 74810"/>
                  <a:gd name="connsiteY9" fmla="*/ 5967 h 111571"/>
                  <a:gd name="connsiteX10" fmla="*/ 50305 w 74810"/>
                  <a:gd name="connsiteY10" fmla="*/ 212 h 111571"/>
                  <a:gd name="connsiteX11" fmla="*/ 67817 w 74810"/>
                  <a:gd name="connsiteY11" fmla="*/ 7356 h 111571"/>
                  <a:gd name="connsiteX12" fmla="*/ 74911 w 74810"/>
                  <a:gd name="connsiteY12" fmla="*/ 24620 h 111571"/>
                  <a:gd name="connsiteX13" fmla="*/ 72430 w 74810"/>
                  <a:gd name="connsiteY13" fmla="*/ 37767 h 111571"/>
                  <a:gd name="connsiteX14" fmla="*/ 58143 w 74810"/>
                  <a:gd name="connsiteY14" fmla="*/ 58900 h 111571"/>
                  <a:gd name="connsiteX15" fmla="*/ 15975 w 74810"/>
                  <a:gd name="connsiteY15" fmla="*/ 100076 h 111571"/>
                  <a:gd name="connsiteX16" fmla="*/ 43409 w 74810"/>
                  <a:gd name="connsiteY16" fmla="*/ 100076 h 111571"/>
                  <a:gd name="connsiteX17" fmla="*/ 54273 w 74810"/>
                  <a:gd name="connsiteY17" fmla="*/ 97348 h 111571"/>
                  <a:gd name="connsiteX18" fmla="*/ 60425 w 74810"/>
                  <a:gd name="connsiteY18" fmla="*/ 90005 h 111571"/>
                  <a:gd name="connsiteX19" fmla="*/ 63650 w 74810"/>
                  <a:gd name="connsiteY19" fmla="*/ 90005 h 11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4810" h="111571">
                    <a:moveTo>
                      <a:pt x="54521" y="111784"/>
                    </a:moveTo>
                    <a:lnTo>
                      <a:pt x="100" y="111784"/>
                    </a:lnTo>
                    <a:lnTo>
                      <a:pt x="100" y="108807"/>
                    </a:lnTo>
                    <a:cubicBezTo>
                      <a:pt x="27832" y="84499"/>
                      <a:pt x="46137" y="65449"/>
                      <a:pt x="55067" y="51657"/>
                    </a:cubicBezTo>
                    <a:cubicBezTo>
                      <a:pt x="59135" y="45258"/>
                      <a:pt x="61219" y="38560"/>
                      <a:pt x="61268" y="31466"/>
                    </a:cubicBezTo>
                    <a:cubicBezTo>
                      <a:pt x="61219" y="25910"/>
                      <a:pt x="59482" y="21346"/>
                      <a:pt x="56109" y="17824"/>
                    </a:cubicBezTo>
                    <a:cubicBezTo>
                      <a:pt x="52636" y="14351"/>
                      <a:pt x="48221" y="12615"/>
                      <a:pt x="42764" y="12565"/>
                    </a:cubicBezTo>
                    <a:cubicBezTo>
                      <a:pt x="35174" y="12615"/>
                      <a:pt x="28923" y="16236"/>
                      <a:pt x="24061" y="23430"/>
                    </a:cubicBezTo>
                    <a:lnTo>
                      <a:pt x="21234" y="22140"/>
                    </a:lnTo>
                    <a:cubicBezTo>
                      <a:pt x="23962" y="15244"/>
                      <a:pt x="27980" y="9837"/>
                      <a:pt x="33239" y="5967"/>
                    </a:cubicBezTo>
                    <a:cubicBezTo>
                      <a:pt x="38498" y="2147"/>
                      <a:pt x="44153" y="262"/>
                      <a:pt x="50305" y="212"/>
                    </a:cubicBezTo>
                    <a:cubicBezTo>
                      <a:pt x="57200" y="262"/>
                      <a:pt x="63054" y="2643"/>
                      <a:pt x="67817" y="7356"/>
                    </a:cubicBezTo>
                    <a:cubicBezTo>
                      <a:pt x="72530" y="12168"/>
                      <a:pt x="74911" y="17923"/>
                      <a:pt x="74911" y="24620"/>
                    </a:cubicBezTo>
                    <a:cubicBezTo>
                      <a:pt x="74911" y="29383"/>
                      <a:pt x="74067" y="33748"/>
                      <a:pt x="72430" y="37767"/>
                    </a:cubicBezTo>
                    <a:cubicBezTo>
                      <a:pt x="69801" y="44067"/>
                      <a:pt x="65039" y="51112"/>
                      <a:pt x="58143" y="58900"/>
                    </a:cubicBezTo>
                    <a:cubicBezTo>
                      <a:pt x="47576" y="70856"/>
                      <a:pt x="33537" y="84598"/>
                      <a:pt x="15975" y="100076"/>
                    </a:cubicBezTo>
                    <a:lnTo>
                      <a:pt x="43409" y="100076"/>
                    </a:lnTo>
                    <a:cubicBezTo>
                      <a:pt x="47775" y="100126"/>
                      <a:pt x="51396" y="99183"/>
                      <a:pt x="54273" y="97348"/>
                    </a:cubicBezTo>
                    <a:cubicBezTo>
                      <a:pt x="57101" y="95562"/>
                      <a:pt x="59135" y="93131"/>
                      <a:pt x="60425" y="90005"/>
                    </a:cubicBezTo>
                    <a:lnTo>
                      <a:pt x="63650" y="90005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7A70C7D6-41D9-E398-1364-503108FA8A9B}"/>
                </a:ext>
              </a:extLst>
            </p:cNvPr>
            <p:cNvSpPr/>
            <p:nvPr/>
          </p:nvSpPr>
          <p:spPr>
            <a:xfrm>
              <a:off x="2446655" y="3895035"/>
              <a:ext cx="12700" cy="28625"/>
            </a:xfrm>
            <a:custGeom>
              <a:avLst/>
              <a:gdLst>
                <a:gd name="connsiteX0" fmla="*/ -66 w 12700"/>
                <a:gd name="connsiteY0" fmla="*/ 28621 h 28625"/>
                <a:gd name="connsiteX1" fmla="*/ -66 w 12700"/>
                <a:gd name="connsiteY1" fmla="*/ -5 h 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5">
                  <a:moveTo>
                    <a:pt x="-66" y="28621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E13211FC-6D41-1C9D-BD37-49BD03CEB42E}"/>
                </a:ext>
              </a:extLst>
            </p:cNvPr>
            <p:cNvSpPr/>
            <p:nvPr/>
          </p:nvSpPr>
          <p:spPr>
            <a:xfrm>
              <a:off x="2592908" y="3895035"/>
              <a:ext cx="12700" cy="28625"/>
            </a:xfrm>
            <a:custGeom>
              <a:avLst/>
              <a:gdLst>
                <a:gd name="connsiteX0" fmla="*/ -66 w 12700"/>
                <a:gd name="connsiteY0" fmla="*/ 28621 h 28625"/>
                <a:gd name="connsiteX1" fmla="*/ -66 w 12700"/>
                <a:gd name="connsiteY1" fmla="*/ -5 h 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5">
                  <a:moveTo>
                    <a:pt x="-66" y="28621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8564DAC8-AC73-AA87-5128-60B57A209121}"/>
                </a:ext>
              </a:extLst>
            </p:cNvPr>
            <p:cNvSpPr/>
            <p:nvPr/>
          </p:nvSpPr>
          <p:spPr>
            <a:xfrm>
              <a:off x="2739149" y="3895035"/>
              <a:ext cx="12700" cy="28625"/>
            </a:xfrm>
            <a:custGeom>
              <a:avLst/>
              <a:gdLst>
                <a:gd name="connsiteX0" fmla="*/ -66 w 12700"/>
                <a:gd name="connsiteY0" fmla="*/ 28621 h 28625"/>
                <a:gd name="connsiteX1" fmla="*/ -66 w 12700"/>
                <a:gd name="connsiteY1" fmla="*/ -5 h 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5">
                  <a:moveTo>
                    <a:pt x="-66" y="28621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22F6E30B-9507-71CF-E988-5DEF6E470288}"/>
                </a:ext>
              </a:extLst>
            </p:cNvPr>
            <p:cNvSpPr/>
            <p:nvPr/>
          </p:nvSpPr>
          <p:spPr>
            <a:xfrm>
              <a:off x="2885351" y="3875985"/>
              <a:ext cx="12700" cy="47675"/>
            </a:xfrm>
            <a:custGeom>
              <a:avLst/>
              <a:gdLst>
                <a:gd name="connsiteX0" fmla="*/ -66 w 12700"/>
                <a:gd name="connsiteY0" fmla="*/ 47671 h 47675"/>
                <a:gd name="connsiteX1" fmla="*/ -66 w 12700"/>
                <a:gd name="connsiteY1" fmla="*/ -5 h 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47675">
                  <a:moveTo>
                    <a:pt x="-66" y="47671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42" name="图形 4">
              <a:extLst>
                <a:ext uri="{FF2B5EF4-FFF2-40B4-BE49-F238E27FC236}">
                  <a16:creationId xmlns:a16="http://schemas.microsoft.com/office/drawing/2014/main" id="{93BE00F2-D69D-B767-246F-326E3FC5634C}"/>
                </a:ext>
              </a:extLst>
            </p:cNvPr>
            <p:cNvGrpSpPr/>
            <p:nvPr/>
          </p:nvGrpSpPr>
          <p:grpSpPr>
            <a:xfrm>
              <a:off x="2792247" y="3997306"/>
              <a:ext cx="194121" cy="113506"/>
              <a:chOff x="2792247" y="3997306"/>
              <a:chExt cx="194121" cy="113506"/>
            </a:xfrm>
            <a:solidFill>
              <a:srgbClr val="000000"/>
            </a:solidFill>
          </p:grpSpPr>
          <p:sp>
            <p:nvSpPr>
              <p:cNvPr id="43" name="任意多边形: 形状 42">
                <a:extLst>
                  <a:ext uri="{FF2B5EF4-FFF2-40B4-BE49-F238E27FC236}">
                    <a16:creationId xmlns:a16="http://schemas.microsoft.com/office/drawing/2014/main" id="{1E2C7B6D-39DA-0CA9-0E38-AAE324D8591F}"/>
                  </a:ext>
                </a:extLst>
              </p:cNvPr>
              <p:cNvSpPr/>
              <p:nvPr/>
            </p:nvSpPr>
            <p:spPr>
              <a:xfrm>
                <a:off x="2792247" y="3997306"/>
                <a:ext cx="58836" cy="111571"/>
              </a:xfrm>
              <a:custGeom>
                <a:avLst/>
                <a:gdLst>
                  <a:gd name="connsiteX0" fmla="*/ 58973 w 58836"/>
                  <a:gd name="connsiteY0" fmla="*/ 212 h 111571"/>
                  <a:gd name="connsiteX1" fmla="*/ 33027 w 58836"/>
                  <a:gd name="connsiteY1" fmla="*/ 90601 h 111571"/>
                  <a:gd name="connsiteX2" fmla="*/ 30795 w 58836"/>
                  <a:gd name="connsiteY2" fmla="*/ 102110 h 111571"/>
                  <a:gd name="connsiteX3" fmla="*/ 32829 w 58836"/>
                  <a:gd name="connsiteY3" fmla="*/ 106674 h 111571"/>
                  <a:gd name="connsiteX4" fmla="*/ 42453 w 58836"/>
                  <a:gd name="connsiteY4" fmla="*/ 108807 h 111571"/>
                  <a:gd name="connsiteX5" fmla="*/ 41659 w 58836"/>
                  <a:gd name="connsiteY5" fmla="*/ 111784 h 111571"/>
                  <a:gd name="connsiteX6" fmla="*/ 136 w 58836"/>
                  <a:gd name="connsiteY6" fmla="*/ 111784 h 111571"/>
                  <a:gd name="connsiteX7" fmla="*/ 1277 w 58836"/>
                  <a:gd name="connsiteY7" fmla="*/ 108807 h 111571"/>
                  <a:gd name="connsiteX8" fmla="*/ 9959 w 58836"/>
                  <a:gd name="connsiteY8" fmla="*/ 107766 h 111571"/>
                  <a:gd name="connsiteX9" fmla="*/ 15069 w 58836"/>
                  <a:gd name="connsiteY9" fmla="*/ 103896 h 111571"/>
                  <a:gd name="connsiteX10" fmla="*/ 20476 w 58836"/>
                  <a:gd name="connsiteY10" fmla="*/ 90601 h 111571"/>
                  <a:gd name="connsiteX11" fmla="*/ 39179 w 58836"/>
                  <a:gd name="connsiteY11" fmla="*/ 25662 h 111571"/>
                  <a:gd name="connsiteX12" fmla="*/ 41014 w 58836"/>
                  <a:gd name="connsiteY12" fmla="*/ 18915 h 111571"/>
                  <a:gd name="connsiteX13" fmla="*/ 41262 w 58836"/>
                  <a:gd name="connsiteY13" fmla="*/ 15790 h 111571"/>
                  <a:gd name="connsiteX14" fmla="*/ 39725 w 58836"/>
                  <a:gd name="connsiteY14" fmla="*/ 11374 h 111571"/>
                  <a:gd name="connsiteX15" fmla="*/ 35557 w 58836"/>
                  <a:gd name="connsiteY15" fmla="*/ 9737 h 111571"/>
                  <a:gd name="connsiteX16" fmla="*/ 29009 w 58836"/>
                  <a:gd name="connsiteY16" fmla="*/ 10680 h 111571"/>
                  <a:gd name="connsiteX17" fmla="*/ 27967 w 58836"/>
                  <a:gd name="connsiteY17" fmla="*/ 7803 h 111571"/>
                  <a:gd name="connsiteX18" fmla="*/ 55103 w 58836"/>
                  <a:gd name="connsiteY18" fmla="*/ 212 h 11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836" h="111571">
                    <a:moveTo>
                      <a:pt x="58973" y="212"/>
                    </a:moveTo>
                    <a:lnTo>
                      <a:pt x="33027" y="90601"/>
                    </a:lnTo>
                    <a:cubicBezTo>
                      <a:pt x="31489" y="95909"/>
                      <a:pt x="30745" y="99729"/>
                      <a:pt x="30795" y="102110"/>
                    </a:cubicBezTo>
                    <a:cubicBezTo>
                      <a:pt x="30745" y="104094"/>
                      <a:pt x="31440" y="105632"/>
                      <a:pt x="32829" y="106674"/>
                    </a:cubicBezTo>
                    <a:cubicBezTo>
                      <a:pt x="34168" y="107716"/>
                      <a:pt x="37393" y="108410"/>
                      <a:pt x="42453" y="108807"/>
                    </a:cubicBezTo>
                    <a:lnTo>
                      <a:pt x="41659" y="111784"/>
                    </a:lnTo>
                    <a:lnTo>
                      <a:pt x="136" y="111784"/>
                    </a:lnTo>
                    <a:lnTo>
                      <a:pt x="1277" y="108807"/>
                    </a:lnTo>
                    <a:cubicBezTo>
                      <a:pt x="5643" y="108708"/>
                      <a:pt x="8520" y="108361"/>
                      <a:pt x="9959" y="107766"/>
                    </a:cubicBezTo>
                    <a:cubicBezTo>
                      <a:pt x="12191" y="106773"/>
                      <a:pt x="13928" y="105483"/>
                      <a:pt x="15069" y="103896"/>
                    </a:cubicBezTo>
                    <a:cubicBezTo>
                      <a:pt x="16805" y="101416"/>
                      <a:pt x="18591" y="97000"/>
                      <a:pt x="20476" y="90601"/>
                    </a:cubicBezTo>
                    <a:lnTo>
                      <a:pt x="39179" y="25662"/>
                    </a:lnTo>
                    <a:cubicBezTo>
                      <a:pt x="40270" y="21792"/>
                      <a:pt x="40866" y="19510"/>
                      <a:pt x="41014" y="18915"/>
                    </a:cubicBezTo>
                    <a:cubicBezTo>
                      <a:pt x="41163" y="17824"/>
                      <a:pt x="41262" y="16782"/>
                      <a:pt x="41262" y="15790"/>
                    </a:cubicBezTo>
                    <a:cubicBezTo>
                      <a:pt x="41262" y="13905"/>
                      <a:pt x="40717" y="12466"/>
                      <a:pt x="39725" y="11374"/>
                    </a:cubicBezTo>
                    <a:cubicBezTo>
                      <a:pt x="38633" y="10333"/>
                      <a:pt x="37244" y="9787"/>
                      <a:pt x="35557" y="9737"/>
                    </a:cubicBezTo>
                    <a:cubicBezTo>
                      <a:pt x="34069" y="9787"/>
                      <a:pt x="31886" y="10085"/>
                      <a:pt x="29009" y="10680"/>
                    </a:cubicBezTo>
                    <a:lnTo>
                      <a:pt x="27967" y="7803"/>
                    </a:lnTo>
                    <a:lnTo>
                      <a:pt x="55103" y="212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: 形状 43">
                <a:extLst>
                  <a:ext uri="{FF2B5EF4-FFF2-40B4-BE49-F238E27FC236}">
                    <a16:creationId xmlns:a16="http://schemas.microsoft.com/office/drawing/2014/main" id="{A82A2685-310E-D752-D636-4654CE26B59A}"/>
                  </a:ext>
                </a:extLst>
              </p:cNvPr>
              <p:cNvSpPr/>
              <p:nvPr/>
            </p:nvSpPr>
            <p:spPr>
              <a:xfrm>
                <a:off x="2870281" y="4094441"/>
                <a:ext cx="16373" cy="16271"/>
              </a:xfrm>
              <a:custGeom>
                <a:avLst/>
                <a:gdLst>
                  <a:gd name="connsiteX0" fmla="*/ 8281 w 16373"/>
                  <a:gd name="connsiteY0" fmla="*/ 212 h 16271"/>
                  <a:gd name="connsiteX1" fmla="*/ 14135 w 16373"/>
                  <a:gd name="connsiteY1" fmla="*/ 2594 h 16271"/>
                  <a:gd name="connsiteX2" fmla="*/ 16516 w 16373"/>
                  <a:gd name="connsiteY2" fmla="*/ 8348 h 16271"/>
                  <a:gd name="connsiteX3" fmla="*/ 14085 w 16373"/>
                  <a:gd name="connsiteY3" fmla="*/ 14103 h 16271"/>
                  <a:gd name="connsiteX4" fmla="*/ 8281 w 16373"/>
                  <a:gd name="connsiteY4" fmla="*/ 16484 h 16271"/>
                  <a:gd name="connsiteX5" fmla="*/ 2526 w 16373"/>
                  <a:gd name="connsiteY5" fmla="*/ 14103 h 16271"/>
                  <a:gd name="connsiteX6" fmla="*/ 145 w 16373"/>
                  <a:gd name="connsiteY6" fmla="*/ 8348 h 16271"/>
                  <a:gd name="connsiteX7" fmla="*/ 2526 w 16373"/>
                  <a:gd name="connsiteY7" fmla="*/ 2594 h 16271"/>
                  <a:gd name="connsiteX8" fmla="*/ 8281 w 16373"/>
                  <a:gd name="connsiteY8" fmla="*/ 212 h 1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73" h="16271">
                    <a:moveTo>
                      <a:pt x="8281" y="212"/>
                    </a:moveTo>
                    <a:cubicBezTo>
                      <a:pt x="10563" y="212"/>
                      <a:pt x="12498" y="1006"/>
                      <a:pt x="14135" y="2594"/>
                    </a:cubicBezTo>
                    <a:cubicBezTo>
                      <a:pt x="15673" y="4181"/>
                      <a:pt x="16466" y="6116"/>
                      <a:pt x="16516" y="8348"/>
                    </a:cubicBezTo>
                    <a:cubicBezTo>
                      <a:pt x="16466" y="10630"/>
                      <a:pt x="15673" y="12565"/>
                      <a:pt x="14085" y="14103"/>
                    </a:cubicBezTo>
                    <a:cubicBezTo>
                      <a:pt x="12498" y="15690"/>
                      <a:pt x="10563" y="16435"/>
                      <a:pt x="8281" y="16484"/>
                    </a:cubicBezTo>
                    <a:cubicBezTo>
                      <a:pt x="5999" y="16435"/>
                      <a:pt x="4064" y="15690"/>
                      <a:pt x="2526" y="14103"/>
                    </a:cubicBezTo>
                    <a:cubicBezTo>
                      <a:pt x="889" y="12565"/>
                      <a:pt x="95" y="10630"/>
                      <a:pt x="145" y="8348"/>
                    </a:cubicBezTo>
                    <a:cubicBezTo>
                      <a:pt x="95" y="6116"/>
                      <a:pt x="889" y="4181"/>
                      <a:pt x="2526" y="2594"/>
                    </a:cubicBezTo>
                    <a:cubicBezTo>
                      <a:pt x="4064" y="1006"/>
                      <a:pt x="5999" y="212"/>
                      <a:pt x="8281" y="21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: 形状 44">
                <a:extLst>
                  <a:ext uri="{FF2B5EF4-FFF2-40B4-BE49-F238E27FC236}">
                    <a16:creationId xmlns:a16="http://schemas.microsoft.com/office/drawing/2014/main" id="{D6A8105C-061C-0134-D517-6B7723BA1CDC}"/>
                  </a:ext>
                </a:extLst>
              </p:cNvPr>
              <p:cNvSpPr/>
              <p:nvPr/>
            </p:nvSpPr>
            <p:spPr>
              <a:xfrm>
                <a:off x="2911161" y="3999538"/>
                <a:ext cx="75207" cy="111273"/>
              </a:xfrm>
              <a:custGeom>
                <a:avLst/>
                <a:gdLst>
                  <a:gd name="connsiteX0" fmla="*/ 75354 w 75207"/>
                  <a:gd name="connsiteY0" fmla="*/ 212 h 111273"/>
                  <a:gd name="connsiteX1" fmla="*/ 54468 w 75207"/>
                  <a:gd name="connsiteY1" fmla="*/ 72146 h 111273"/>
                  <a:gd name="connsiteX2" fmla="*/ 67565 w 75207"/>
                  <a:gd name="connsiteY2" fmla="*/ 72146 h 111273"/>
                  <a:gd name="connsiteX3" fmla="*/ 64638 w 75207"/>
                  <a:gd name="connsiteY3" fmla="*/ 82117 h 111273"/>
                  <a:gd name="connsiteX4" fmla="*/ 51442 w 75207"/>
                  <a:gd name="connsiteY4" fmla="*/ 82117 h 111273"/>
                  <a:gd name="connsiteX5" fmla="*/ 42959 w 75207"/>
                  <a:gd name="connsiteY5" fmla="*/ 111486 h 111273"/>
                  <a:gd name="connsiteX6" fmla="*/ 31102 w 75207"/>
                  <a:gd name="connsiteY6" fmla="*/ 111486 h 111273"/>
                  <a:gd name="connsiteX7" fmla="*/ 39635 w 75207"/>
                  <a:gd name="connsiteY7" fmla="*/ 82117 h 111273"/>
                  <a:gd name="connsiteX8" fmla="*/ 146 w 75207"/>
                  <a:gd name="connsiteY8" fmla="*/ 82117 h 111273"/>
                  <a:gd name="connsiteX9" fmla="*/ 3519 w 75207"/>
                  <a:gd name="connsiteY9" fmla="*/ 70856 h 111273"/>
                  <a:gd name="connsiteX10" fmla="*/ 69252 w 75207"/>
                  <a:gd name="connsiteY10" fmla="*/ 212 h 111273"/>
                  <a:gd name="connsiteX11" fmla="*/ 57445 w 75207"/>
                  <a:gd name="connsiteY11" fmla="*/ 21048 h 111273"/>
                  <a:gd name="connsiteX12" fmla="*/ 10465 w 75207"/>
                  <a:gd name="connsiteY12" fmla="*/ 72146 h 111273"/>
                  <a:gd name="connsiteX13" fmla="*/ 42810 w 75207"/>
                  <a:gd name="connsiteY13" fmla="*/ 72146 h 111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5207" h="111273">
                    <a:moveTo>
                      <a:pt x="75354" y="212"/>
                    </a:moveTo>
                    <a:lnTo>
                      <a:pt x="54468" y="72146"/>
                    </a:lnTo>
                    <a:lnTo>
                      <a:pt x="67565" y="72146"/>
                    </a:lnTo>
                    <a:lnTo>
                      <a:pt x="64638" y="82117"/>
                    </a:lnTo>
                    <a:lnTo>
                      <a:pt x="51442" y="82117"/>
                    </a:lnTo>
                    <a:lnTo>
                      <a:pt x="42959" y="111486"/>
                    </a:lnTo>
                    <a:lnTo>
                      <a:pt x="31102" y="111486"/>
                    </a:lnTo>
                    <a:lnTo>
                      <a:pt x="39635" y="82117"/>
                    </a:lnTo>
                    <a:lnTo>
                      <a:pt x="146" y="82117"/>
                    </a:lnTo>
                    <a:lnTo>
                      <a:pt x="3519" y="70856"/>
                    </a:lnTo>
                    <a:lnTo>
                      <a:pt x="69252" y="212"/>
                    </a:lnTo>
                    <a:close/>
                    <a:moveTo>
                      <a:pt x="57445" y="21048"/>
                    </a:moveTo>
                    <a:lnTo>
                      <a:pt x="10465" y="72146"/>
                    </a:lnTo>
                    <a:lnTo>
                      <a:pt x="42810" y="72146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396A3A06-3F19-A90E-7FCE-41A3577A0935}"/>
                </a:ext>
              </a:extLst>
            </p:cNvPr>
            <p:cNvSpPr/>
            <p:nvPr/>
          </p:nvSpPr>
          <p:spPr>
            <a:xfrm>
              <a:off x="3031605" y="3895035"/>
              <a:ext cx="12700" cy="28625"/>
            </a:xfrm>
            <a:custGeom>
              <a:avLst/>
              <a:gdLst>
                <a:gd name="connsiteX0" fmla="*/ -66 w 12700"/>
                <a:gd name="connsiteY0" fmla="*/ 28621 h 28625"/>
                <a:gd name="connsiteX1" fmla="*/ -66 w 12700"/>
                <a:gd name="connsiteY1" fmla="*/ -5 h 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5">
                  <a:moveTo>
                    <a:pt x="-66" y="28621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B6A23F8F-C6AB-DD35-B90C-9DFBCA9E8DC3}"/>
                </a:ext>
              </a:extLst>
            </p:cNvPr>
            <p:cNvSpPr/>
            <p:nvPr/>
          </p:nvSpPr>
          <p:spPr>
            <a:xfrm>
              <a:off x="3177845" y="3895035"/>
              <a:ext cx="12700" cy="28625"/>
            </a:xfrm>
            <a:custGeom>
              <a:avLst/>
              <a:gdLst>
                <a:gd name="connsiteX0" fmla="*/ -66 w 12700"/>
                <a:gd name="connsiteY0" fmla="*/ 28621 h 28625"/>
                <a:gd name="connsiteX1" fmla="*/ -66 w 12700"/>
                <a:gd name="connsiteY1" fmla="*/ -5 h 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5">
                  <a:moveTo>
                    <a:pt x="-66" y="28621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4F753DC3-5257-7027-38BE-5BE4FDB7C106}"/>
                </a:ext>
              </a:extLst>
            </p:cNvPr>
            <p:cNvSpPr/>
            <p:nvPr/>
          </p:nvSpPr>
          <p:spPr>
            <a:xfrm>
              <a:off x="3324098" y="3895035"/>
              <a:ext cx="12700" cy="28625"/>
            </a:xfrm>
            <a:custGeom>
              <a:avLst/>
              <a:gdLst>
                <a:gd name="connsiteX0" fmla="*/ -66 w 12700"/>
                <a:gd name="connsiteY0" fmla="*/ 28621 h 28625"/>
                <a:gd name="connsiteX1" fmla="*/ -66 w 12700"/>
                <a:gd name="connsiteY1" fmla="*/ -5 h 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5">
                  <a:moveTo>
                    <a:pt x="-66" y="28621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FCC046AC-B2D6-1BED-CA83-AED40EDA1F14}"/>
                </a:ext>
              </a:extLst>
            </p:cNvPr>
            <p:cNvSpPr/>
            <p:nvPr/>
          </p:nvSpPr>
          <p:spPr>
            <a:xfrm>
              <a:off x="3470301" y="3875985"/>
              <a:ext cx="12700" cy="47675"/>
            </a:xfrm>
            <a:custGeom>
              <a:avLst/>
              <a:gdLst>
                <a:gd name="connsiteX0" fmla="*/ -66 w 12700"/>
                <a:gd name="connsiteY0" fmla="*/ 47671 h 47675"/>
                <a:gd name="connsiteX1" fmla="*/ -66 w 12700"/>
                <a:gd name="connsiteY1" fmla="*/ -5 h 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47675">
                  <a:moveTo>
                    <a:pt x="-66" y="47671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50" name="图形 4">
              <a:extLst>
                <a:ext uri="{FF2B5EF4-FFF2-40B4-BE49-F238E27FC236}">
                  <a16:creationId xmlns:a16="http://schemas.microsoft.com/office/drawing/2014/main" id="{A71311A6-5AAD-9031-1F47-FFD7B47F36B3}"/>
                </a:ext>
              </a:extLst>
            </p:cNvPr>
            <p:cNvGrpSpPr/>
            <p:nvPr/>
          </p:nvGrpSpPr>
          <p:grpSpPr>
            <a:xfrm>
              <a:off x="3375101" y="3997306"/>
              <a:ext cx="200521" cy="113506"/>
              <a:chOff x="3375101" y="3997306"/>
              <a:chExt cx="200521" cy="113506"/>
            </a:xfrm>
            <a:solidFill>
              <a:srgbClr val="000000"/>
            </a:solidFill>
          </p:grpSpPr>
          <p:sp>
            <p:nvSpPr>
              <p:cNvPr id="51" name="任意多边形: 形状 50">
                <a:extLst>
                  <a:ext uri="{FF2B5EF4-FFF2-40B4-BE49-F238E27FC236}">
                    <a16:creationId xmlns:a16="http://schemas.microsoft.com/office/drawing/2014/main" id="{2AF7E22A-B0C9-F234-B3B6-A26C85476707}"/>
                  </a:ext>
                </a:extLst>
              </p:cNvPr>
              <p:cNvSpPr/>
              <p:nvPr/>
            </p:nvSpPr>
            <p:spPr>
              <a:xfrm>
                <a:off x="3375101" y="3997306"/>
                <a:ext cx="58836" cy="111571"/>
              </a:xfrm>
              <a:custGeom>
                <a:avLst/>
                <a:gdLst>
                  <a:gd name="connsiteX0" fmla="*/ 59019 w 58836"/>
                  <a:gd name="connsiteY0" fmla="*/ 212 h 111571"/>
                  <a:gd name="connsiteX1" fmla="*/ 33073 w 58836"/>
                  <a:gd name="connsiteY1" fmla="*/ 90601 h 111571"/>
                  <a:gd name="connsiteX2" fmla="*/ 30841 w 58836"/>
                  <a:gd name="connsiteY2" fmla="*/ 102110 h 111571"/>
                  <a:gd name="connsiteX3" fmla="*/ 32875 w 58836"/>
                  <a:gd name="connsiteY3" fmla="*/ 106674 h 111571"/>
                  <a:gd name="connsiteX4" fmla="*/ 42499 w 58836"/>
                  <a:gd name="connsiteY4" fmla="*/ 108807 h 111571"/>
                  <a:gd name="connsiteX5" fmla="*/ 41705 w 58836"/>
                  <a:gd name="connsiteY5" fmla="*/ 111784 h 111571"/>
                  <a:gd name="connsiteX6" fmla="*/ 182 w 58836"/>
                  <a:gd name="connsiteY6" fmla="*/ 111784 h 111571"/>
                  <a:gd name="connsiteX7" fmla="*/ 1323 w 58836"/>
                  <a:gd name="connsiteY7" fmla="*/ 108807 h 111571"/>
                  <a:gd name="connsiteX8" fmla="*/ 10005 w 58836"/>
                  <a:gd name="connsiteY8" fmla="*/ 107766 h 111571"/>
                  <a:gd name="connsiteX9" fmla="*/ 15115 w 58836"/>
                  <a:gd name="connsiteY9" fmla="*/ 103896 h 111571"/>
                  <a:gd name="connsiteX10" fmla="*/ 20522 w 58836"/>
                  <a:gd name="connsiteY10" fmla="*/ 90601 h 111571"/>
                  <a:gd name="connsiteX11" fmla="*/ 39225 w 58836"/>
                  <a:gd name="connsiteY11" fmla="*/ 25662 h 111571"/>
                  <a:gd name="connsiteX12" fmla="*/ 41060 w 58836"/>
                  <a:gd name="connsiteY12" fmla="*/ 18915 h 111571"/>
                  <a:gd name="connsiteX13" fmla="*/ 41308 w 58836"/>
                  <a:gd name="connsiteY13" fmla="*/ 15790 h 111571"/>
                  <a:gd name="connsiteX14" fmla="*/ 39770 w 58836"/>
                  <a:gd name="connsiteY14" fmla="*/ 11374 h 111571"/>
                  <a:gd name="connsiteX15" fmla="*/ 35603 w 58836"/>
                  <a:gd name="connsiteY15" fmla="*/ 9737 h 111571"/>
                  <a:gd name="connsiteX16" fmla="*/ 29055 w 58836"/>
                  <a:gd name="connsiteY16" fmla="*/ 10680 h 111571"/>
                  <a:gd name="connsiteX17" fmla="*/ 28013 w 58836"/>
                  <a:gd name="connsiteY17" fmla="*/ 7803 h 111571"/>
                  <a:gd name="connsiteX18" fmla="*/ 55149 w 58836"/>
                  <a:gd name="connsiteY18" fmla="*/ 212 h 11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836" h="111571">
                    <a:moveTo>
                      <a:pt x="59019" y="212"/>
                    </a:moveTo>
                    <a:lnTo>
                      <a:pt x="33073" y="90601"/>
                    </a:lnTo>
                    <a:cubicBezTo>
                      <a:pt x="31535" y="95909"/>
                      <a:pt x="30791" y="99729"/>
                      <a:pt x="30841" y="102110"/>
                    </a:cubicBezTo>
                    <a:cubicBezTo>
                      <a:pt x="30791" y="104094"/>
                      <a:pt x="31486" y="105632"/>
                      <a:pt x="32875" y="106674"/>
                    </a:cubicBezTo>
                    <a:cubicBezTo>
                      <a:pt x="34214" y="107716"/>
                      <a:pt x="37439" y="108410"/>
                      <a:pt x="42499" y="108807"/>
                    </a:cubicBezTo>
                    <a:lnTo>
                      <a:pt x="41705" y="111784"/>
                    </a:lnTo>
                    <a:lnTo>
                      <a:pt x="182" y="111784"/>
                    </a:lnTo>
                    <a:lnTo>
                      <a:pt x="1323" y="108807"/>
                    </a:lnTo>
                    <a:cubicBezTo>
                      <a:pt x="5689" y="108708"/>
                      <a:pt x="8566" y="108361"/>
                      <a:pt x="10005" y="107766"/>
                    </a:cubicBezTo>
                    <a:cubicBezTo>
                      <a:pt x="12237" y="106773"/>
                      <a:pt x="13974" y="105483"/>
                      <a:pt x="15115" y="103896"/>
                    </a:cubicBezTo>
                    <a:cubicBezTo>
                      <a:pt x="16851" y="101416"/>
                      <a:pt x="18637" y="97000"/>
                      <a:pt x="20522" y="90601"/>
                    </a:cubicBezTo>
                    <a:lnTo>
                      <a:pt x="39225" y="25662"/>
                    </a:lnTo>
                    <a:cubicBezTo>
                      <a:pt x="40316" y="21792"/>
                      <a:pt x="40911" y="19510"/>
                      <a:pt x="41060" y="18915"/>
                    </a:cubicBezTo>
                    <a:cubicBezTo>
                      <a:pt x="41209" y="17824"/>
                      <a:pt x="41308" y="16782"/>
                      <a:pt x="41308" y="15790"/>
                    </a:cubicBezTo>
                    <a:cubicBezTo>
                      <a:pt x="41308" y="13905"/>
                      <a:pt x="40763" y="12466"/>
                      <a:pt x="39770" y="11374"/>
                    </a:cubicBezTo>
                    <a:cubicBezTo>
                      <a:pt x="38679" y="10333"/>
                      <a:pt x="37290" y="9787"/>
                      <a:pt x="35603" y="9737"/>
                    </a:cubicBezTo>
                    <a:cubicBezTo>
                      <a:pt x="34115" y="9787"/>
                      <a:pt x="31932" y="10085"/>
                      <a:pt x="29055" y="10680"/>
                    </a:cubicBezTo>
                    <a:lnTo>
                      <a:pt x="28013" y="7803"/>
                    </a:lnTo>
                    <a:lnTo>
                      <a:pt x="55149" y="212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" name="任意多边形: 形状 51">
                <a:extLst>
                  <a:ext uri="{FF2B5EF4-FFF2-40B4-BE49-F238E27FC236}">
                    <a16:creationId xmlns:a16="http://schemas.microsoft.com/office/drawing/2014/main" id="{6139EAB2-94DD-79C2-5EC2-8F842B575B43}"/>
                  </a:ext>
                </a:extLst>
              </p:cNvPr>
              <p:cNvSpPr/>
              <p:nvPr/>
            </p:nvSpPr>
            <p:spPr>
              <a:xfrm>
                <a:off x="3453134" y="4094441"/>
                <a:ext cx="16373" cy="16271"/>
              </a:xfrm>
              <a:custGeom>
                <a:avLst/>
                <a:gdLst>
                  <a:gd name="connsiteX0" fmla="*/ 8327 w 16373"/>
                  <a:gd name="connsiteY0" fmla="*/ 212 h 16271"/>
                  <a:gd name="connsiteX1" fmla="*/ 14181 w 16373"/>
                  <a:gd name="connsiteY1" fmla="*/ 2594 h 16271"/>
                  <a:gd name="connsiteX2" fmla="*/ 16562 w 16373"/>
                  <a:gd name="connsiteY2" fmla="*/ 8348 h 16271"/>
                  <a:gd name="connsiteX3" fmla="*/ 14131 w 16373"/>
                  <a:gd name="connsiteY3" fmla="*/ 14103 h 16271"/>
                  <a:gd name="connsiteX4" fmla="*/ 8327 w 16373"/>
                  <a:gd name="connsiteY4" fmla="*/ 16484 h 16271"/>
                  <a:gd name="connsiteX5" fmla="*/ 2572 w 16373"/>
                  <a:gd name="connsiteY5" fmla="*/ 14103 h 16271"/>
                  <a:gd name="connsiteX6" fmla="*/ 191 w 16373"/>
                  <a:gd name="connsiteY6" fmla="*/ 8348 h 16271"/>
                  <a:gd name="connsiteX7" fmla="*/ 2572 w 16373"/>
                  <a:gd name="connsiteY7" fmla="*/ 2594 h 16271"/>
                  <a:gd name="connsiteX8" fmla="*/ 8327 w 16373"/>
                  <a:gd name="connsiteY8" fmla="*/ 212 h 1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73" h="16271">
                    <a:moveTo>
                      <a:pt x="8327" y="212"/>
                    </a:moveTo>
                    <a:cubicBezTo>
                      <a:pt x="10609" y="212"/>
                      <a:pt x="12544" y="1006"/>
                      <a:pt x="14181" y="2594"/>
                    </a:cubicBezTo>
                    <a:cubicBezTo>
                      <a:pt x="15719" y="4181"/>
                      <a:pt x="16512" y="6116"/>
                      <a:pt x="16562" y="8348"/>
                    </a:cubicBezTo>
                    <a:cubicBezTo>
                      <a:pt x="16512" y="10630"/>
                      <a:pt x="15719" y="12565"/>
                      <a:pt x="14131" y="14103"/>
                    </a:cubicBezTo>
                    <a:cubicBezTo>
                      <a:pt x="12544" y="15690"/>
                      <a:pt x="10609" y="16435"/>
                      <a:pt x="8327" y="16484"/>
                    </a:cubicBezTo>
                    <a:cubicBezTo>
                      <a:pt x="6045" y="16435"/>
                      <a:pt x="4110" y="15690"/>
                      <a:pt x="2572" y="14103"/>
                    </a:cubicBezTo>
                    <a:cubicBezTo>
                      <a:pt x="935" y="12565"/>
                      <a:pt x="141" y="10630"/>
                      <a:pt x="191" y="8348"/>
                    </a:cubicBezTo>
                    <a:cubicBezTo>
                      <a:pt x="141" y="6116"/>
                      <a:pt x="935" y="4181"/>
                      <a:pt x="2572" y="2594"/>
                    </a:cubicBezTo>
                    <a:cubicBezTo>
                      <a:pt x="4110" y="1006"/>
                      <a:pt x="6045" y="212"/>
                      <a:pt x="8327" y="21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3" name="任意多边形: 形状 52">
                <a:extLst>
                  <a:ext uri="{FF2B5EF4-FFF2-40B4-BE49-F238E27FC236}">
                    <a16:creationId xmlns:a16="http://schemas.microsoft.com/office/drawing/2014/main" id="{6553A2C4-1AA2-ECDD-CF8B-7A59A19BFC1B}"/>
                  </a:ext>
                </a:extLst>
              </p:cNvPr>
              <p:cNvSpPr/>
              <p:nvPr/>
            </p:nvSpPr>
            <p:spPr>
              <a:xfrm>
                <a:off x="3499273" y="3997306"/>
                <a:ext cx="76348" cy="113506"/>
              </a:xfrm>
              <a:custGeom>
                <a:avLst/>
                <a:gdLst>
                  <a:gd name="connsiteX0" fmla="*/ 76541 w 76348"/>
                  <a:gd name="connsiteY0" fmla="*/ 212 h 113506"/>
                  <a:gd name="connsiteX1" fmla="*/ 76541 w 76348"/>
                  <a:gd name="connsiteY1" fmla="*/ 3338 h 113506"/>
                  <a:gd name="connsiteX2" fmla="*/ 49752 w 76348"/>
                  <a:gd name="connsiteY2" fmla="*/ 16931 h 113506"/>
                  <a:gd name="connsiteX3" fmla="*/ 27031 w 76348"/>
                  <a:gd name="connsiteY3" fmla="*/ 43521 h 113506"/>
                  <a:gd name="connsiteX4" fmla="*/ 41219 w 76348"/>
                  <a:gd name="connsiteY4" fmla="*/ 39801 h 113506"/>
                  <a:gd name="connsiteX5" fmla="*/ 58632 w 76348"/>
                  <a:gd name="connsiteY5" fmla="*/ 47242 h 113506"/>
                  <a:gd name="connsiteX6" fmla="*/ 65875 w 76348"/>
                  <a:gd name="connsiteY6" fmla="*/ 67185 h 113506"/>
                  <a:gd name="connsiteX7" fmla="*/ 53472 w 76348"/>
                  <a:gd name="connsiteY7" fmla="*/ 100126 h 113506"/>
                  <a:gd name="connsiteX8" fmla="*/ 26683 w 76348"/>
                  <a:gd name="connsiteY8" fmla="*/ 113719 h 113506"/>
                  <a:gd name="connsiteX9" fmla="*/ 6889 w 76348"/>
                  <a:gd name="connsiteY9" fmla="*/ 104094 h 113506"/>
                  <a:gd name="connsiteX10" fmla="*/ 192 w 76348"/>
                  <a:gd name="connsiteY10" fmla="*/ 81770 h 113506"/>
                  <a:gd name="connsiteX11" fmla="*/ 7832 w 76348"/>
                  <a:gd name="connsiteY11" fmla="*/ 49177 h 113506"/>
                  <a:gd name="connsiteX12" fmla="*/ 28568 w 76348"/>
                  <a:gd name="connsiteY12" fmla="*/ 21594 h 113506"/>
                  <a:gd name="connsiteX13" fmla="*/ 55804 w 76348"/>
                  <a:gd name="connsiteY13" fmla="*/ 4578 h 113506"/>
                  <a:gd name="connsiteX14" fmla="*/ 76541 w 76348"/>
                  <a:gd name="connsiteY14" fmla="*/ 212 h 113506"/>
                  <a:gd name="connsiteX15" fmla="*/ 23161 w 76348"/>
                  <a:gd name="connsiteY15" fmla="*/ 50268 h 113506"/>
                  <a:gd name="connsiteX16" fmla="*/ 11602 w 76348"/>
                  <a:gd name="connsiteY16" fmla="*/ 91543 h 113506"/>
                  <a:gd name="connsiteX17" fmla="*/ 15968 w 76348"/>
                  <a:gd name="connsiteY17" fmla="*/ 105136 h 113506"/>
                  <a:gd name="connsiteX18" fmla="*/ 25989 w 76348"/>
                  <a:gd name="connsiteY18" fmla="*/ 110097 h 113506"/>
                  <a:gd name="connsiteX19" fmla="*/ 43253 w 76348"/>
                  <a:gd name="connsiteY19" fmla="*/ 96603 h 113506"/>
                  <a:gd name="connsiteX20" fmla="*/ 51290 w 76348"/>
                  <a:gd name="connsiteY20" fmla="*/ 65250 h 113506"/>
                  <a:gd name="connsiteX21" fmla="*/ 46577 w 76348"/>
                  <a:gd name="connsiteY21" fmla="*/ 50615 h 113506"/>
                  <a:gd name="connsiteX22" fmla="*/ 35315 w 76348"/>
                  <a:gd name="connsiteY22" fmla="*/ 45456 h 113506"/>
                  <a:gd name="connsiteX23" fmla="*/ 29957 w 76348"/>
                  <a:gd name="connsiteY23" fmla="*/ 46399 h 113506"/>
                  <a:gd name="connsiteX24" fmla="*/ 23161 w 76348"/>
                  <a:gd name="connsiteY24" fmla="*/ 50268 h 11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348" h="113506">
                    <a:moveTo>
                      <a:pt x="76541" y="212"/>
                    </a:moveTo>
                    <a:lnTo>
                      <a:pt x="76541" y="3338"/>
                    </a:lnTo>
                    <a:cubicBezTo>
                      <a:pt x="67313" y="5521"/>
                      <a:pt x="58384" y="10035"/>
                      <a:pt x="49752" y="16931"/>
                    </a:cubicBezTo>
                    <a:cubicBezTo>
                      <a:pt x="41070" y="23876"/>
                      <a:pt x="33480" y="32756"/>
                      <a:pt x="27031" y="43521"/>
                    </a:cubicBezTo>
                    <a:cubicBezTo>
                      <a:pt x="32785" y="41090"/>
                      <a:pt x="37498" y="39850"/>
                      <a:pt x="41219" y="39801"/>
                    </a:cubicBezTo>
                    <a:cubicBezTo>
                      <a:pt x="47966" y="39850"/>
                      <a:pt x="53770" y="42331"/>
                      <a:pt x="58632" y="47242"/>
                    </a:cubicBezTo>
                    <a:cubicBezTo>
                      <a:pt x="63394" y="52203"/>
                      <a:pt x="65825" y="58851"/>
                      <a:pt x="65875" y="67185"/>
                    </a:cubicBezTo>
                    <a:cubicBezTo>
                      <a:pt x="65825" y="80084"/>
                      <a:pt x="61707" y="91047"/>
                      <a:pt x="53472" y="100126"/>
                    </a:cubicBezTo>
                    <a:cubicBezTo>
                      <a:pt x="45188" y="109204"/>
                      <a:pt x="36258" y="113719"/>
                      <a:pt x="26683" y="113719"/>
                    </a:cubicBezTo>
                    <a:cubicBezTo>
                      <a:pt x="17952" y="113719"/>
                      <a:pt x="11354" y="110544"/>
                      <a:pt x="6889" y="104094"/>
                    </a:cubicBezTo>
                    <a:cubicBezTo>
                      <a:pt x="2424" y="97744"/>
                      <a:pt x="192" y="90303"/>
                      <a:pt x="192" y="81770"/>
                    </a:cubicBezTo>
                    <a:cubicBezTo>
                      <a:pt x="192" y="70807"/>
                      <a:pt x="2722" y="59942"/>
                      <a:pt x="7832" y="49177"/>
                    </a:cubicBezTo>
                    <a:cubicBezTo>
                      <a:pt x="12892" y="38511"/>
                      <a:pt x="19788" y="29284"/>
                      <a:pt x="28568" y="21594"/>
                    </a:cubicBezTo>
                    <a:cubicBezTo>
                      <a:pt x="37300" y="13905"/>
                      <a:pt x="46378" y="8249"/>
                      <a:pt x="55804" y="4578"/>
                    </a:cubicBezTo>
                    <a:cubicBezTo>
                      <a:pt x="61360" y="2445"/>
                      <a:pt x="68306" y="1006"/>
                      <a:pt x="76541" y="212"/>
                    </a:cubicBezTo>
                    <a:close/>
                    <a:moveTo>
                      <a:pt x="23161" y="50268"/>
                    </a:moveTo>
                    <a:cubicBezTo>
                      <a:pt x="15422" y="66689"/>
                      <a:pt x="11552" y="80431"/>
                      <a:pt x="11602" y="91543"/>
                    </a:cubicBezTo>
                    <a:cubicBezTo>
                      <a:pt x="11552" y="97298"/>
                      <a:pt x="13041" y="101862"/>
                      <a:pt x="15968" y="105136"/>
                    </a:cubicBezTo>
                    <a:cubicBezTo>
                      <a:pt x="18845" y="108510"/>
                      <a:pt x="22169" y="110147"/>
                      <a:pt x="25989" y="110097"/>
                    </a:cubicBezTo>
                    <a:cubicBezTo>
                      <a:pt x="32140" y="110147"/>
                      <a:pt x="37895" y="105632"/>
                      <a:pt x="43253" y="96603"/>
                    </a:cubicBezTo>
                    <a:cubicBezTo>
                      <a:pt x="48561" y="87574"/>
                      <a:pt x="51240" y="77157"/>
                      <a:pt x="51290" y="65250"/>
                    </a:cubicBezTo>
                    <a:cubicBezTo>
                      <a:pt x="51240" y="58999"/>
                      <a:pt x="49652" y="54088"/>
                      <a:pt x="46577" y="50615"/>
                    </a:cubicBezTo>
                    <a:cubicBezTo>
                      <a:pt x="43402" y="47192"/>
                      <a:pt x="39681" y="45506"/>
                      <a:pt x="35315" y="45456"/>
                    </a:cubicBezTo>
                    <a:cubicBezTo>
                      <a:pt x="33430" y="45506"/>
                      <a:pt x="31644" y="45803"/>
                      <a:pt x="29957" y="46399"/>
                    </a:cubicBezTo>
                    <a:cubicBezTo>
                      <a:pt x="28271" y="47044"/>
                      <a:pt x="25989" y="48334"/>
                      <a:pt x="23161" y="5026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8D521DDD-5612-848F-794E-7BC615A96D76}"/>
                </a:ext>
              </a:extLst>
            </p:cNvPr>
            <p:cNvSpPr/>
            <p:nvPr/>
          </p:nvSpPr>
          <p:spPr>
            <a:xfrm>
              <a:off x="3616541" y="3895035"/>
              <a:ext cx="12700" cy="28625"/>
            </a:xfrm>
            <a:custGeom>
              <a:avLst/>
              <a:gdLst>
                <a:gd name="connsiteX0" fmla="*/ -66 w 12700"/>
                <a:gd name="connsiteY0" fmla="*/ 28621 h 28625"/>
                <a:gd name="connsiteX1" fmla="*/ -66 w 12700"/>
                <a:gd name="connsiteY1" fmla="*/ -5 h 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5">
                  <a:moveTo>
                    <a:pt x="-66" y="28621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7E00645C-C231-8805-7CE8-7D01277914FD}"/>
                </a:ext>
              </a:extLst>
            </p:cNvPr>
            <p:cNvSpPr/>
            <p:nvPr/>
          </p:nvSpPr>
          <p:spPr>
            <a:xfrm>
              <a:off x="3762794" y="3895035"/>
              <a:ext cx="12700" cy="28625"/>
            </a:xfrm>
            <a:custGeom>
              <a:avLst/>
              <a:gdLst>
                <a:gd name="connsiteX0" fmla="*/ -66 w 12700"/>
                <a:gd name="connsiteY0" fmla="*/ 28621 h 28625"/>
                <a:gd name="connsiteX1" fmla="*/ -66 w 12700"/>
                <a:gd name="connsiteY1" fmla="*/ -5 h 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5">
                  <a:moveTo>
                    <a:pt x="-66" y="28621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1138F08C-6086-0364-9FF2-3B1770910F43}"/>
                </a:ext>
              </a:extLst>
            </p:cNvPr>
            <p:cNvSpPr/>
            <p:nvPr/>
          </p:nvSpPr>
          <p:spPr>
            <a:xfrm>
              <a:off x="3909047" y="3895035"/>
              <a:ext cx="12700" cy="28625"/>
            </a:xfrm>
            <a:custGeom>
              <a:avLst/>
              <a:gdLst>
                <a:gd name="connsiteX0" fmla="*/ -66 w 12700"/>
                <a:gd name="connsiteY0" fmla="*/ 28621 h 28625"/>
                <a:gd name="connsiteX1" fmla="*/ -66 w 12700"/>
                <a:gd name="connsiteY1" fmla="*/ -5 h 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5">
                  <a:moveTo>
                    <a:pt x="-66" y="28621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2012E0F1-9A19-8D1E-2D42-AF2B3FDDE150}"/>
                </a:ext>
              </a:extLst>
            </p:cNvPr>
            <p:cNvSpPr/>
            <p:nvPr/>
          </p:nvSpPr>
          <p:spPr>
            <a:xfrm>
              <a:off x="4055237" y="3875985"/>
              <a:ext cx="12700" cy="47675"/>
            </a:xfrm>
            <a:custGeom>
              <a:avLst/>
              <a:gdLst>
                <a:gd name="connsiteX0" fmla="*/ -66 w 12700"/>
                <a:gd name="connsiteY0" fmla="*/ 47671 h 47675"/>
                <a:gd name="connsiteX1" fmla="*/ -66 w 12700"/>
                <a:gd name="connsiteY1" fmla="*/ -5 h 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47675">
                  <a:moveTo>
                    <a:pt x="-66" y="47671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58" name="图形 4">
              <a:extLst>
                <a:ext uri="{FF2B5EF4-FFF2-40B4-BE49-F238E27FC236}">
                  <a16:creationId xmlns:a16="http://schemas.microsoft.com/office/drawing/2014/main" id="{3BCEBBED-B5B4-5550-2956-D6BB4648BEF5}"/>
                </a:ext>
              </a:extLst>
            </p:cNvPr>
            <p:cNvGrpSpPr/>
            <p:nvPr/>
          </p:nvGrpSpPr>
          <p:grpSpPr>
            <a:xfrm>
              <a:off x="3962146" y="3997306"/>
              <a:ext cx="194468" cy="113506"/>
              <a:chOff x="3962146" y="3997306"/>
              <a:chExt cx="194468" cy="113506"/>
            </a:xfrm>
            <a:solidFill>
              <a:srgbClr val="000000"/>
            </a:solidFill>
          </p:grpSpPr>
          <p:sp>
            <p:nvSpPr>
              <p:cNvPr id="59" name="任意多边形: 形状 58">
                <a:extLst>
                  <a:ext uri="{FF2B5EF4-FFF2-40B4-BE49-F238E27FC236}">
                    <a16:creationId xmlns:a16="http://schemas.microsoft.com/office/drawing/2014/main" id="{93F853C8-0AA7-A991-443B-3A1817C88F5B}"/>
                  </a:ext>
                </a:extLst>
              </p:cNvPr>
              <p:cNvSpPr/>
              <p:nvPr/>
            </p:nvSpPr>
            <p:spPr>
              <a:xfrm>
                <a:off x="3962146" y="3997306"/>
                <a:ext cx="58836" cy="111571"/>
              </a:xfrm>
              <a:custGeom>
                <a:avLst/>
                <a:gdLst>
                  <a:gd name="connsiteX0" fmla="*/ 59065 w 58836"/>
                  <a:gd name="connsiteY0" fmla="*/ 212 h 111571"/>
                  <a:gd name="connsiteX1" fmla="*/ 33119 w 58836"/>
                  <a:gd name="connsiteY1" fmla="*/ 90601 h 111571"/>
                  <a:gd name="connsiteX2" fmla="*/ 30887 w 58836"/>
                  <a:gd name="connsiteY2" fmla="*/ 102110 h 111571"/>
                  <a:gd name="connsiteX3" fmla="*/ 32921 w 58836"/>
                  <a:gd name="connsiteY3" fmla="*/ 106674 h 111571"/>
                  <a:gd name="connsiteX4" fmla="*/ 42545 w 58836"/>
                  <a:gd name="connsiteY4" fmla="*/ 108807 h 111571"/>
                  <a:gd name="connsiteX5" fmla="*/ 41751 w 58836"/>
                  <a:gd name="connsiteY5" fmla="*/ 111784 h 111571"/>
                  <a:gd name="connsiteX6" fmla="*/ 228 w 58836"/>
                  <a:gd name="connsiteY6" fmla="*/ 111784 h 111571"/>
                  <a:gd name="connsiteX7" fmla="*/ 1369 w 58836"/>
                  <a:gd name="connsiteY7" fmla="*/ 108807 h 111571"/>
                  <a:gd name="connsiteX8" fmla="*/ 10051 w 58836"/>
                  <a:gd name="connsiteY8" fmla="*/ 107766 h 111571"/>
                  <a:gd name="connsiteX9" fmla="*/ 15161 w 58836"/>
                  <a:gd name="connsiteY9" fmla="*/ 103896 h 111571"/>
                  <a:gd name="connsiteX10" fmla="*/ 20568 w 58836"/>
                  <a:gd name="connsiteY10" fmla="*/ 90601 h 111571"/>
                  <a:gd name="connsiteX11" fmla="*/ 39271 w 58836"/>
                  <a:gd name="connsiteY11" fmla="*/ 25662 h 111571"/>
                  <a:gd name="connsiteX12" fmla="*/ 41107 w 58836"/>
                  <a:gd name="connsiteY12" fmla="*/ 18915 h 111571"/>
                  <a:gd name="connsiteX13" fmla="*/ 41355 w 58836"/>
                  <a:gd name="connsiteY13" fmla="*/ 15790 h 111571"/>
                  <a:gd name="connsiteX14" fmla="*/ 39817 w 58836"/>
                  <a:gd name="connsiteY14" fmla="*/ 11374 h 111571"/>
                  <a:gd name="connsiteX15" fmla="*/ 35649 w 58836"/>
                  <a:gd name="connsiteY15" fmla="*/ 9737 h 111571"/>
                  <a:gd name="connsiteX16" fmla="*/ 29101 w 58836"/>
                  <a:gd name="connsiteY16" fmla="*/ 10680 h 111571"/>
                  <a:gd name="connsiteX17" fmla="*/ 28059 w 58836"/>
                  <a:gd name="connsiteY17" fmla="*/ 7803 h 111571"/>
                  <a:gd name="connsiteX18" fmla="*/ 55195 w 58836"/>
                  <a:gd name="connsiteY18" fmla="*/ 212 h 11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836" h="111571">
                    <a:moveTo>
                      <a:pt x="59065" y="212"/>
                    </a:moveTo>
                    <a:lnTo>
                      <a:pt x="33119" y="90601"/>
                    </a:lnTo>
                    <a:cubicBezTo>
                      <a:pt x="31581" y="95909"/>
                      <a:pt x="30837" y="99729"/>
                      <a:pt x="30887" y="102110"/>
                    </a:cubicBezTo>
                    <a:cubicBezTo>
                      <a:pt x="30837" y="104094"/>
                      <a:pt x="31532" y="105632"/>
                      <a:pt x="32921" y="106674"/>
                    </a:cubicBezTo>
                    <a:cubicBezTo>
                      <a:pt x="34260" y="107716"/>
                      <a:pt x="37485" y="108410"/>
                      <a:pt x="42545" y="108807"/>
                    </a:cubicBezTo>
                    <a:lnTo>
                      <a:pt x="41751" y="111784"/>
                    </a:lnTo>
                    <a:lnTo>
                      <a:pt x="228" y="111784"/>
                    </a:lnTo>
                    <a:lnTo>
                      <a:pt x="1369" y="108807"/>
                    </a:lnTo>
                    <a:cubicBezTo>
                      <a:pt x="5735" y="108708"/>
                      <a:pt x="8612" y="108361"/>
                      <a:pt x="10051" y="107766"/>
                    </a:cubicBezTo>
                    <a:cubicBezTo>
                      <a:pt x="12283" y="106773"/>
                      <a:pt x="14020" y="105483"/>
                      <a:pt x="15161" y="103896"/>
                    </a:cubicBezTo>
                    <a:cubicBezTo>
                      <a:pt x="16897" y="101416"/>
                      <a:pt x="18683" y="97000"/>
                      <a:pt x="20568" y="90601"/>
                    </a:cubicBezTo>
                    <a:lnTo>
                      <a:pt x="39271" y="25662"/>
                    </a:lnTo>
                    <a:cubicBezTo>
                      <a:pt x="40362" y="21792"/>
                      <a:pt x="40958" y="19510"/>
                      <a:pt x="41107" y="18915"/>
                    </a:cubicBezTo>
                    <a:cubicBezTo>
                      <a:pt x="41255" y="17824"/>
                      <a:pt x="41355" y="16782"/>
                      <a:pt x="41355" y="15790"/>
                    </a:cubicBezTo>
                    <a:cubicBezTo>
                      <a:pt x="41355" y="13905"/>
                      <a:pt x="40809" y="12466"/>
                      <a:pt x="39817" y="11374"/>
                    </a:cubicBezTo>
                    <a:cubicBezTo>
                      <a:pt x="38725" y="10333"/>
                      <a:pt x="37336" y="9787"/>
                      <a:pt x="35649" y="9737"/>
                    </a:cubicBezTo>
                    <a:cubicBezTo>
                      <a:pt x="34161" y="9787"/>
                      <a:pt x="31978" y="10085"/>
                      <a:pt x="29101" y="10680"/>
                    </a:cubicBezTo>
                    <a:lnTo>
                      <a:pt x="28059" y="7803"/>
                    </a:lnTo>
                    <a:lnTo>
                      <a:pt x="55195" y="212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id="{54EEA704-6A85-F0FB-B4A8-515B9D21BB44}"/>
                  </a:ext>
                </a:extLst>
              </p:cNvPr>
              <p:cNvSpPr/>
              <p:nvPr/>
            </p:nvSpPr>
            <p:spPr>
              <a:xfrm>
                <a:off x="4040179" y="4094441"/>
                <a:ext cx="16373" cy="16271"/>
              </a:xfrm>
              <a:custGeom>
                <a:avLst/>
                <a:gdLst>
                  <a:gd name="connsiteX0" fmla="*/ 8373 w 16373"/>
                  <a:gd name="connsiteY0" fmla="*/ 212 h 16271"/>
                  <a:gd name="connsiteX1" fmla="*/ 14227 w 16373"/>
                  <a:gd name="connsiteY1" fmla="*/ 2594 h 16271"/>
                  <a:gd name="connsiteX2" fmla="*/ 16608 w 16373"/>
                  <a:gd name="connsiteY2" fmla="*/ 8348 h 16271"/>
                  <a:gd name="connsiteX3" fmla="*/ 14177 w 16373"/>
                  <a:gd name="connsiteY3" fmla="*/ 14103 h 16271"/>
                  <a:gd name="connsiteX4" fmla="*/ 8373 w 16373"/>
                  <a:gd name="connsiteY4" fmla="*/ 16484 h 16271"/>
                  <a:gd name="connsiteX5" fmla="*/ 2618 w 16373"/>
                  <a:gd name="connsiteY5" fmla="*/ 14103 h 16271"/>
                  <a:gd name="connsiteX6" fmla="*/ 237 w 16373"/>
                  <a:gd name="connsiteY6" fmla="*/ 8348 h 16271"/>
                  <a:gd name="connsiteX7" fmla="*/ 2618 w 16373"/>
                  <a:gd name="connsiteY7" fmla="*/ 2594 h 16271"/>
                  <a:gd name="connsiteX8" fmla="*/ 8373 w 16373"/>
                  <a:gd name="connsiteY8" fmla="*/ 212 h 1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73" h="16271">
                    <a:moveTo>
                      <a:pt x="8373" y="212"/>
                    </a:moveTo>
                    <a:cubicBezTo>
                      <a:pt x="10655" y="212"/>
                      <a:pt x="12590" y="1006"/>
                      <a:pt x="14227" y="2594"/>
                    </a:cubicBezTo>
                    <a:cubicBezTo>
                      <a:pt x="15765" y="4181"/>
                      <a:pt x="16559" y="6116"/>
                      <a:pt x="16608" y="8348"/>
                    </a:cubicBezTo>
                    <a:cubicBezTo>
                      <a:pt x="16559" y="10630"/>
                      <a:pt x="15765" y="12565"/>
                      <a:pt x="14177" y="14103"/>
                    </a:cubicBezTo>
                    <a:cubicBezTo>
                      <a:pt x="12590" y="15690"/>
                      <a:pt x="10655" y="16435"/>
                      <a:pt x="8373" y="16484"/>
                    </a:cubicBezTo>
                    <a:cubicBezTo>
                      <a:pt x="6091" y="16435"/>
                      <a:pt x="4156" y="15690"/>
                      <a:pt x="2618" y="14103"/>
                    </a:cubicBezTo>
                    <a:cubicBezTo>
                      <a:pt x="981" y="12565"/>
                      <a:pt x="187" y="10630"/>
                      <a:pt x="237" y="8348"/>
                    </a:cubicBezTo>
                    <a:cubicBezTo>
                      <a:pt x="187" y="6116"/>
                      <a:pt x="981" y="4181"/>
                      <a:pt x="2618" y="2594"/>
                    </a:cubicBezTo>
                    <a:cubicBezTo>
                      <a:pt x="4156" y="1006"/>
                      <a:pt x="6091" y="212"/>
                      <a:pt x="8373" y="21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1" name="任意多边形: 形状 60">
                <a:extLst>
                  <a:ext uri="{FF2B5EF4-FFF2-40B4-BE49-F238E27FC236}">
                    <a16:creationId xmlns:a16="http://schemas.microsoft.com/office/drawing/2014/main" id="{03B5065A-CDB6-CC2D-61EF-6B90E1DA56C3}"/>
                  </a:ext>
                </a:extLst>
              </p:cNvPr>
              <p:cNvSpPr/>
              <p:nvPr/>
            </p:nvSpPr>
            <p:spPr>
              <a:xfrm>
                <a:off x="4082200" y="3997306"/>
                <a:ext cx="74414" cy="113506"/>
              </a:xfrm>
              <a:custGeom>
                <a:avLst/>
                <a:gdLst>
                  <a:gd name="connsiteX0" fmla="*/ 49650 w 74414"/>
                  <a:gd name="connsiteY0" fmla="*/ 50615 h 113506"/>
                  <a:gd name="connsiteX1" fmla="*/ 60961 w 74414"/>
                  <a:gd name="connsiteY1" fmla="*/ 66342 h 113506"/>
                  <a:gd name="connsiteX2" fmla="*/ 64582 w 74414"/>
                  <a:gd name="connsiteY2" fmla="*/ 80976 h 113506"/>
                  <a:gd name="connsiteX3" fmla="*/ 54561 w 74414"/>
                  <a:gd name="connsiteY3" fmla="*/ 103946 h 113506"/>
                  <a:gd name="connsiteX4" fmla="*/ 29905 w 74414"/>
                  <a:gd name="connsiteY4" fmla="*/ 113719 h 113506"/>
                  <a:gd name="connsiteX5" fmla="*/ 8474 w 74414"/>
                  <a:gd name="connsiteY5" fmla="*/ 105732 h 113506"/>
                  <a:gd name="connsiteX6" fmla="*/ 239 w 74414"/>
                  <a:gd name="connsiteY6" fmla="*/ 87128 h 113506"/>
                  <a:gd name="connsiteX7" fmla="*/ 6936 w 74414"/>
                  <a:gd name="connsiteY7" fmla="*/ 69219 h 113506"/>
                  <a:gd name="connsiteX8" fmla="*/ 32386 w 74414"/>
                  <a:gd name="connsiteY8" fmla="*/ 52302 h 113506"/>
                  <a:gd name="connsiteX9" fmla="*/ 22662 w 74414"/>
                  <a:gd name="connsiteY9" fmla="*/ 37816 h 113506"/>
                  <a:gd name="connsiteX10" fmla="*/ 20132 w 74414"/>
                  <a:gd name="connsiteY10" fmla="*/ 26406 h 113506"/>
                  <a:gd name="connsiteX11" fmla="*/ 28169 w 74414"/>
                  <a:gd name="connsiteY11" fmla="*/ 7951 h 113506"/>
                  <a:gd name="connsiteX12" fmla="*/ 48360 w 74414"/>
                  <a:gd name="connsiteY12" fmla="*/ 212 h 113506"/>
                  <a:gd name="connsiteX13" fmla="*/ 67311 w 74414"/>
                  <a:gd name="connsiteY13" fmla="*/ 6910 h 113506"/>
                  <a:gd name="connsiteX14" fmla="*/ 74653 w 74414"/>
                  <a:gd name="connsiteY14" fmla="*/ 22537 h 113506"/>
                  <a:gd name="connsiteX15" fmla="*/ 68700 w 74414"/>
                  <a:gd name="connsiteY15" fmla="*/ 38660 h 113506"/>
                  <a:gd name="connsiteX16" fmla="*/ 49650 w 74414"/>
                  <a:gd name="connsiteY16" fmla="*/ 50615 h 113506"/>
                  <a:gd name="connsiteX17" fmla="*/ 46524 w 74414"/>
                  <a:gd name="connsiteY17" fmla="*/ 47192 h 113506"/>
                  <a:gd name="connsiteX18" fmla="*/ 59969 w 74414"/>
                  <a:gd name="connsiteY18" fmla="*/ 37469 h 113506"/>
                  <a:gd name="connsiteX19" fmla="*/ 64781 w 74414"/>
                  <a:gd name="connsiteY19" fmla="*/ 21892 h 113506"/>
                  <a:gd name="connsiteX20" fmla="*/ 60167 w 74414"/>
                  <a:gd name="connsiteY20" fmla="*/ 8944 h 113506"/>
                  <a:gd name="connsiteX21" fmla="*/ 48013 w 74414"/>
                  <a:gd name="connsiteY21" fmla="*/ 4231 h 113506"/>
                  <a:gd name="connsiteX22" fmla="*/ 36404 w 74414"/>
                  <a:gd name="connsiteY22" fmla="*/ 8745 h 113506"/>
                  <a:gd name="connsiteX23" fmla="*/ 31989 w 74414"/>
                  <a:gd name="connsiteY23" fmla="*/ 20453 h 113506"/>
                  <a:gd name="connsiteX24" fmla="*/ 34321 w 74414"/>
                  <a:gd name="connsiteY24" fmla="*/ 30424 h 113506"/>
                  <a:gd name="connsiteX25" fmla="*/ 46524 w 74414"/>
                  <a:gd name="connsiteY25" fmla="*/ 47192 h 113506"/>
                  <a:gd name="connsiteX26" fmla="*/ 35362 w 74414"/>
                  <a:gd name="connsiteY26" fmla="*/ 55576 h 113506"/>
                  <a:gd name="connsiteX27" fmla="*/ 17205 w 74414"/>
                  <a:gd name="connsiteY27" fmla="*/ 70062 h 113506"/>
                  <a:gd name="connsiteX28" fmla="*/ 11054 w 74414"/>
                  <a:gd name="connsiteY28" fmla="*/ 90402 h 113506"/>
                  <a:gd name="connsiteX29" fmla="*/ 16461 w 74414"/>
                  <a:gd name="connsiteY29" fmla="*/ 104591 h 113506"/>
                  <a:gd name="connsiteX30" fmla="*/ 30798 w 74414"/>
                  <a:gd name="connsiteY30" fmla="*/ 109948 h 113506"/>
                  <a:gd name="connsiteX31" fmla="*/ 46227 w 74414"/>
                  <a:gd name="connsiteY31" fmla="*/ 103499 h 113506"/>
                  <a:gd name="connsiteX32" fmla="*/ 52527 w 74414"/>
                  <a:gd name="connsiteY32" fmla="*/ 88071 h 113506"/>
                  <a:gd name="connsiteX33" fmla="*/ 48856 w 74414"/>
                  <a:gd name="connsiteY33" fmla="*/ 73882 h 113506"/>
                  <a:gd name="connsiteX34" fmla="*/ 35362 w 74414"/>
                  <a:gd name="connsiteY34" fmla="*/ 55576 h 11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4414" h="113506">
                    <a:moveTo>
                      <a:pt x="49650" y="50615"/>
                    </a:moveTo>
                    <a:cubicBezTo>
                      <a:pt x="54760" y="56221"/>
                      <a:pt x="58530" y="61480"/>
                      <a:pt x="60961" y="66342"/>
                    </a:cubicBezTo>
                    <a:cubicBezTo>
                      <a:pt x="63342" y="71253"/>
                      <a:pt x="64533" y="76115"/>
                      <a:pt x="64582" y="80976"/>
                    </a:cubicBezTo>
                    <a:cubicBezTo>
                      <a:pt x="64533" y="89757"/>
                      <a:pt x="61209" y="97447"/>
                      <a:pt x="54561" y="103946"/>
                    </a:cubicBezTo>
                    <a:cubicBezTo>
                      <a:pt x="47864" y="110494"/>
                      <a:pt x="39629" y="113719"/>
                      <a:pt x="29905" y="113719"/>
                    </a:cubicBezTo>
                    <a:cubicBezTo>
                      <a:pt x="21075" y="113719"/>
                      <a:pt x="13931" y="111089"/>
                      <a:pt x="8474" y="105732"/>
                    </a:cubicBezTo>
                    <a:cubicBezTo>
                      <a:pt x="2918" y="100473"/>
                      <a:pt x="189" y="94272"/>
                      <a:pt x="239" y="87128"/>
                    </a:cubicBezTo>
                    <a:cubicBezTo>
                      <a:pt x="189" y="81076"/>
                      <a:pt x="2422" y="75073"/>
                      <a:pt x="6936" y="69219"/>
                    </a:cubicBezTo>
                    <a:cubicBezTo>
                      <a:pt x="11401" y="63365"/>
                      <a:pt x="19884" y="57759"/>
                      <a:pt x="32386" y="52302"/>
                    </a:cubicBezTo>
                    <a:cubicBezTo>
                      <a:pt x="27574" y="46498"/>
                      <a:pt x="24349" y="41636"/>
                      <a:pt x="22662" y="37816"/>
                    </a:cubicBezTo>
                    <a:cubicBezTo>
                      <a:pt x="20976" y="33996"/>
                      <a:pt x="20132" y="30226"/>
                      <a:pt x="20132" y="26406"/>
                    </a:cubicBezTo>
                    <a:cubicBezTo>
                      <a:pt x="20132" y="19312"/>
                      <a:pt x="22811" y="13160"/>
                      <a:pt x="28169" y="7951"/>
                    </a:cubicBezTo>
                    <a:cubicBezTo>
                      <a:pt x="33527" y="2842"/>
                      <a:pt x="40224" y="262"/>
                      <a:pt x="48360" y="212"/>
                    </a:cubicBezTo>
                    <a:cubicBezTo>
                      <a:pt x="56049" y="262"/>
                      <a:pt x="62399" y="2494"/>
                      <a:pt x="67311" y="6910"/>
                    </a:cubicBezTo>
                    <a:cubicBezTo>
                      <a:pt x="72173" y="11424"/>
                      <a:pt x="74603" y="16633"/>
                      <a:pt x="74653" y="22537"/>
                    </a:cubicBezTo>
                    <a:cubicBezTo>
                      <a:pt x="74603" y="28490"/>
                      <a:pt x="72619" y="33848"/>
                      <a:pt x="68700" y="38660"/>
                    </a:cubicBezTo>
                    <a:cubicBezTo>
                      <a:pt x="64731" y="43521"/>
                      <a:pt x="58381" y="47490"/>
                      <a:pt x="49650" y="50615"/>
                    </a:cubicBezTo>
                    <a:close/>
                    <a:moveTo>
                      <a:pt x="46524" y="47192"/>
                    </a:moveTo>
                    <a:cubicBezTo>
                      <a:pt x="52279" y="45208"/>
                      <a:pt x="56744" y="41984"/>
                      <a:pt x="59969" y="37469"/>
                    </a:cubicBezTo>
                    <a:cubicBezTo>
                      <a:pt x="63144" y="32955"/>
                      <a:pt x="64781" y="27746"/>
                      <a:pt x="64781" y="21892"/>
                    </a:cubicBezTo>
                    <a:cubicBezTo>
                      <a:pt x="64781" y="16435"/>
                      <a:pt x="63243" y="12119"/>
                      <a:pt x="60167" y="8944"/>
                    </a:cubicBezTo>
                    <a:cubicBezTo>
                      <a:pt x="57091" y="5818"/>
                      <a:pt x="53023" y="4280"/>
                      <a:pt x="48013" y="4231"/>
                    </a:cubicBezTo>
                    <a:cubicBezTo>
                      <a:pt x="43201" y="4280"/>
                      <a:pt x="39331" y="5769"/>
                      <a:pt x="36404" y="8745"/>
                    </a:cubicBezTo>
                    <a:cubicBezTo>
                      <a:pt x="33428" y="11771"/>
                      <a:pt x="31939" y="15690"/>
                      <a:pt x="31989" y="20453"/>
                    </a:cubicBezTo>
                    <a:cubicBezTo>
                      <a:pt x="31939" y="24124"/>
                      <a:pt x="32733" y="27448"/>
                      <a:pt x="34321" y="30424"/>
                    </a:cubicBezTo>
                    <a:cubicBezTo>
                      <a:pt x="36553" y="34988"/>
                      <a:pt x="40621" y="40545"/>
                      <a:pt x="46524" y="47192"/>
                    </a:cubicBezTo>
                    <a:close/>
                    <a:moveTo>
                      <a:pt x="35362" y="55576"/>
                    </a:moveTo>
                    <a:cubicBezTo>
                      <a:pt x="27326" y="58950"/>
                      <a:pt x="21273" y="63762"/>
                      <a:pt x="17205" y="70062"/>
                    </a:cubicBezTo>
                    <a:cubicBezTo>
                      <a:pt x="13088" y="76412"/>
                      <a:pt x="11054" y="83209"/>
                      <a:pt x="11054" y="90402"/>
                    </a:cubicBezTo>
                    <a:cubicBezTo>
                      <a:pt x="11054" y="96306"/>
                      <a:pt x="12840" y="101019"/>
                      <a:pt x="16461" y="104591"/>
                    </a:cubicBezTo>
                    <a:cubicBezTo>
                      <a:pt x="20083" y="108212"/>
                      <a:pt x="24845" y="109998"/>
                      <a:pt x="30798" y="109948"/>
                    </a:cubicBezTo>
                    <a:cubicBezTo>
                      <a:pt x="36851" y="109998"/>
                      <a:pt x="42010" y="107865"/>
                      <a:pt x="46227" y="103499"/>
                    </a:cubicBezTo>
                    <a:cubicBezTo>
                      <a:pt x="50394" y="99233"/>
                      <a:pt x="52478" y="94073"/>
                      <a:pt x="52527" y="88071"/>
                    </a:cubicBezTo>
                    <a:cubicBezTo>
                      <a:pt x="52478" y="83606"/>
                      <a:pt x="51287" y="78893"/>
                      <a:pt x="48856" y="73882"/>
                    </a:cubicBezTo>
                    <a:cubicBezTo>
                      <a:pt x="46425" y="68921"/>
                      <a:pt x="41911" y="62819"/>
                      <a:pt x="35362" y="5557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E5296B5B-5EE6-8B7A-6171-78D12CE7FBCA}"/>
                </a:ext>
              </a:extLst>
            </p:cNvPr>
            <p:cNvSpPr/>
            <p:nvPr/>
          </p:nvSpPr>
          <p:spPr>
            <a:xfrm>
              <a:off x="4201491" y="3895035"/>
              <a:ext cx="12700" cy="28625"/>
            </a:xfrm>
            <a:custGeom>
              <a:avLst/>
              <a:gdLst>
                <a:gd name="connsiteX0" fmla="*/ -66 w 12700"/>
                <a:gd name="connsiteY0" fmla="*/ 28621 h 28625"/>
                <a:gd name="connsiteX1" fmla="*/ -66 w 12700"/>
                <a:gd name="connsiteY1" fmla="*/ -5 h 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5">
                  <a:moveTo>
                    <a:pt x="-66" y="28621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16C4BAA7-0918-87F9-DA93-32D531F92525}"/>
                </a:ext>
              </a:extLst>
            </p:cNvPr>
            <p:cNvSpPr/>
            <p:nvPr/>
          </p:nvSpPr>
          <p:spPr>
            <a:xfrm>
              <a:off x="4347744" y="3895035"/>
              <a:ext cx="12700" cy="28625"/>
            </a:xfrm>
            <a:custGeom>
              <a:avLst/>
              <a:gdLst>
                <a:gd name="connsiteX0" fmla="*/ -66 w 12700"/>
                <a:gd name="connsiteY0" fmla="*/ 28621 h 28625"/>
                <a:gd name="connsiteX1" fmla="*/ -66 w 12700"/>
                <a:gd name="connsiteY1" fmla="*/ -5 h 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5">
                  <a:moveTo>
                    <a:pt x="-66" y="28621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5C1420ED-A022-DA95-4141-5D7615AF4862}"/>
                </a:ext>
              </a:extLst>
            </p:cNvPr>
            <p:cNvSpPr/>
            <p:nvPr/>
          </p:nvSpPr>
          <p:spPr>
            <a:xfrm>
              <a:off x="4493984" y="3895035"/>
              <a:ext cx="12700" cy="28625"/>
            </a:xfrm>
            <a:custGeom>
              <a:avLst/>
              <a:gdLst>
                <a:gd name="connsiteX0" fmla="*/ -66 w 12700"/>
                <a:gd name="connsiteY0" fmla="*/ 28621 h 28625"/>
                <a:gd name="connsiteX1" fmla="*/ -66 w 12700"/>
                <a:gd name="connsiteY1" fmla="*/ -5 h 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5">
                  <a:moveTo>
                    <a:pt x="-66" y="28621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3AA1C9FA-06B0-26CB-7E11-6909223D7FC7}"/>
                </a:ext>
              </a:extLst>
            </p:cNvPr>
            <p:cNvSpPr/>
            <p:nvPr/>
          </p:nvSpPr>
          <p:spPr>
            <a:xfrm>
              <a:off x="4640187" y="3875985"/>
              <a:ext cx="12700" cy="47675"/>
            </a:xfrm>
            <a:custGeom>
              <a:avLst/>
              <a:gdLst>
                <a:gd name="connsiteX0" fmla="*/ -66 w 12700"/>
                <a:gd name="connsiteY0" fmla="*/ 47671 h 47675"/>
                <a:gd name="connsiteX1" fmla="*/ -66 w 12700"/>
                <a:gd name="connsiteY1" fmla="*/ -5 h 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47675">
                  <a:moveTo>
                    <a:pt x="-66" y="47671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66" name="图形 4">
              <a:extLst>
                <a:ext uri="{FF2B5EF4-FFF2-40B4-BE49-F238E27FC236}">
                  <a16:creationId xmlns:a16="http://schemas.microsoft.com/office/drawing/2014/main" id="{A04BFA3D-DF8F-0DC5-0420-830212B91286}"/>
                </a:ext>
              </a:extLst>
            </p:cNvPr>
            <p:cNvGrpSpPr/>
            <p:nvPr/>
          </p:nvGrpSpPr>
          <p:grpSpPr>
            <a:xfrm>
              <a:off x="4539604" y="3997306"/>
              <a:ext cx="202753" cy="113506"/>
              <a:chOff x="4539604" y="3997306"/>
              <a:chExt cx="202753" cy="113506"/>
            </a:xfrm>
            <a:solidFill>
              <a:srgbClr val="000000"/>
            </a:solidFill>
          </p:grpSpPr>
          <p:sp>
            <p:nvSpPr>
              <p:cNvPr id="67" name="任意多边形: 形状 66">
                <a:extLst>
                  <a:ext uri="{FF2B5EF4-FFF2-40B4-BE49-F238E27FC236}">
                    <a16:creationId xmlns:a16="http://schemas.microsoft.com/office/drawing/2014/main" id="{2F84F5C9-03C4-3A97-D50D-E392C0C386D0}"/>
                  </a:ext>
                </a:extLst>
              </p:cNvPr>
              <p:cNvSpPr/>
              <p:nvPr/>
            </p:nvSpPr>
            <p:spPr>
              <a:xfrm>
                <a:off x="4539604" y="3997306"/>
                <a:ext cx="74810" cy="111571"/>
              </a:xfrm>
              <a:custGeom>
                <a:avLst/>
                <a:gdLst>
                  <a:gd name="connsiteX0" fmla="*/ 54696 w 74810"/>
                  <a:gd name="connsiteY0" fmla="*/ 111784 h 111571"/>
                  <a:gd name="connsiteX1" fmla="*/ 274 w 74810"/>
                  <a:gd name="connsiteY1" fmla="*/ 111784 h 111571"/>
                  <a:gd name="connsiteX2" fmla="*/ 274 w 74810"/>
                  <a:gd name="connsiteY2" fmla="*/ 108807 h 111571"/>
                  <a:gd name="connsiteX3" fmla="*/ 55242 w 74810"/>
                  <a:gd name="connsiteY3" fmla="*/ 51657 h 111571"/>
                  <a:gd name="connsiteX4" fmla="*/ 61443 w 74810"/>
                  <a:gd name="connsiteY4" fmla="*/ 31466 h 111571"/>
                  <a:gd name="connsiteX5" fmla="*/ 56283 w 74810"/>
                  <a:gd name="connsiteY5" fmla="*/ 17824 h 111571"/>
                  <a:gd name="connsiteX6" fmla="*/ 42938 w 74810"/>
                  <a:gd name="connsiteY6" fmla="*/ 12565 h 111571"/>
                  <a:gd name="connsiteX7" fmla="*/ 24236 w 74810"/>
                  <a:gd name="connsiteY7" fmla="*/ 23430 h 111571"/>
                  <a:gd name="connsiteX8" fmla="*/ 21408 w 74810"/>
                  <a:gd name="connsiteY8" fmla="*/ 22140 h 111571"/>
                  <a:gd name="connsiteX9" fmla="*/ 33413 w 74810"/>
                  <a:gd name="connsiteY9" fmla="*/ 5967 h 111571"/>
                  <a:gd name="connsiteX10" fmla="*/ 50479 w 74810"/>
                  <a:gd name="connsiteY10" fmla="*/ 212 h 111571"/>
                  <a:gd name="connsiteX11" fmla="*/ 67991 w 74810"/>
                  <a:gd name="connsiteY11" fmla="*/ 7356 h 111571"/>
                  <a:gd name="connsiteX12" fmla="*/ 75085 w 74810"/>
                  <a:gd name="connsiteY12" fmla="*/ 24620 h 111571"/>
                  <a:gd name="connsiteX13" fmla="*/ 72605 w 74810"/>
                  <a:gd name="connsiteY13" fmla="*/ 37767 h 111571"/>
                  <a:gd name="connsiteX14" fmla="*/ 58317 w 74810"/>
                  <a:gd name="connsiteY14" fmla="*/ 58900 h 111571"/>
                  <a:gd name="connsiteX15" fmla="*/ 16149 w 74810"/>
                  <a:gd name="connsiteY15" fmla="*/ 100076 h 111571"/>
                  <a:gd name="connsiteX16" fmla="*/ 43583 w 74810"/>
                  <a:gd name="connsiteY16" fmla="*/ 100076 h 111571"/>
                  <a:gd name="connsiteX17" fmla="*/ 54448 w 74810"/>
                  <a:gd name="connsiteY17" fmla="*/ 97348 h 111571"/>
                  <a:gd name="connsiteX18" fmla="*/ 60599 w 74810"/>
                  <a:gd name="connsiteY18" fmla="*/ 90005 h 111571"/>
                  <a:gd name="connsiteX19" fmla="*/ 63824 w 74810"/>
                  <a:gd name="connsiteY19" fmla="*/ 90005 h 11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4810" h="111571">
                    <a:moveTo>
                      <a:pt x="54696" y="111784"/>
                    </a:moveTo>
                    <a:lnTo>
                      <a:pt x="274" y="111784"/>
                    </a:lnTo>
                    <a:lnTo>
                      <a:pt x="274" y="108807"/>
                    </a:lnTo>
                    <a:cubicBezTo>
                      <a:pt x="28006" y="84499"/>
                      <a:pt x="46312" y="65449"/>
                      <a:pt x="55242" y="51657"/>
                    </a:cubicBezTo>
                    <a:cubicBezTo>
                      <a:pt x="59310" y="45258"/>
                      <a:pt x="61393" y="38560"/>
                      <a:pt x="61443" y="31466"/>
                    </a:cubicBezTo>
                    <a:cubicBezTo>
                      <a:pt x="61393" y="25910"/>
                      <a:pt x="59657" y="21346"/>
                      <a:pt x="56283" y="17824"/>
                    </a:cubicBezTo>
                    <a:cubicBezTo>
                      <a:pt x="52811" y="14351"/>
                      <a:pt x="48396" y="12615"/>
                      <a:pt x="42938" y="12565"/>
                    </a:cubicBezTo>
                    <a:cubicBezTo>
                      <a:pt x="35348" y="12615"/>
                      <a:pt x="29098" y="16236"/>
                      <a:pt x="24236" y="23430"/>
                    </a:cubicBezTo>
                    <a:lnTo>
                      <a:pt x="21408" y="22140"/>
                    </a:lnTo>
                    <a:cubicBezTo>
                      <a:pt x="24137" y="15244"/>
                      <a:pt x="28155" y="9837"/>
                      <a:pt x="33413" y="5967"/>
                    </a:cubicBezTo>
                    <a:cubicBezTo>
                      <a:pt x="38672" y="2147"/>
                      <a:pt x="44328" y="262"/>
                      <a:pt x="50479" y="212"/>
                    </a:cubicBezTo>
                    <a:cubicBezTo>
                      <a:pt x="57375" y="262"/>
                      <a:pt x="63229" y="2643"/>
                      <a:pt x="67991" y="7356"/>
                    </a:cubicBezTo>
                    <a:cubicBezTo>
                      <a:pt x="72704" y="12168"/>
                      <a:pt x="75085" y="17923"/>
                      <a:pt x="75085" y="24620"/>
                    </a:cubicBezTo>
                    <a:cubicBezTo>
                      <a:pt x="75085" y="29383"/>
                      <a:pt x="74242" y="33748"/>
                      <a:pt x="72605" y="37767"/>
                    </a:cubicBezTo>
                    <a:cubicBezTo>
                      <a:pt x="69976" y="44067"/>
                      <a:pt x="65213" y="51112"/>
                      <a:pt x="58317" y="58900"/>
                    </a:cubicBezTo>
                    <a:cubicBezTo>
                      <a:pt x="47751" y="70856"/>
                      <a:pt x="33711" y="84598"/>
                      <a:pt x="16149" y="100076"/>
                    </a:cubicBezTo>
                    <a:lnTo>
                      <a:pt x="43583" y="100076"/>
                    </a:lnTo>
                    <a:cubicBezTo>
                      <a:pt x="47949" y="100126"/>
                      <a:pt x="51571" y="99183"/>
                      <a:pt x="54448" y="97348"/>
                    </a:cubicBezTo>
                    <a:cubicBezTo>
                      <a:pt x="57276" y="95562"/>
                      <a:pt x="59310" y="93131"/>
                      <a:pt x="60599" y="90005"/>
                    </a:cubicBezTo>
                    <a:lnTo>
                      <a:pt x="63824" y="90005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" name="任意多边形: 形状 67">
                <a:extLst>
                  <a:ext uri="{FF2B5EF4-FFF2-40B4-BE49-F238E27FC236}">
                    <a16:creationId xmlns:a16="http://schemas.microsoft.com/office/drawing/2014/main" id="{C34CE029-0E45-207A-D1B5-2375DF69F78D}"/>
                  </a:ext>
                </a:extLst>
              </p:cNvPr>
              <p:cNvSpPr/>
              <p:nvPr/>
            </p:nvSpPr>
            <p:spPr>
              <a:xfrm>
                <a:off x="4625129" y="4094441"/>
                <a:ext cx="16373" cy="16271"/>
              </a:xfrm>
              <a:custGeom>
                <a:avLst/>
                <a:gdLst>
                  <a:gd name="connsiteX0" fmla="*/ 8419 w 16373"/>
                  <a:gd name="connsiteY0" fmla="*/ 212 h 16271"/>
                  <a:gd name="connsiteX1" fmla="*/ 14273 w 16373"/>
                  <a:gd name="connsiteY1" fmla="*/ 2594 h 16271"/>
                  <a:gd name="connsiteX2" fmla="*/ 16654 w 16373"/>
                  <a:gd name="connsiteY2" fmla="*/ 8348 h 16271"/>
                  <a:gd name="connsiteX3" fmla="*/ 14223 w 16373"/>
                  <a:gd name="connsiteY3" fmla="*/ 14103 h 16271"/>
                  <a:gd name="connsiteX4" fmla="*/ 8419 w 16373"/>
                  <a:gd name="connsiteY4" fmla="*/ 16484 h 16271"/>
                  <a:gd name="connsiteX5" fmla="*/ 2664 w 16373"/>
                  <a:gd name="connsiteY5" fmla="*/ 14103 h 16271"/>
                  <a:gd name="connsiteX6" fmla="*/ 283 w 16373"/>
                  <a:gd name="connsiteY6" fmla="*/ 8348 h 16271"/>
                  <a:gd name="connsiteX7" fmla="*/ 2664 w 16373"/>
                  <a:gd name="connsiteY7" fmla="*/ 2594 h 16271"/>
                  <a:gd name="connsiteX8" fmla="*/ 8419 w 16373"/>
                  <a:gd name="connsiteY8" fmla="*/ 212 h 1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73" h="16271">
                    <a:moveTo>
                      <a:pt x="8419" y="212"/>
                    </a:moveTo>
                    <a:cubicBezTo>
                      <a:pt x="10701" y="212"/>
                      <a:pt x="12636" y="1006"/>
                      <a:pt x="14273" y="2594"/>
                    </a:cubicBezTo>
                    <a:cubicBezTo>
                      <a:pt x="15811" y="4181"/>
                      <a:pt x="16605" y="6116"/>
                      <a:pt x="16654" y="8348"/>
                    </a:cubicBezTo>
                    <a:cubicBezTo>
                      <a:pt x="16605" y="10630"/>
                      <a:pt x="15811" y="12565"/>
                      <a:pt x="14223" y="14103"/>
                    </a:cubicBezTo>
                    <a:cubicBezTo>
                      <a:pt x="12636" y="15690"/>
                      <a:pt x="10701" y="16435"/>
                      <a:pt x="8419" y="16484"/>
                    </a:cubicBezTo>
                    <a:cubicBezTo>
                      <a:pt x="6137" y="16435"/>
                      <a:pt x="4202" y="15690"/>
                      <a:pt x="2664" y="14103"/>
                    </a:cubicBezTo>
                    <a:cubicBezTo>
                      <a:pt x="1027" y="12565"/>
                      <a:pt x="234" y="10630"/>
                      <a:pt x="283" y="8348"/>
                    </a:cubicBezTo>
                    <a:cubicBezTo>
                      <a:pt x="234" y="6116"/>
                      <a:pt x="1027" y="4181"/>
                      <a:pt x="2664" y="2594"/>
                    </a:cubicBezTo>
                    <a:cubicBezTo>
                      <a:pt x="4202" y="1006"/>
                      <a:pt x="6137" y="212"/>
                      <a:pt x="8419" y="21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" name="任意多边形: 形状 68">
                <a:extLst>
                  <a:ext uri="{FF2B5EF4-FFF2-40B4-BE49-F238E27FC236}">
                    <a16:creationId xmlns:a16="http://schemas.microsoft.com/office/drawing/2014/main" id="{0C793834-FD3D-835D-53C5-B8B72306B555}"/>
                  </a:ext>
                </a:extLst>
              </p:cNvPr>
              <p:cNvSpPr/>
              <p:nvPr/>
            </p:nvSpPr>
            <p:spPr>
              <a:xfrm>
                <a:off x="4670672" y="3997306"/>
                <a:ext cx="71685" cy="113506"/>
              </a:xfrm>
              <a:custGeom>
                <a:avLst/>
                <a:gdLst>
                  <a:gd name="connsiteX0" fmla="*/ 47562 w 71685"/>
                  <a:gd name="connsiteY0" fmla="*/ 212 h 113506"/>
                  <a:gd name="connsiteX1" fmla="*/ 64925 w 71685"/>
                  <a:gd name="connsiteY1" fmla="*/ 8844 h 113506"/>
                  <a:gd name="connsiteX2" fmla="*/ 71970 w 71685"/>
                  <a:gd name="connsiteY2" fmla="*/ 36080 h 113506"/>
                  <a:gd name="connsiteX3" fmla="*/ 66711 w 71685"/>
                  <a:gd name="connsiteY3" fmla="*/ 68673 h 113506"/>
                  <a:gd name="connsiteX4" fmla="*/ 51977 w 71685"/>
                  <a:gd name="connsiteY4" fmla="*/ 97447 h 113506"/>
                  <a:gd name="connsiteX5" fmla="*/ 36102 w 71685"/>
                  <a:gd name="connsiteY5" fmla="*/ 111288 h 113506"/>
                  <a:gd name="connsiteX6" fmla="*/ 24890 w 71685"/>
                  <a:gd name="connsiteY6" fmla="*/ 113719 h 113506"/>
                  <a:gd name="connsiteX7" fmla="*/ 7329 w 71685"/>
                  <a:gd name="connsiteY7" fmla="*/ 105087 h 113506"/>
                  <a:gd name="connsiteX8" fmla="*/ 284 w 71685"/>
                  <a:gd name="connsiteY8" fmla="*/ 77752 h 113506"/>
                  <a:gd name="connsiteX9" fmla="*/ 7378 w 71685"/>
                  <a:gd name="connsiteY9" fmla="*/ 40694 h 113506"/>
                  <a:gd name="connsiteX10" fmla="*/ 28611 w 71685"/>
                  <a:gd name="connsiteY10" fmla="*/ 7604 h 113506"/>
                  <a:gd name="connsiteX11" fmla="*/ 47562 w 71685"/>
                  <a:gd name="connsiteY11" fmla="*/ 212 h 113506"/>
                  <a:gd name="connsiteX12" fmla="*/ 47612 w 71685"/>
                  <a:gd name="connsiteY12" fmla="*/ 4380 h 113506"/>
                  <a:gd name="connsiteX13" fmla="*/ 38136 w 71685"/>
                  <a:gd name="connsiteY13" fmla="*/ 8051 h 113506"/>
                  <a:gd name="connsiteX14" fmla="*/ 28214 w 71685"/>
                  <a:gd name="connsiteY14" fmla="*/ 23330 h 113506"/>
                  <a:gd name="connsiteX15" fmla="*/ 18441 w 71685"/>
                  <a:gd name="connsiteY15" fmla="*/ 53245 h 113506"/>
                  <a:gd name="connsiteX16" fmla="*/ 12389 w 71685"/>
                  <a:gd name="connsiteY16" fmla="*/ 94024 h 113506"/>
                  <a:gd name="connsiteX17" fmla="*/ 16010 w 71685"/>
                  <a:gd name="connsiteY17" fmla="*/ 106575 h 113506"/>
                  <a:gd name="connsiteX18" fmla="*/ 24791 w 71685"/>
                  <a:gd name="connsiteY18" fmla="*/ 110742 h 113506"/>
                  <a:gd name="connsiteX19" fmla="*/ 33175 w 71685"/>
                  <a:gd name="connsiteY19" fmla="*/ 107517 h 113506"/>
                  <a:gd name="connsiteX20" fmla="*/ 49050 w 71685"/>
                  <a:gd name="connsiteY20" fmla="*/ 77752 h 113506"/>
                  <a:gd name="connsiteX21" fmla="*/ 59815 w 71685"/>
                  <a:gd name="connsiteY21" fmla="*/ 21792 h 113506"/>
                  <a:gd name="connsiteX22" fmla="*/ 56144 w 71685"/>
                  <a:gd name="connsiteY22" fmla="*/ 8646 h 113506"/>
                  <a:gd name="connsiteX23" fmla="*/ 47612 w 71685"/>
                  <a:gd name="connsiteY23" fmla="*/ 4380 h 11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1685" h="113506">
                    <a:moveTo>
                      <a:pt x="47562" y="212"/>
                    </a:moveTo>
                    <a:cubicBezTo>
                      <a:pt x="54408" y="262"/>
                      <a:pt x="60212" y="3139"/>
                      <a:pt x="64925" y="8844"/>
                    </a:cubicBezTo>
                    <a:cubicBezTo>
                      <a:pt x="69588" y="14649"/>
                      <a:pt x="71920" y="23727"/>
                      <a:pt x="71970" y="36080"/>
                    </a:cubicBezTo>
                    <a:cubicBezTo>
                      <a:pt x="71920" y="46796"/>
                      <a:pt x="70184" y="57660"/>
                      <a:pt x="66711" y="68673"/>
                    </a:cubicBezTo>
                    <a:cubicBezTo>
                      <a:pt x="63189" y="79786"/>
                      <a:pt x="58277" y="89361"/>
                      <a:pt x="51977" y="97447"/>
                    </a:cubicBezTo>
                    <a:cubicBezTo>
                      <a:pt x="46867" y="103846"/>
                      <a:pt x="41559" y="108460"/>
                      <a:pt x="36102" y="111288"/>
                    </a:cubicBezTo>
                    <a:cubicBezTo>
                      <a:pt x="32828" y="112925"/>
                      <a:pt x="29107" y="113719"/>
                      <a:pt x="24890" y="113719"/>
                    </a:cubicBezTo>
                    <a:cubicBezTo>
                      <a:pt x="17896" y="113719"/>
                      <a:pt x="12042" y="110841"/>
                      <a:pt x="7329" y="105087"/>
                    </a:cubicBezTo>
                    <a:cubicBezTo>
                      <a:pt x="2616" y="99332"/>
                      <a:pt x="284" y="90253"/>
                      <a:pt x="284" y="77752"/>
                    </a:cubicBezTo>
                    <a:cubicBezTo>
                      <a:pt x="284" y="65498"/>
                      <a:pt x="2616" y="53146"/>
                      <a:pt x="7378" y="40694"/>
                    </a:cubicBezTo>
                    <a:cubicBezTo>
                      <a:pt x="12885" y="26208"/>
                      <a:pt x="19979" y="15145"/>
                      <a:pt x="28611" y="7604"/>
                    </a:cubicBezTo>
                    <a:cubicBezTo>
                      <a:pt x="34217" y="2693"/>
                      <a:pt x="40517" y="262"/>
                      <a:pt x="47562" y="212"/>
                    </a:cubicBezTo>
                    <a:close/>
                    <a:moveTo>
                      <a:pt x="47612" y="4380"/>
                    </a:moveTo>
                    <a:cubicBezTo>
                      <a:pt x="44486" y="4429"/>
                      <a:pt x="41311" y="5620"/>
                      <a:pt x="38136" y="8051"/>
                    </a:cubicBezTo>
                    <a:cubicBezTo>
                      <a:pt x="34912" y="10531"/>
                      <a:pt x="31588" y="15641"/>
                      <a:pt x="28214" y="23330"/>
                    </a:cubicBezTo>
                    <a:cubicBezTo>
                      <a:pt x="24742" y="31119"/>
                      <a:pt x="21517" y="41090"/>
                      <a:pt x="18441" y="53245"/>
                    </a:cubicBezTo>
                    <a:cubicBezTo>
                      <a:pt x="14373" y="69269"/>
                      <a:pt x="12339" y="82862"/>
                      <a:pt x="12389" y="94024"/>
                    </a:cubicBezTo>
                    <a:cubicBezTo>
                      <a:pt x="12339" y="99630"/>
                      <a:pt x="13530" y="103797"/>
                      <a:pt x="16010" y="106575"/>
                    </a:cubicBezTo>
                    <a:cubicBezTo>
                      <a:pt x="18392" y="109353"/>
                      <a:pt x="21319" y="110742"/>
                      <a:pt x="24791" y="110742"/>
                    </a:cubicBezTo>
                    <a:cubicBezTo>
                      <a:pt x="28016" y="110742"/>
                      <a:pt x="30844" y="109700"/>
                      <a:pt x="33175" y="107517"/>
                    </a:cubicBezTo>
                    <a:cubicBezTo>
                      <a:pt x="39327" y="101763"/>
                      <a:pt x="44585" y="91841"/>
                      <a:pt x="49050" y="77752"/>
                    </a:cubicBezTo>
                    <a:cubicBezTo>
                      <a:pt x="56194" y="54832"/>
                      <a:pt x="59815" y="36179"/>
                      <a:pt x="59815" y="21792"/>
                    </a:cubicBezTo>
                    <a:cubicBezTo>
                      <a:pt x="59815" y="15889"/>
                      <a:pt x="58575" y="11474"/>
                      <a:pt x="56144" y="8646"/>
                    </a:cubicBezTo>
                    <a:cubicBezTo>
                      <a:pt x="53713" y="5818"/>
                      <a:pt x="50886" y="4429"/>
                      <a:pt x="47612" y="438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2C3A85F0-C8A6-8620-AE33-7D3BE1C5E0C3}"/>
                </a:ext>
              </a:extLst>
            </p:cNvPr>
            <p:cNvSpPr/>
            <p:nvPr/>
          </p:nvSpPr>
          <p:spPr>
            <a:xfrm>
              <a:off x="4786440" y="3895035"/>
              <a:ext cx="12700" cy="28625"/>
            </a:xfrm>
            <a:custGeom>
              <a:avLst/>
              <a:gdLst>
                <a:gd name="connsiteX0" fmla="*/ -66 w 12700"/>
                <a:gd name="connsiteY0" fmla="*/ 28621 h 28625"/>
                <a:gd name="connsiteX1" fmla="*/ -66 w 12700"/>
                <a:gd name="connsiteY1" fmla="*/ -5 h 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5">
                  <a:moveTo>
                    <a:pt x="-66" y="28621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B6205D82-523F-9C63-A485-10F05659D8FF}"/>
                </a:ext>
              </a:extLst>
            </p:cNvPr>
            <p:cNvSpPr/>
            <p:nvPr/>
          </p:nvSpPr>
          <p:spPr>
            <a:xfrm>
              <a:off x="4932680" y="3895035"/>
              <a:ext cx="12700" cy="28625"/>
            </a:xfrm>
            <a:custGeom>
              <a:avLst/>
              <a:gdLst>
                <a:gd name="connsiteX0" fmla="*/ -66 w 12700"/>
                <a:gd name="connsiteY0" fmla="*/ 28621 h 28625"/>
                <a:gd name="connsiteX1" fmla="*/ -66 w 12700"/>
                <a:gd name="connsiteY1" fmla="*/ -5 h 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5">
                  <a:moveTo>
                    <a:pt x="-66" y="28621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68145E4D-4BA7-6FE2-83D2-8101D9D53DC9}"/>
                </a:ext>
              </a:extLst>
            </p:cNvPr>
            <p:cNvSpPr/>
            <p:nvPr/>
          </p:nvSpPr>
          <p:spPr>
            <a:xfrm>
              <a:off x="5078933" y="3895035"/>
              <a:ext cx="12700" cy="28625"/>
            </a:xfrm>
            <a:custGeom>
              <a:avLst/>
              <a:gdLst>
                <a:gd name="connsiteX0" fmla="*/ -66 w 12700"/>
                <a:gd name="connsiteY0" fmla="*/ 28621 h 28625"/>
                <a:gd name="connsiteX1" fmla="*/ -66 w 12700"/>
                <a:gd name="connsiteY1" fmla="*/ -5 h 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5">
                  <a:moveTo>
                    <a:pt x="-66" y="28621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2538DA26-5D62-B06E-C0EE-79B9319B6552}"/>
                </a:ext>
              </a:extLst>
            </p:cNvPr>
            <p:cNvSpPr/>
            <p:nvPr/>
          </p:nvSpPr>
          <p:spPr>
            <a:xfrm>
              <a:off x="5225174" y="3875985"/>
              <a:ext cx="12700" cy="47675"/>
            </a:xfrm>
            <a:custGeom>
              <a:avLst/>
              <a:gdLst>
                <a:gd name="connsiteX0" fmla="*/ -66 w 12700"/>
                <a:gd name="connsiteY0" fmla="*/ 47671 h 47675"/>
                <a:gd name="connsiteX1" fmla="*/ -66 w 12700"/>
                <a:gd name="connsiteY1" fmla="*/ -5 h 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47675">
                  <a:moveTo>
                    <a:pt x="-66" y="47671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74" name="图形 4">
              <a:extLst>
                <a:ext uri="{FF2B5EF4-FFF2-40B4-BE49-F238E27FC236}">
                  <a16:creationId xmlns:a16="http://schemas.microsoft.com/office/drawing/2014/main" id="{5EEAE7FC-06DF-7B79-A376-71F85032F05E}"/>
                </a:ext>
              </a:extLst>
            </p:cNvPr>
            <p:cNvGrpSpPr/>
            <p:nvPr/>
          </p:nvGrpSpPr>
          <p:grpSpPr>
            <a:xfrm>
              <a:off x="5124553" y="3997306"/>
              <a:ext cx="198635" cy="113407"/>
              <a:chOff x="5124553" y="3997306"/>
              <a:chExt cx="198635" cy="113407"/>
            </a:xfrm>
            <a:solidFill>
              <a:srgbClr val="000000"/>
            </a:solidFill>
          </p:grpSpPr>
          <p:sp>
            <p:nvSpPr>
              <p:cNvPr id="75" name="任意多边形: 形状 74">
                <a:extLst>
                  <a:ext uri="{FF2B5EF4-FFF2-40B4-BE49-F238E27FC236}">
                    <a16:creationId xmlns:a16="http://schemas.microsoft.com/office/drawing/2014/main" id="{3139B8B7-5641-C71E-9AF9-BCC403DC3565}"/>
                  </a:ext>
                </a:extLst>
              </p:cNvPr>
              <p:cNvSpPr/>
              <p:nvPr/>
            </p:nvSpPr>
            <p:spPr>
              <a:xfrm>
                <a:off x="5124553" y="3997306"/>
                <a:ext cx="74810" cy="111571"/>
              </a:xfrm>
              <a:custGeom>
                <a:avLst/>
                <a:gdLst>
                  <a:gd name="connsiteX0" fmla="*/ 54742 w 74810"/>
                  <a:gd name="connsiteY0" fmla="*/ 111784 h 111571"/>
                  <a:gd name="connsiteX1" fmla="*/ 320 w 74810"/>
                  <a:gd name="connsiteY1" fmla="*/ 111784 h 111571"/>
                  <a:gd name="connsiteX2" fmla="*/ 320 w 74810"/>
                  <a:gd name="connsiteY2" fmla="*/ 108807 h 111571"/>
                  <a:gd name="connsiteX3" fmla="*/ 55288 w 74810"/>
                  <a:gd name="connsiteY3" fmla="*/ 51657 h 111571"/>
                  <a:gd name="connsiteX4" fmla="*/ 61489 w 74810"/>
                  <a:gd name="connsiteY4" fmla="*/ 31466 h 111571"/>
                  <a:gd name="connsiteX5" fmla="*/ 56329 w 74810"/>
                  <a:gd name="connsiteY5" fmla="*/ 17824 h 111571"/>
                  <a:gd name="connsiteX6" fmla="*/ 42985 w 74810"/>
                  <a:gd name="connsiteY6" fmla="*/ 12565 h 111571"/>
                  <a:gd name="connsiteX7" fmla="*/ 24282 w 74810"/>
                  <a:gd name="connsiteY7" fmla="*/ 23430 h 111571"/>
                  <a:gd name="connsiteX8" fmla="*/ 21454 w 74810"/>
                  <a:gd name="connsiteY8" fmla="*/ 22140 h 111571"/>
                  <a:gd name="connsiteX9" fmla="*/ 33460 w 74810"/>
                  <a:gd name="connsiteY9" fmla="*/ 5967 h 111571"/>
                  <a:gd name="connsiteX10" fmla="*/ 50525 w 74810"/>
                  <a:gd name="connsiteY10" fmla="*/ 212 h 111571"/>
                  <a:gd name="connsiteX11" fmla="*/ 68037 w 74810"/>
                  <a:gd name="connsiteY11" fmla="*/ 7356 h 111571"/>
                  <a:gd name="connsiteX12" fmla="*/ 75131 w 74810"/>
                  <a:gd name="connsiteY12" fmla="*/ 24620 h 111571"/>
                  <a:gd name="connsiteX13" fmla="*/ 72651 w 74810"/>
                  <a:gd name="connsiteY13" fmla="*/ 37767 h 111571"/>
                  <a:gd name="connsiteX14" fmla="*/ 58363 w 74810"/>
                  <a:gd name="connsiteY14" fmla="*/ 58900 h 111571"/>
                  <a:gd name="connsiteX15" fmla="*/ 16195 w 74810"/>
                  <a:gd name="connsiteY15" fmla="*/ 100076 h 111571"/>
                  <a:gd name="connsiteX16" fmla="*/ 43629 w 74810"/>
                  <a:gd name="connsiteY16" fmla="*/ 100076 h 111571"/>
                  <a:gd name="connsiteX17" fmla="*/ 54494 w 74810"/>
                  <a:gd name="connsiteY17" fmla="*/ 97348 h 111571"/>
                  <a:gd name="connsiteX18" fmla="*/ 60645 w 74810"/>
                  <a:gd name="connsiteY18" fmla="*/ 90005 h 111571"/>
                  <a:gd name="connsiteX19" fmla="*/ 63870 w 74810"/>
                  <a:gd name="connsiteY19" fmla="*/ 90005 h 11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4810" h="111571">
                    <a:moveTo>
                      <a:pt x="54742" y="111784"/>
                    </a:moveTo>
                    <a:lnTo>
                      <a:pt x="320" y="111784"/>
                    </a:lnTo>
                    <a:lnTo>
                      <a:pt x="320" y="108807"/>
                    </a:lnTo>
                    <a:cubicBezTo>
                      <a:pt x="28052" y="84499"/>
                      <a:pt x="46358" y="65449"/>
                      <a:pt x="55288" y="51657"/>
                    </a:cubicBezTo>
                    <a:cubicBezTo>
                      <a:pt x="59356" y="45258"/>
                      <a:pt x="61439" y="38560"/>
                      <a:pt x="61489" y="31466"/>
                    </a:cubicBezTo>
                    <a:cubicBezTo>
                      <a:pt x="61439" y="25910"/>
                      <a:pt x="59703" y="21346"/>
                      <a:pt x="56329" y="17824"/>
                    </a:cubicBezTo>
                    <a:cubicBezTo>
                      <a:pt x="52857" y="14351"/>
                      <a:pt x="48442" y="12615"/>
                      <a:pt x="42985" y="12565"/>
                    </a:cubicBezTo>
                    <a:cubicBezTo>
                      <a:pt x="35394" y="12615"/>
                      <a:pt x="29144" y="16236"/>
                      <a:pt x="24282" y="23430"/>
                    </a:cubicBezTo>
                    <a:lnTo>
                      <a:pt x="21454" y="22140"/>
                    </a:lnTo>
                    <a:cubicBezTo>
                      <a:pt x="24183" y="15244"/>
                      <a:pt x="28201" y="9837"/>
                      <a:pt x="33460" y="5967"/>
                    </a:cubicBezTo>
                    <a:cubicBezTo>
                      <a:pt x="38718" y="2147"/>
                      <a:pt x="44374" y="262"/>
                      <a:pt x="50525" y="212"/>
                    </a:cubicBezTo>
                    <a:cubicBezTo>
                      <a:pt x="57421" y="262"/>
                      <a:pt x="63275" y="2643"/>
                      <a:pt x="68037" y="7356"/>
                    </a:cubicBezTo>
                    <a:cubicBezTo>
                      <a:pt x="72750" y="12168"/>
                      <a:pt x="75131" y="17923"/>
                      <a:pt x="75131" y="24620"/>
                    </a:cubicBezTo>
                    <a:cubicBezTo>
                      <a:pt x="75131" y="29383"/>
                      <a:pt x="74288" y="33748"/>
                      <a:pt x="72651" y="37767"/>
                    </a:cubicBezTo>
                    <a:cubicBezTo>
                      <a:pt x="70022" y="44067"/>
                      <a:pt x="65259" y="51112"/>
                      <a:pt x="58363" y="58900"/>
                    </a:cubicBezTo>
                    <a:cubicBezTo>
                      <a:pt x="47797" y="70856"/>
                      <a:pt x="33757" y="84598"/>
                      <a:pt x="16195" y="100076"/>
                    </a:cubicBezTo>
                    <a:lnTo>
                      <a:pt x="43629" y="100076"/>
                    </a:lnTo>
                    <a:cubicBezTo>
                      <a:pt x="47995" y="100126"/>
                      <a:pt x="51617" y="99183"/>
                      <a:pt x="54494" y="97348"/>
                    </a:cubicBezTo>
                    <a:cubicBezTo>
                      <a:pt x="57322" y="95562"/>
                      <a:pt x="59356" y="93131"/>
                      <a:pt x="60645" y="90005"/>
                    </a:cubicBezTo>
                    <a:lnTo>
                      <a:pt x="63870" y="90005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: 形状 75">
                <a:extLst>
                  <a:ext uri="{FF2B5EF4-FFF2-40B4-BE49-F238E27FC236}">
                    <a16:creationId xmlns:a16="http://schemas.microsoft.com/office/drawing/2014/main" id="{E02CEAEE-8399-DE30-8835-597C2E5227E5}"/>
                  </a:ext>
                </a:extLst>
              </p:cNvPr>
              <p:cNvSpPr/>
              <p:nvPr/>
            </p:nvSpPr>
            <p:spPr>
              <a:xfrm>
                <a:off x="5210078" y="4094441"/>
                <a:ext cx="16373" cy="16271"/>
              </a:xfrm>
              <a:custGeom>
                <a:avLst/>
                <a:gdLst>
                  <a:gd name="connsiteX0" fmla="*/ 8465 w 16373"/>
                  <a:gd name="connsiteY0" fmla="*/ 212 h 16271"/>
                  <a:gd name="connsiteX1" fmla="*/ 14319 w 16373"/>
                  <a:gd name="connsiteY1" fmla="*/ 2594 h 16271"/>
                  <a:gd name="connsiteX2" fmla="*/ 16700 w 16373"/>
                  <a:gd name="connsiteY2" fmla="*/ 8348 h 16271"/>
                  <a:gd name="connsiteX3" fmla="*/ 14269 w 16373"/>
                  <a:gd name="connsiteY3" fmla="*/ 14103 h 16271"/>
                  <a:gd name="connsiteX4" fmla="*/ 8465 w 16373"/>
                  <a:gd name="connsiteY4" fmla="*/ 16484 h 16271"/>
                  <a:gd name="connsiteX5" fmla="*/ 2710 w 16373"/>
                  <a:gd name="connsiteY5" fmla="*/ 14103 h 16271"/>
                  <a:gd name="connsiteX6" fmla="*/ 329 w 16373"/>
                  <a:gd name="connsiteY6" fmla="*/ 8348 h 16271"/>
                  <a:gd name="connsiteX7" fmla="*/ 2710 w 16373"/>
                  <a:gd name="connsiteY7" fmla="*/ 2594 h 16271"/>
                  <a:gd name="connsiteX8" fmla="*/ 8465 w 16373"/>
                  <a:gd name="connsiteY8" fmla="*/ 212 h 1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73" h="16271">
                    <a:moveTo>
                      <a:pt x="8465" y="212"/>
                    </a:moveTo>
                    <a:cubicBezTo>
                      <a:pt x="10747" y="212"/>
                      <a:pt x="12682" y="1006"/>
                      <a:pt x="14319" y="2594"/>
                    </a:cubicBezTo>
                    <a:cubicBezTo>
                      <a:pt x="15857" y="4181"/>
                      <a:pt x="16651" y="6116"/>
                      <a:pt x="16700" y="8348"/>
                    </a:cubicBezTo>
                    <a:cubicBezTo>
                      <a:pt x="16651" y="10630"/>
                      <a:pt x="15857" y="12565"/>
                      <a:pt x="14269" y="14103"/>
                    </a:cubicBezTo>
                    <a:cubicBezTo>
                      <a:pt x="12682" y="15690"/>
                      <a:pt x="10747" y="16435"/>
                      <a:pt x="8465" y="16484"/>
                    </a:cubicBezTo>
                    <a:cubicBezTo>
                      <a:pt x="6183" y="16435"/>
                      <a:pt x="4248" y="15690"/>
                      <a:pt x="2710" y="14103"/>
                    </a:cubicBezTo>
                    <a:cubicBezTo>
                      <a:pt x="1073" y="12565"/>
                      <a:pt x="280" y="10630"/>
                      <a:pt x="329" y="8348"/>
                    </a:cubicBezTo>
                    <a:cubicBezTo>
                      <a:pt x="280" y="6116"/>
                      <a:pt x="1073" y="4181"/>
                      <a:pt x="2710" y="2594"/>
                    </a:cubicBezTo>
                    <a:cubicBezTo>
                      <a:pt x="4248" y="1006"/>
                      <a:pt x="6183" y="212"/>
                      <a:pt x="8465" y="21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: 形状 76">
                <a:extLst>
                  <a:ext uri="{FF2B5EF4-FFF2-40B4-BE49-F238E27FC236}">
                    <a16:creationId xmlns:a16="http://schemas.microsoft.com/office/drawing/2014/main" id="{317EB6F9-9D9D-8EE2-B5C1-873580F3678D}"/>
                  </a:ext>
                </a:extLst>
              </p:cNvPr>
              <p:cNvSpPr/>
              <p:nvPr/>
            </p:nvSpPr>
            <p:spPr>
              <a:xfrm>
                <a:off x="5248378" y="3997306"/>
                <a:ext cx="74810" cy="111571"/>
              </a:xfrm>
              <a:custGeom>
                <a:avLst/>
                <a:gdLst>
                  <a:gd name="connsiteX0" fmla="*/ 54752 w 74810"/>
                  <a:gd name="connsiteY0" fmla="*/ 111784 h 111571"/>
                  <a:gd name="connsiteX1" fmla="*/ 330 w 74810"/>
                  <a:gd name="connsiteY1" fmla="*/ 111784 h 111571"/>
                  <a:gd name="connsiteX2" fmla="*/ 330 w 74810"/>
                  <a:gd name="connsiteY2" fmla="*/ 108807 h 111571"/>
                  <a:gd name="connsiteX3" fmla="*/ 55297 w 74810"/>
                  <a:gd name="connsiteY3" fmla="*/ 51657 h 111571"/>
                  <a:gd name="connsiteX4" fmla="*/ 61499 w 74810"/>
                  <a:gd name="connsiteY4" fmla="*/ 31466 h 111571"/>
                  <a:gd name="connsiteX5" fmla="*/ 56339 w 74810"/>
                  <a:gd name="connsiteY5" fmla="*/ 17824 h 111571"/>
                  <a:gd name="connsiteX6" fmla="*/ 42994 w 74810"/>
                  <a:gd name="connsiteY6" fmla="*/ 12565 h 111571"/>
                  <a:gd name="connsiteX7" fmla="*/ 24292 w 74810"/>
                  <a:gd name="connsiteY7" fmla="*/ 23430 h 111571"/>
                  <a:gd name="connsiteX8" fmla="*/ 21464 w 74810"/>
                  <a:gd name="connsiteY8" fmla="*/ 22140 h 111571"/>
                  <a:gd name="connsiteX9" fmla="*/ 33469 w 74810"/>
                  <a:gd name="connsiteY9" fmla="*/ 5967 h 111571"/>
                  <a:gd name="connsiteX10" fmla="*/ 50535 w 74810"/>
                  <a:gd name="connsiteY10" fmla="*/ 212 h 111571"/>
                  <a:gd name="connsiteX11" fmla="*/ 68047 w 74810"/>
                  <a:gd name="connsiteY11" fmla="*/ 7356 h 111571"/>
                  <a:gd name="connsiteX12" fmla="*/ 75141 w 74810"/>
                  <a:gd name="connsiteY12" fmla="*/ 24620 h 111571"/>
                  <a:gd name="connsiteX13" fmla="*/ 72661 w 74810"/>
                  <a:gd name="connsiteY13" fmla="*/ 37767 h 111571"/>
                  <a:gd name="connsiteX14" fmla="*/ 58373 w 74810"/>
                  <a:gd name="connsiteY14" fmla="*/ 58900 h 111571"/>
                  <a:gd name="connsiteX15" fmla="*/ 16205 w 74810"/>
                  <a:gd name="connsiteY15" fmla="*/ 100076 h 111571"/>
                  <a:gd name="connsiteX16" fmla="*/ 43639 w 74810"/>
                  <a:gd name="connsiteY16" fmla="*/ 100076 h 111571"/>
                  <a:gd name="connsiteX17" fmla="*/ 54504 w 74810"/>
                  <a:gd name="connsiteY17" fmla="*/ 97348 h 111571"/>
                  <a:gd name="connsiteX18" fmla="*/ 60655 w 74810"/>
                  <a:gd name="connsiteY18" fmla="*/ 90005 h 111571"/>
                  <a:gd name="connsiteX19" fmla="*/ 63880 w 74810"/>
                  <a:gd name="connsiteY19" fmla="*/ 90005 h 11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4810" h="111571">
                    <a:moveTo>
                      <a:pt x="54752" y="111784"/>
                    </a:moveTo>
                    <a:lnTo>
                      <a:pt x="330" y="111784"/>
                    </a:lnTo>
                    <a:lnTo>
                      <a:pt x="330" y="108807"/>
                    </a:lnTo>
                    <a:cubicBezTo>
                      <a:pt x="28062" y="84499"/>
                      <a:pt x="46368" y="65449"/>
                      <a:pt x="55297" y="51657"/>
                    </a:cubicBezTo>
                    <a:cubicBezTo>
                      <a:pt x="59365" y="45258"/>
                      <a:pt x="61449" y="38560"/>
                      <a:pt x="61499" y="31466"/>
                    </a:cubicBezTo>
                    <a:cubicBezTo>
                      <a:pt x="61449" y="25910"/>
                      <a:pt x="59713" y="21346"/>
                      <a:pt x="56339" y="17824"/>
                    </a:cubicBezTo>
                    <a:cubicBezTo>
                      <a:pt x="52867" y="14351"/>
                      <a:pt x="48451" y="12615"/>
                      <a:pt x="42994" y="12565"/>
                    </a:cubicBezTo>
                    <a:cubicBezTo>
                      <a:pt x="35404" y="12615"/>
                      <a:pt x="29153" y="16236"/>
                      <a:pt x="24292" y="23430"/>
                    </a:cubicBezTo>
                    <a:lnTo>
                      <a:pt x="21464" y="22140"/>
                    </a:lnTo>
                    <a:cubicBezTo>
                      <a:pt x="24192" y="15244"/>
                      <a:pt x="28211" y="9837"/>
                      <a:pt x="33469" y="5967"/>
                    </a:cubicBezTo>
                    <a:cubicBezTo>
                      <a:pt x="38728" y="2147"/>
                      <a:pt x="44383" y="262"/>
                      <a:pt x="50535" y="212"/>
                    </a:cubicBezTo>
                    <a:cubicBezTo>
                      <a:pt x="57431" y="262"/>
                      <a:pt x="63285" y="2643"/>
                      <a:pt x="68047" y="7356"/>
                    </a:cubicBezTo>
                    <a:cubicBezTo>
                      <a:pt x="72760" y="12168"/>
                      <a:pt x="75141" y="17923"/>
                      <a:pt x="75141" y="24620"/>
                    </a:cubicBezTo>
                    <a:cubicBezTo>
                      <a:pt x="75141" y="29383"/>
                      <a:pt x="74298" y="33748"/>
                      <a:pt x="72661" y="37767"/>
                    </a:cubicBezTo>
                    <a:cubicBezTo>
                      <a:pt x="70031" y="44067"/>
                      <a:pt x="65269" y="51112"/>
                      <a:pt x="58373" y="58900"/>
                    </a:cubicBezTo>
                    <a:cubicBezTo>
                      <a:pt x="47806" y="70856"/>
                      <a:pt x="33767" y="84598"/>
                      <a:pt x="16205" y="100076"/>
                    </a:cubicBezTo>
                    <a:lnTo>
                      <a:pt x="43639" y="100076"/>
                    </a:lnTo>
                    <a:cubicBezTo>
                      <a:pt x="48005" y="100126"/>
                      <a:pt x="51626" y="99183"/>
                      <a:pt x="54504" y="97348"/>
                    </a:cubicBezTo>
                    <a:cubicBezTo>
                      <a:pt x="57331" y="95562"/>
                      <a:pt x="59365" y="93131"/>
                      <a:pt x="60655" y="90005"/>
                    </a:cubicBezTo>
                    <a:lnTo>
                      <a:pt x="63880" y="90005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8C06E6CA-28C0-BC40-83B0-D912A546A33B}"/>
                </a:ext>
              </a:extLst>
            </p:cNvPr>
            <p:cNvSpPr/>
            <p:nvPr/>
          </p:nvSpPr>
          <p:spPr>
            <a:xfrm>
              <a:off x="5371376" y="3895035"/>
              <a:ext cx="12700" cy="28625"/>
            </a:xfrm>
            <a:custGeom>
              <a:avLst/>
              <a:gdLst>
                <a:gd name="connsiteX0" fmla="*/ -66 w 12700"/>
                <a:gd name="connsiteY0" fmla="*/ 28621 h 28625"/>
                <a:gd name="connsiteX1" fmla="*/ -66 w 12700"/>
                <a:gd name="connsiteY1" fmla="*/ -5 h 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5">
                  <a:moveTo>
                    <a:pt x="-66" y="28621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B3314D3E-01F9-FBCA-D168-E513EFF679C5}"/>
                </a:ext>
              </a:extLst>
            </p:cNvPr>
            <p:cNvSpPr/>
            <p:nvPr/>
          </p:nvSpPr>
          <p:spPr>
            <a:xfrm>
              <a:off x="5517630" y="3895035"/>
              <a:ext cx="12700" cy="28625"/>
            </a:xfrm>
            <a:custGeom>
              <a:avLst/>
              <a:gdLst>
                <a:gd name="connsiteX0" fmla="*/ -66 w 12700"/>
                <a:gd name="connsiteY0" fmla="*/ 28621 h 28625"/>
                <a:gd name="connsiteX1" fmla="*/ -66 w 12700"/>
                <a:gd name="connsiteY1" fmla="*/ -5 h 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5">
                  <a:moveTo>
                    <a:pt x="-66" y="28621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3981A101-C4EE-0A46-4396-90CFE45B1525}"/>
                </a:ext>
              </a:extLst>
            </p:cNvPr>
            <p:cNvSpPr/>
            <p:nvPr/>
          </p:nvSpPr>
          <p:spPr>
            <a:xfrm>
              <a:off x="1555420" y="3873648"/>
              <a:ext cx="47675" cy="12700"/>
            </a:xfrm>
            <a:custGeom>
              <a:avLst/>
              <a:gdLst>
                <a:gd name="connsiteX0" fmla="*/ -66 w 47675"/>
                <a:gd name="connsiteY0" fmla="*/ -5 h 12700"/>
                <a:gd name="connsiteX1" fmla="*/ 47610 w 4767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75" h="12700">
                  <a:moveTo>
                    <a:pt x="-66" y="-5"/>
                  </a:moveTo>
                  <a:lnTo>
                    <a:pt x="47610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81" name="图形 4">
              <a:extLst>
                <a:ext uri="{FF2B5EF4-FFF2-40B4-BE49-F238E27FC236}">
                  <a16:creationId xmlns:a16="http://schemas.microsoft.com/office/drawing/2014/main" id="{70E5CEAA-F2C7-BA3F-F33E-ED57C0FC4302}"/>
                </a:ext>
              </a:extLst>
            </p:cNvPr>
            <p:cNvGrpSpPr/>
            <p:nvPr/>
          </p:nvGrpSpPr>
          <p:grpSpPr>
            <a:xfrm>
              <a:off x="1320749" y="3817804"/>
              <a:ext cx="195510" cy="113506"/>
              <a:chOff x="1320749" y="3817804"/>
              <a:chExt cx="195510" cy="113506"/>
            </a:xfrm>
            <a:solidFill>
              <a:srgbClr val="000000"/>
            </a:solidFill>
          </p:grpSpPr>
          <p:sp>
            <p:nvSpPr>
              <p:cNvPr id="82" name="任意多边形: 形状 81">
                <a:extLst>
                  <a:ext uri="{FF2B5EF4-FFF2-40B4-BE49-F238E27FC236}">
                    <a16:creationId xmlns:a16="http://schemas.microsoft.com/office/drawing/2014/main" id="{1B8EB13D-651C-C462-8EEC-48AAB9AAF87E}"/>
                  </a:ext>
                </a:extLst>
              </p:cNvPr>
              <p:cNvSpPr/>
              <p:nvPr/>
            </p:nvSpPr>
            <p:spPr>
              <a:xfrm>
                <a:off x="1320749" y="3817804"/>
                <a:ext cx="71685" cy="113506"/>
              </a:xfrm>
              <a:custGeom>
                <a:avLst/>
                <a:gdLst>
                  <a:gd name="connsiteX0" fmla="*/ 47298 w 71685"/>
                  <a:gd name="connsiteY0" fmla="*/ 198 h 113506"/>
                  <a:gd name="connsiteX1" fmla="*/ 64661 w 71685"/>
                  <a:gd name="connsiteY1" fmla="*/ 8830 h 113506"/>
                  <a:gd name="connsiteX2" fmla="*/ 71706 w 71685"/>
                  <a:gd name="connsiteY2" fmla="*/ 36066 h 113506"/>
                  <a:gd name="connsiteX3" fmla="*/ 66447 w 71685"/>
                  <a:gd name="connsiteY3" fmla="*/ 68659 h 113506"/>
                  <a:gd name="connsiteX4" fmla="*/ 51713 w 71685"/>
                  <a:gd name="connsiteY4" fmla="*/ 97433 h 113506"/>
                  <a:gd name="connsiteX5" fmla="*/ 35838 w 71685"/>
                  <a:gd name="connsiteY5" fmla="*/ 111274 h 113506"/>
                  <a:gd name="connsiteX6" fmla="*/ 24627 w 71685"/>
                  <a:gd name="connsiteY6" fmla="*/ 113705 h 113506"/>
                  <a:gd name="connsiteX7" fmla="*/ 7065 w 71685"/>
                  <a:gd name="connsiteY7" fmla="*/ 105072 h 113506"/>
                  <a:gd name="connsiteX8" fmla="*/ 20 w 71685"/>
                  <a:gd name="connsiteY8" fmla="*/ 77738 h 113506"/>
                  <a:gd name="connsiteX9" fmla="*/ 7115 w 71685"/>
                  <a:gd name="connsiteY9" fmla="*/ 40679 h 113506"/>
                  <a:gd name="connsiteX10" fmla="*/ 28347 w 71685"/>
                  <a:gd name="connsiteY10" fmla="*/ 7590 h 113506"/>
                  <a:gd name="connsiteX11" fmla="*/ 47298 w 71685"/>
                  <a:gd name="connsiteY11" fmla="*/ 198 h 113506"/>
                  <a:gd name="connsiteX12" fmla="*/ 47348 w 71685"/>
                  <a:gd name="connsiteY12" fmla="*/ 4365 h 113506"/>
                  <a:gd name="connsiteX13" fmla="*/ 37872 w 71685"/>
                  <a:gd name="connsiteY13" fmla="*/ 8037 h 113506"/>
                  <a:gd name="connsiteX14" fmla="*/ 27951 w 71685"/>
                  <a:gd name="connsiteY14" fmla="*/ 23316 h 113506"/>
                  <a:gd name="connsiteX15" fmla="*/ 18177 w 71685"/>
                  <a:gd name="connsiteY15" fmla="*/ 53231 h 113506"/>
                  <a:gd name="connsiteX16" fmla="*/ 12125 w 71685"/>
                  <a:gd name="connsiteY16" fmla="*/ 94010 h 113506"/>
                  <a:gd name="connsiteX17" fmla="*/ 15747 w 71685"/>
                  <a:gd name="connsiteY17" fmla="*/ 106561 h 113506"/>
                  <a:gd name="connsiteX18" fmla="*/ 24527 w 71685"/>
                  <a:gd name="connsiteY18" fmla="*/ 110728 h 113506"/>
                  <a:gd name="connsiteX19" fmla="*/ 32911 w 71685"/>
                  <a:gd name="connsiteY19" fmla="*/ 107503 h 113506"/>
                  <a:gd name="connsiteX20" fmla="*/ 48786 w 71685"/>
                  <a:gd name="connsiteY20" fmla="*/ 77738 h 113506"/>
                  <a:gd name="connsiteX21" fmla="*/ 59552 w 71685"/>
                  <a:gd name="connsiteY21" fmla="*/ 21778 h 113506"/>
                  <a:gd name="connsiteX22" fmla="*/ 55881 w 71685"/>
                  <a:gd name="connsiteY22" fmla="*/ 8632 h 113506"/>
                  <a:gd name="connsiteX23" fmla="*/ 47348 w 71685"/>
                  <a:gd name="connsiteY23" fmla="*/ 4365 h 11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1685" h="113506">
                    <a:moveTo>
                      <a:pt x="47298" y="198"/>
                    </a:moveTo>
                    <a:cubicBezTo>
                      <a:pt x="54144" y="248"/>
                      <a:pt x="59949" y="3125"/>
                      <a:pt x="64661" y="8830"/>
                    </a:cubicBezTo>
                    <a:cubicBezTo>
                      <a:pt x="69325" y="14635"/>
                      <a:pt x="71656" y="23713"/>
                      <a:pt x="71706" y="36066"/>
                    </a:cubicBezTo>
                    <a:cubicBezTo>
                      <a:pt x="71656" y="46781"/>
                      <a:pt x="69920" y="57646"/>
                      <a:pt x="66447" y="68659"/>
                    </a:cubicBezTo>
                    <a:cubicBezTo>
                      <a:pt x="62925" y="79772"/>
                      <a:pt x="58014" y="89346"/>
                      <a:pt x="51713" y="97433"/>
                    </a:cubicBezTo>
                    <a:cubicBezTo>
                      <a:pt x="46604" y="103832"/>
                      <a:pt x="41295" y="108446"/>
                      <a:pt x="35838" y="111274"/>
                    </a:cubicBezTo>
                    <a:cubicBezTo>
                      <a:pt x="32564" y="112911"/>
                      <a:pt x="28843" y="113705"/>
                      <a:pt x="24627" y="113705"/>
                    </a:cubicBezTo>
                    <a:cubicBezTo>
                      <a:pt x="17632" y="113705"/>
                      <a:pt x="11778" y="110827"/>
                      <a:pt x="7065" y="105072"/>
                    </a:cubicBezTo>
                    <a:cubicBezTo>
                      <a:pt x="2352" y="99318"/>
                      <a:pt x="20" y="90239"/>
                      <a:pt x="20" y="77738"/>
                    </a:cubicBezTo>
                    <a:cubicBezTo>
                      <a:pt x="20" y="65484"/>
                      <a:pt x="2352" y="53131"/>
                      <a:pt x="7115" y="40679"/>
                    </a:cubicBezTo>
                    <a:cubicBezTo>
                      <a:pt x="12621" y="26194"/>
                      <a:pt x="19715" y="15131"/>
                      <a:pt x="28347" y="7590"/>
                    </a:cubicBezTo>
                    <a:cubicBezTo>
                      <a:pt x="33953" y="2679"/>
                      <a:pt x="40254" y="248"/>
                      <a:pt x="47298" y="198"/>
                    </a:cubicBezTo>
                    <a:close/>
                    <a:moveTo>
                      <a:pt x="47348" y="4365"/>
                    </a:moveTo>
                    <a:cubicBezTo>
                      <a:pt x="44222" y="4415"/>
                      <a:pt x="41047" y="5606"/>
                      <a:pt x="37872" y="8037"/>
                    </a:cubicBezTo>
                    <a:cubicBezTo>
                      <a:pt x="34648" y="10517"/>
                      <a:pt x="31324" y="15627"/>
                      <a:pt x="27951" y="23316"/>
                    </a:cubicBezTo>
                    <a:cubicBezTo>
                      <a:pt x="24478" y="31105"/>
                      <a:pt x="21253" y="41076"/>
                      <a:pt x="18177" y="53231"/>
                    </a:cubicBezTo>
                    <a:cubicBezTo>
                      <a:pt x="14109" y="69254"/>
                      <a:pt x="12076" y="82848"/>
                      <a:pt x="12125" y="94010"/>
                    </a:cubicBezTo>
                    <a:cubicBezTo>
                      <a:pt x="12076" y="99615"/>
                      <a:pt x="13266" y="103783"/>
                      <a:pt x="15747" y="106561"/>
                    </a:cubicBezTo>
                    <a:cubicBezTo>
                      <a:pt x="18128" y="109339"/>
                      <a:pt x="21055" y="110728"/>
                      <a:pt x="24527" y="110728"/>
                    </a:cubicBezTo>
                    <a:cubicBezTo>
                      <a:pt x="27752" y="110728"/>
                      <a:pt x="30580" y="109686"/>
                      <a:pt x="32911" y="107503"/>
                    </a:cubicBezTo>
                    <a:cubicBezTo>
                      <a:pt x="39063" y="101749"/>
                      <a:pt x="44322" y="91827"/>
                      <a:pt x="48786" y="77738"/>
                    </a:cubicBezTo>
                    <a:cubicBezTo>
                      <a:pt x="55930" y="54818"/>
                      <a:pt x="59552" y="36165"/>
                      <a:pt x="59552" y="21778"/>
                    </a:cubicBezTo>
                    <a:cubicBezTo>
                      <a:pt x="59552" y="15875"/>
                      <a:pt x="58311" y="11460"/>
                      <a:pt x="55881" y="8632"/>
                    </a:cubicBezTo>
                    <a:cubicBezTo>
                      <a:pt x="53450" y="5804"/>
                      <a:pt x="50622" y="4415"/>
                      <a:pt x="47348" y="436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: 形状 82">
                <a:extLst>
                  <a:ext uri="{FF2B5EF4-FFF2-40B4-BE49-F238E27FC236}">
                    <a16:creationId xmlns:a16="http://schemas.microsoft.com/office/drawing/2014/main" id="{422AFCC5-5AE3-012C-169D-F8DA43127C37}"/>
                  </a:ext>
                </a:extLst>
              </p:cNvPr>
              <p:cNvSpPr/>
              <p:nvPr/>
            </p:nvSpPr>
            <p:spPr>
              <a:xfrm>
                <a:off x="1399030" y="3914939"/>
                <a:ext cx="16373" cy="16271"/>
              </a:xfrm>
              <a:custGeom>
                <a:avLst/>
                <a:gdLst>
                  <a:gd name="connsiteX0" fmla="*/ 8165 w 16373"/>
                  <a:gd name="connsiteY0" fmla="*/ 198 h 16271"/>
                  <a:gd name="connsiteX1" fmla="*/ 14019 w 16373"/>
                  <a:gd name="connsiteY1" fmla="*/ 2579 h 16271"/>
                  <a:gd name="connsiteX2" fmla="*/ 16400 w 16373"/>
                  <a:gd name="connsiteY2" fmla="*/ 8334 h 16271"/>
                  <a:gd name="connsiteX3" fmla="*/ 13969 w 16373"/>
                  <a:gd name="connsiteY3" fmla="*/ 14089 h 16271"/>
                  <a:gd name="connsiteX4" fmla="*/ 8165 w 16373"/>
                  <a:gd name="connsiteY4" fmla="*/ 16470 h 16271"/>
                  <a:gd name="connsiteX5" fmla="*/ 2410 w 16373"/>
                  <a:gd name="connsiteY5" fmla="*/ 14089 h 16271"/>
                  <a:gd name="connsiteX6" fmla="*/ 29 w 16373"/>
                  <a:gd name="connsiteY6" fmla="*/ 8334 h 16271"/>
                  <a:gd name="connsiteX7" fmla="*/ 2410 w 16373"/>
                  <a:gd name="connsiteY7" fmla="*/ 2579 h 16271"/>
                  <a:gd name="connsiteX8" fmla="*/ 8165 w 16373"/>
                  <a:gd name="connsiteY8" fmla="*/ 198 h 1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73" h="16271">
                    <a:moveTo>
                      <a:pt x="8165" y="198"/>
                    </a:moveTo>
                    <a:cubicBezTo>
                      <a:pt x="10447" y="198"/>
                      <a:pt x="12382" y="992"/>
                      <a:pt x="14019" y="2579"/>
                    </a:cubicBezTo>
                    <a:cubicBezTo>
                      <a:pt x="15557" y="4167"/>
                      <a:pt x="16351" y="6102"/>
                      <a:pt x="16400" y="8334"/>
                    </a:cubicBezTo>
                    <a:cubicBezTo>
                      <a:pt x="16351" y="10616"/>
                      <a:pt x="15557" y="12551"/>
                      <a:pt x="13969" y="14089"/>
                    </a:cubicBezTo>
                    <a:cubicBezTo>
                      <a:pt x="12382" y="15676"/>
                      <a:pt x="10447" y="16420"/>
                      <a:pt x="8165" y="16470"/>
                    </a:cubicBezTo>
                    <a:cubicBezTo>
                      <a:pt x="5883" y="16420"/>
                      <a:pt x="3948" y="15676"/>
                      <a:pt x="2410" y="14089"/>
                    </a:cubicBezTo>
                    <a:cubicBezTo>
                      <a:pt x="773" y="12551"/>
                      <a:pt x="-21" y="10616"/>
                      <a:pt x="29" y="8334"/>
                    </a:cubicBezTo>
                    <a:cubicBezTo>
                      <a:pt x="-21" y="6102"/>
                      <a:pt x="773" y="4167"/>
                      <a:pt x="2410" y="2579"/>
                    </a:cubicBezTo>
                    <a:cubicBezTo>
                      <a:pt x="3948" y="992"/>
                      <a:pt x="5883" y="198"/>
                      <a:pt x="8165" y="19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: 形状 83">
                <a:extLst>
                  <a:ext uri="{FF2B5EF4-FFF2-40B4-BE49-F238E27FC236}">
                    <a16:creationId xmlns:a16="http://schemas.microsoft.com/office/drawing/2014/main" id="{50D5268D-1712-0B45-B03E-12585C1AB4DA}"/>
                  </a:ext>
                </a:extLst>
              </p:cNvPr>
              <p:cNvSpPr/>
              <p:nvPr/>
            </p:nvSpPr>
            <p:spPr>
              <a:xfrm>
                <a:off x="1444574" y="3817804"/>
                <a:ext cx="71685" cy="113506"/>
              </a:xfrm>
              <a:custGeom>
                <a:avLst/>
                <a:gdLst>
                  <a:gd name="connsiteX0" fmla="*/ 47308 w 71685"/>
                  <a:gd name="connsiteY0" fmla="*/ 198 h 113506"/>
                  <a:gd name="connsiteX1" fmla="*/ 64671 w 71685"/>
                  <a:gd name="connsiteY1" fmla="*/ 8830 h 113506"/>
                  <a:gd name="connsiteX2" fmla="*/ 71716 w 71685"/>
                  <a:gd name="connsiteY2" fmla="*/ 36066 h 113506"/>
                  <a:gd name="connsiteX3" fmla="*/ 66457 w 71685"/>
                  <a:gd name="connsiteY3" fmla="*/ 68659 h 113506"/>
                  <a:gd name="connsiteX4" fmla="*/ 51723 w 71685"/>
                  <a:gd name="connsiteY4" fmla="*/ 97433 h 113506"/>
                  <a:gd name="connsiteX5" fmla="*/ 35848 w 71685"/>
                  <a:gd name="connsiteY5" fmla="*/ 111274 h 113506"/>
                  <a:gd name="connsiteX6" fmla="*/ 24636 w 71685"/>
                  <a:gd name="connsiteY6" fmla="*/ 113705 h 113506"/>
                  <a:gd name="connsiteX7" fmla="*/ 7075 w 71685"/>
                  <a:gd name="connsiteY7" fmla="*/ 105072 h 113506"/>
                  <a:gd name="connsiteX8" fmla="*/ 30 w 71685"/>
                  <a:gd name="connsiteY8" fmla="*/ 77738 h 113506"/>
                  <a:gd name="connsiteX9" fmla="*/ 7124 w 71685"/>
                  <a:gd name="connsiteY9" fmla="*/ 40679 h 113506"/>
                  <a:gd name="connsiteX10" fmla="*/ 28357 w 71685"/>
                  <a:gd name="connsiteY10" fmla="*/ 7590 h 113506"/>
                  <a:gd name="connsiteX11" fmla="*/ 47308 w 71685"/>
                  <a:gd name="connsiteY11" fmla="*/ 198 h 113506"/>
                  <a:gd name="connsiteX12" fmla="*/ 47357 w 71685"/>
                  <a:gd name="connsiteY12" fmla="*/ 4365 h 113506"/>
                  <a:gd name="connsiteX13" fmla="*/ 37882 w 71685"/>
                  <a:gd name="connsiteY13" fmla="*/ 8037 h 113506"/>
                  <a:gd name="connsiteX14" fmla="*/ 27960 w 71685"/>
                  <a:gd name="connsiteY14" fmla="*/ 23316 h 113506"/>
                  <a:gd name="connsiteX15" fmla="*/ 18187 w 71685"/>
                  <a:gd name="connsiteY15" fmla="*/ 53231 h 113506"/>
                  <a:gd name="connsiteX16" fmla="*/ 12135 w 71685"/>
                  <a:gd name="connsiteY16" fmla="*/ 94010 h 113506"/>
                  <a:gd name="connsiteX17" fmla="*/ 15756 w 71685"/>
                  <a:gd name="connsiteY17" fmla="*/ 106561 h 113506"/>
                  <a:gd name="connsiteX18" fmla="*/ 24537 w 71685"/>
                  <a:gd name="connsiteY18" fmla="*/ 110728 h 113506"/>
                  <a:gd name="connsiteX19" fmla="*/ 32921 w 71685"/>
                  <a:gd name="connsiteY19" fmla="*/ 107503 h 113506"/>
                  <a:gd name="connsiteX20" fmla="*/ 48796 w 71685"/>
                  <a:gd name="connsiteY20" fmla="*/ 77738 h 113506"/>
                  <a:gd name="connsiteX21" fmla="*/ 59561 w 71685"/>
                  <a:gd name="connsiteY21" fmla="*/ 21778 h 113506"/>
                  <a:gd name="connsiteX22" fmla="*/ 55890 w 71685"/>
                  <a:gd name="connsiteY22" fmla="*/ 8632 h 113506"/>
                  <a:gd name="connsiteX23" fmla="*/ 47357 w 71685"/>
                  <a:gd name="connsiteY23" fmla="*/ 4365 h 11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1685" h="113506">
                    <a:moveTo>
                      <a:pt x="47308" y="198"/>
                    </a:moveTo>
                    <a:cubicBezTo>
                      <a:pt x="54154" y="248"/>
                      <a:pt x="59958" y="3125"/>
                      <a:pt x="64671" y="8830"/>
                    </a:cubicBezTo>
                    <a:cubicBezTo>
                      <a:pt x="69334" y="14635"/>
                      <a:pt x="71666" y="23713"/>
                      <a:pt x="71716" y="36066"/>
                    </a:cubicBezTo>
                    <a:cubicBezTo>
                      <a:pt x="71666" y="46781"/>
                      <a:pt x="69930" y="57646"/>
                      <a:pt x="66457" y="68659"/>
                    </a:cubicBezTo>
                    <a:cubicBezTo>
                      <a:pt x="62935" y="79772"/>
                      <a:pt x="58023" y="89346"/>
                      <a:pt x="51723" y="97433"/>
                    </a:cubicBezTo>
                    <a:cubicBezTo>
                      <a:pt x="46613" y="103832"/>
                      <a:pt x="41305" y="108446"/>
                      <a:pt x="35848" y="111274"/>
                    </a:cubicBezTo>
                    <a:cubicBezTo>
                      <a:pt x="32574" y="112911"/>
                      <a:pt x="28853" y="113705"/>
                      <a:pt x="24636" y="113705"/>
                    </a:cubicBezTo>
                    <a:cubicBezTo>
                      <a:pt x="17642" y="113705"/>
                      <a:pt x="11788" y="110827"/>
                      <a:pt x="7075" y="105072"/>
                    </a:cubicBezTo>
                    <a:cubicBezTo>
                      <a:pt x="2362" y="99318"/>
                      <a:pt x="30" y="90239"/>
                      <a:pt x="30" y="77738"/>
                    </a:cubicBezTo>
                    <a:cubicBezTo>
                      <a:pt x="30" y="65484"/>
                      <a:pt x="2362" y="53131"/>
                      <a:pt x="7124" y="40679"/>
                    </a:cubicBezTo>
                    <a:cubicBezTo>
                      <a:pt x="12631" y="26194"/>
                      <a:pt x="19725" y="15131"/>
                      <a:pt x="28357" y="7590"/>
                    </a:cubicBezTo>
                    <a:cubicBezTo>
                      <a:pt x="33963" y="2679"/>
                      <a:pt x="40263" y="248"/>
                      <a:pt x="47308" y="198"/>
                    </a:cubicBezTo>
                    <a:close/>
                    <a:moveTo>
                      <a:pt x="47357" y="4365"/>
                    </a:moveTo>
                    <a:cubicBezTo>
                      <a:pt x="44232" y="4415"/>
                      <a:pt x="41057" y="5606"/>
                      <a:pt x="37882" y="8037"/>
                    </a:cubicBezTo>
                    <a:cubicBezTo>
                      <a:pt x="34657" y="10517"/>
                      <a:pt x="31334" y="15627"/>
                      <a:pt x="27960" y="23316"/>
                    </a:cubicBezTo>
                    <a:cubicBezTo>
                      <a:pt x="24488" y="31105"/>
                      <a:pt x="21263" y="41076"/>
                      <a:pt x="18187" y="53231"/>
                    </a:cubicBezTo>
                    <a:cubicBezTo>
                      <a:pt x="14119" y="69254"/>
                      <a:pt x="12085" y="82848"/>
                      <a:pt x="12135" y="94010"/>
                    </a:cubicBezTo>
                    <a:cubicBezTo>
                      <a:pt x="12085" y="99615"/>
                      <a:pt x="13276" y="103783"/>
                      <a:pt x="15756" y="106561"/>
                    </a:cubicBezTo>
                    <a:cubicBezTo>
                      <a:pt x="18138" y="109339"/>
                      <a:pt x="21065" y="110728"/>
                      <a:pt x="24537" y="110728"/>
                    </a:cubicBezTo>
                    <a:cubicBezTo>
                      <a:pt x="27762" y="110728"/>
                      <a:pt x="30590" y="109686"/>
                      <a:pt x="32921" y="107503"/>
                    </a:cubicBezTo>
                    <a:cubicBezTo>
                      <a:pt x="39073" y="101749"/>
                      <a:pt x="44331" y="91827"/>
                      <a:pt x="48796" y="77738"/>
                    </a:cubicBezTo>
                    <a:cubicBezTo>
                      <a:pt x="55940" y="54818"/>
                      <a:pt x="59561" y="36165"/>
                      <a:pt x="59561" y="21778"/>
                    </a:cubicBezTo>
                    <a:cubicBezTo>
                      <a:pt x="59561" y="15875"/>
                      <a:pt x="58321" y="11460"/>
                      <a:pt x="55890" y="8632"/>
                    </a:cubicBezTo>
                    <a:cubicBezTo>
                      <a:pt x="53459" y="5804"/>
                      <a:pt x="50632" y="4415"/>
                      <a:pt x="47357" y="436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55EA638C-5211-D771-599E-902D1418BFCE}"/>
                </a:ext>
              </a:extLst>
            </p:cNvPr>
            <p:cNvSpPr/>
            <p:nvPr/>
          </p:nvSpPr>
          <p:spPr>
            <a:xfrm>
              <a:off x="1555420" y="3762180"/>
              <a:ext cx="28575" cy="12700"/>
            </a:xfrm>
            <a:custGeom>
              <a:avLst/>
              <a:gdLst>
                <a:gd name="connsiteX0" fmla="*/ -66 w 28575"/>
                <a:gd name="connsiteY0" fmla="*/ -5 h 12700"/>
                <a:gd name="connsiteX1" fmla="*/ 28509 w 2857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700">
                  <a:moveTo>
                    <a:pt x="-66" y="-5"/>
                  </a:moveTo>
                  <a:lnTo>
                    <a:pt x="28509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BE601498-9C23-A8DA-9299-C6E4372E62F2}"/>
                </a:ext>
              </a:extLst>
            </p:cNvPr>
            <p:cNvSpPr/>
            <p:nvPr/>
          </p:nvSpPr>
          <p:spPr>
            <a:xfrm>
              <a:off x="1555420" y="3650661"/>
              <a:ext cx="28575" cy="12700"/>
            </a:xfrm>
            <a:custGeom>
              <a:avLst/>
              <a:gdLst>
                <a:gd name="connsiteX0" fmla="*/ -66 w 28575"/>
                <a:gd name="connsiteY0" fmla="*/ -5 h 12700"/>
                <a:gd name="connsiteX1" fmla="*/ 28509 w 2857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700">
                  <a:moveTo>
                    <a:pt x="-66" y="-5"/>
                  </a:moveTo>
                  <a:lnTo>
                    <a:pt x="28509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id="{B6DF3BF9-A532-5C7B-1715-1B17AC1681EA}"/>
                </a:ext>
              </a:extLst>
            </p:cNvPr>
            <p:cNvSpPr/>
            <p:nvPr/>
          </p:nvSpPr>
          <p:spPr>
            <a:xfrm>
              <a:off x="1555420" y="3539142"/>
              <a:ext cx="28575" cy="12700"/>
            </a:xfrm>
            <a:custGeom>
              <a:avLst/>
              <a:gdLst>
                <a:gd name="connsiteX0" fmla="*/ -66 w 28575"/>
                <a:gd name="connsiteY0" fmla="*/ -5 h 12700"/>
                <a:gd name="connsiteX1" fmla="*/ 28509 w 2857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700">
                  <a:moveTo>
                    <a:pt x="-66" y="-5"/>
                  </a:moveTo>
                  <a:lnTo>
                    <a:pt x="28509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3E8BB9E0-EFD9-7EAB-2A5D-71EDC767311E}"/>
                </a:ext>
              </a:extLst>
            </p:cNvPr>
            <p:cNvSpPr/>
            <p:nvPr/>
          </p:nvSpPr>
          <p:spPr>
            <a:xfrm>
              <a:off x="1555420" y="3427611"/>
              <a:ext cx="28575" cy="12700"/>
            </a:xfrm>
            <a:custGeom>
              <a:avLst/>
              <a:gdLst>
                <a:gd name="connsiteX0" fmla="*/ -66 w 28575"/>
                <a:gd name="connsiteY0" fmla="*/ -5 h 12700"/>
                <a:gd name="connsiteX1" fmla="*/ 28509 w 2857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700">
                  <a:moveTo>
                    <a:pt x="-66" y="-5"/>
                  </a:moveTo>
                  <a:lnTo>
                    <a:pt x="28509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" name="任意多边形: 形状 88">
              <a:extLst>
                <a:ext uri="{FF2B5EF4-FFF2-40B4-BE49-F238E27FC236}">
                  <a16:creationId xmlns:a16="http://schemas.microsoft.com/office/drawing/2014/main" id="{0DED4C01-9305-1864-5FAC-EE52A286B516}"/>
                </a:ext>
              </a:extLst>
            </p:cNvPr>
            <p:cNvSpPr/>
            <p:nvPr/>
          </p:nvSpPr>
          <p:spPr>
            <a:xfrm>
              <a:off x="1555420" y="3316092"/>
              <a:ext cx="47675" cy="12700"/>
            </a:xfrm>
            <a:custGeom>
              <a:avLst/>
              <a:gdLst>
                <a:gd name="connsiteX0" fmla="*/ -66 w 47675"/>
                <a:gd name="connsiteY0" fmla="*/ -5 h 12700"/>
                <a:gd name="connsiteX1" fmla="*/ 47610 w 4767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75" h="12700">
                  <a:moveTo>
                    <a:pt x="-66" y="-5"/>
                  </a:moveTo>
                  <a:lnTo>
                    <a:pt x="47610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90" name="图形 4">
              <a:extLst>
                <a:ext uri="{FF2B5EF4-FFF2-40B4-BE49-F238E27FC236}">
                  <a16:creationId xmlns:a16="http://schemas.microsoft.com/office/drawing/2014/main" id="{2A68BDB9-1C09-8B6F-2DA7-5C09162AA515}"/>
                </a:ext>
              </a:extLst>
            </p:cNvPr>
            <p:cNvGrpSpPr/>
            <p:nvPr/>
          </p:nvGrpSpPr>
          <p:grpSpPr>
            <a:xfrm>
              <a:off x="1320749" y="3260223"/>
              <a:ext cx="193079" cy="113506"/>
              <a:chOff x="1320749" y="3260223"/>
              <a:chExt cx="193079" cy="113506"/>
            </a:xfrm>
            <a:solidFill>
              <a:srgbClr val="000000"/>
            </a:solidFill>
          </p:grpSpPr>
          <p:sp>
            <p:nvSpPr>
              <p:cNvPr id="91" name="任意多边形: 形状 90">
                <a:extLst>
                  <a:ext uri="{FF2B5EF4-FFF2-40B4-BE49-F238E27FC236}">
                    <a16:creationId xmlns:a16="http://schemas.microsoft.com/office/drawing/2014/main" id="{17625998-09BF-5B3B-E253-778EAD3D164A}"/>
                  </a:ext>
                </a:extLst>
              </p:cNvPr>
              <p:cNvSpPr/>
              <p:nvPr/>
            </p:nvSpPr>
            <p:spPr>
              <a:xfrm>
                <a:off x="1320749" y="3260223"/>
                <a:ext cx="71685" cy="113506"/>
              </a:xfrm>
              <a:custGeom>
                <a:avLst/>
                <a:gdLst>
                  <a:gd name="connsiteX0" fmla="*/ 47298 w 71685"/>
                  <a:gd name="connsiteY0" fmla="*/ 154 h 113506"/>
                  <a:gd name="connsiteX1" fmla="*/ 64661 w 71685"/>
                  <a:gd name="connsiteY1" fmla="*/ 8786 h 113506"/>
                  <a:gd name="connsiteX2" fmla="*/ 71706 w 71685"/>
                  <a:gd name="connsiteY2" fmla="*/ 36022 h 113506"/>
                  <a:gd name="connsiteX3" fmla="*/ 66447 w 71685"/>
                  <a:gd name="connsiteY3" fmla="*/ 68615 h 113506"/>
                  <a:gd name="connsiteX4" fmla="*/ 51713 w 71685"/>
                  <a:gd name="connsiteY4" fmla="*/ 97389 h 113506"/>
                  <a:gd name="connsiteX5" fmla="*/ 35838 w 71685"/>
                  <a:gd name="connsiteY5" fmla="*/ 111230 h 113506"/>
                  <a:gd name="connsiteX6" fmla="*/ 24627 w 71685"/>
                  <a:gd name="connsiteY6" fmla="*/ 113661 h 113506"/>
                  <a:gd name="connsiteX7" fmla="*/ 7065 w 71685"/>
                  <a:gd name="connsiteY7" fmla="*/ 105029 h 113506"/>
                  <a:gd name="connsiteX8" fmla="*/ 20 w 71685"/>
                  <a:gd name="connsiteY8" fmla="*/ 77694 h 113506"/>
                  <a:gd name="connsiteX9" fmla="*/ 7115 w 71685"/>
                  <a:gd name="connsiteY9" fmla="*/ 40636 h 113506"/>
                  <a:gd name="connsiteX10" fmla="*/ 28347 w 71685"/>
                  <a:gd name="connsiteY10" fmla="*/ 7546 h 113506"/>
                  <a:gd name="connsiteX11" fmla="*/ 47298 w 71685"/>
                  <a:gd name="connsiteY11" fmla="*/ 154 h 113506"/>
                  <a:gd name="connsiteX12" fmla="*/ 47348 w 71685"/>
                  <a:gd name="connsiteY12" fmla="*/ 4322 h 113506"/>
                  <a:gd name="connsiteX13" fmla="*/ 37872 w 71685"/>
                  <a:gd name="connsiteY13" fmla="*/ 7993 h 113506"/>
                  <a:gd name="connsiteX14" fmla="*/ 27951 w 71685"/>
                  <a:gd name="connsiteY14" fmla="*/ 23272 h 113506"/>
                  <a:gd name="connsiteX15" fmla="*/ 18177 w 71685"/>
                  <a:gd name="connsiteY15" fmla="*/ 53187 h 113506"/>
                  <a:gd name="connsiteX16" fmla="*/ 12125 w 71685"/>
                  <a:gd name="connsiteY16" fmla="*/ 93966 h 113506"/>
                  <a:gd name="connsiteX17" fmla="*/ 15747 w 71685"/>
                  <a:gd name="connsiteY17" fmla="*/ 106517 h 113506"/>
                  <a:gd name="connsiteX18" fmla="*/ 24527 w 71685"/>
                  <a:gd name="connsiteY18" fmla="*/ 110684 h 113506"/>
                  <a:gd name="connsiteX19" fmla="*/ 32911 w 71685"/>
                  <a:gd name="connsiteY19" fmla="*/ 107459 h 113506"/>
                  <a:gd name="connsiteX20" fmla="*/ 48786 w 71685"/>
                  <a:gd name="connsiteY20" fmla="*/ 77694 h 113506"/>
                  <a:gd name="connsiteX21" fmla="*/ 59552 w 71685"/>
                  <a:gd name="connsiteY21" fmla="*/ 21734 h 113506"/>
                  <a:gd name="connsiteX22" fmla="*/ 55881 w 71685"/>
                  <a:gd name="connsiteY22" fmla="*/ 8588 h 113506"/>
                  <a:gd name="connsiteX23" fmla="*/ 47348 w 71685"/>
                  <a:gd name="connsiteY23" fmla="*/ 4322 h 11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1685" h="113506">
                    <a:moveTo>
                      <a:pt x="47298" y="154"/>
                    </a:moveTo>
                    <a:cubicBezTo>
                      <a:pt x="54144" y="204"/>
                      <a:pt x="59949" y="3081"/>
                      <a:pt x="64661" y="8786"/>
                    </a:cubicBezTo>
                    <a:cubicBezTo>
                      <a:pt x="69325" y="14591"/>
                      <a:pt x="71656" y="23669"/>
                      <a:pt x="71706" y="36022"/>
                    </a:cubicBezTo>
                    <a:cubicBezTo>
                      <a:pt x="71656" y="46738"/>
                      <a:pt x="69920" y="57602"/>
                      <a:pt x="66447" y="68615"/>
                    </a:cubicBezTo>
                    <a:cubicBezTo>
                      <a:pt x="62925" y="79728"/>
                      <a:pt x="58014" y="89302"/>
                      <a:pt x="51713" y="97389"/>
                    </a:cubicBezTo>
                    <a:cubicBezTo>
                      <a:pt x="46604" y="103788"/>
                      <a:pt x="41295" y="108402"/>
                      <a:pt x="35838" y="111230"/>
                    </a:cubicBezTo>
                    <a:cubicBezTo>
                      <a:pt x="32564" y="112867"/>
                      <a:pt x="28843" y="113661"/>
                      <a:pt x="24627" y="113661"/>
                    </a:cubicBezTo>
                    <a:cubicBezTo>
                      <a:pt x="17632" y="113661"/>
                      <a:pt x="11778" y="110783"/>
                      <a:pt x="7065" y="105029"/>
                    </a:cubicBezTo>
                    <a:cubicBezTo>
                      <a:pt x="2352" y="99274"/>
                      <a:pt x="20" y="90195"/>
                      <a:pt x="20" y="77694"/>
                    </a:cubicBezTo>
                    <a:cubicBezTo>
                      <a:pt x="20" y="65440"/>
                      <a:pt x="2352" y="53088"/>
                      <a:pt x="7115" y="40636"/>
                    </a:cubicBezTo>
                    <a:cubicBezTo>
                      <a:pt x="12621" y="26150"/>
                      <a:pt x="19715" y="15087"/>
                      <a:pt x="28347" y="7546"/>
                    </a:cubicBezTo>
                    <a:cubicBezTo>
                      <a:pt x="33953" y="2635"/>
                      <a:pt x="40254" y="204"/>
                      <a:pt x="47298" y="154"/>
                    </a:cubicBezTo>
                    <a:close/>
                    <a:moveTo>
                      <a:pt x="47348" y="4322"/>
                    </a:moveTo>
                    <a:cubicBezTo>
                      <a:pt x="44222" y="4371"/>
                      <a:pt x="41047" y="5562"/>
                      <a:pt x="37872" y="7993"/>
                    </a:cubicBezTo>
                    <a:cubicBezTo>
                      <a:pt x="34648" y="10473"/>
                      <a:pt x="31324" y="15583"/>
                      <a:pt x="27951" y="23272"/>
                    </a:cubicBezTo>
                    <a:cubicBezTo>
                      <a:pt x="24478" y="31061"/>
                      <a:pt x="21253" y="41032"/>
                      <a:pt x="18177" y="53187"/>
                    </a:cubicBezTo>
                    <a:cubicBezTo>
                      <a:pt x="14109" y="69211"/>
                      <a:pt x="12076" y="82804"/>
                      <a:pt x="12125" y="93966"/>
                    </a:cubicBezTo>
                    <a:cubicBezTo>
                      <a:pt x="12076" y="99572"/>
                      <a:pt x="13266" y="103739"/>
                      <a:pt x="15747" y="106517"/>
                    </a:cubicBezTo>
                    <a:cubicBezTo>
                      <a:pt x="18128" y="109295"/>
                      <a:pt x="21055" y="110684"/>
                      <a:pt x="24527" y="110684"/>
                    </a:cubicBezTo>
                    <a:cubicBezTo>
                      <a:pt x="27752" y="110684"/>
                      <a:pt x="30580" y="109642"/>
                      <a:pt x="32911" y="107459"/>
                    </a:cubicBezTo>
                    <a:cubicBezTo>
                      <a:pt x="39063" y="101705"/>
                      <a:pt x="44322" y="91783"/>
                      <a:pt x="48786" y="77694"/>
                    </a:cubicBezTo>
                    <a:cubicBezTo>
                      <a:pt x="55930" y="54774"/>
                      <a:pt x="59552" y="36121"/>
                      <a:pt x="59552" y="21734"/>
                    </a:cubicBezTo>
                    <a:cubicBezTo>
                      <a:pt x="59552" y="15831"/>
                      <a:pt x="58311" y="11416"/>
                      <a:pt x="55881" y="8588"/>
                    </a:cubicBezTo>
                    <a:cubicBezTo>
                      <a:pt x="53450" y="5760"/>
                      <a:pt x="50622" y="4371"/>
                      <a:pt x="47348" y="432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: 形状 91">
                <a:extLst>
                  <a:ext uri="{FF2B5EF4-FFF2-40B4-BE49-F238E27FC236}">
                    <a16:creationId xmlns:a16="http://schemas.microsoft.com/office/drawing/2014/main" id="{497FD3FD-0B85-7379-9C98-15F2B021394D}"/>
                  </a:ext>
                </a:extLst>
              </p:cNvPr>
              <p:cNvSpPr/>
              <p:nvPr/>
            </p:nvSpPr>
            <p:spPr>
              <a:xfrm>
                <a:off x="1399030" y="3357358"/>
                <a:ext cx="16373" cy="16271"/>
              </a:xfrm>
              <a:custGeom>
                <a:avLst/>
                <a:gdLst>
                  <a:gd name="connsiteX0" fmla="*/ 8165 w 16373"/>
                  <a:gd name="connsiteY0" fmla="*/ 154 h 16271"/>
                  <a:gd name="connsiteX1" fmla="*/ 14019 w 16373"/>
                  <a:gd name="connsiteY1" fmla="*/ 2536 h 16271"/>
                  <a:gd name="connsiteX2" fmla="*/ 16400 w 16373"/>
                  <a:gd name="connsiteY2" fmla="*/ 8290 h 16271"/>
                  <a:gd name="connsiteX3" fmla="*/ 13969 w 16373"/>
                  <a:gd name="connsiteY3" fmla="*/ 14045 h 16271"/>
                  <a:gd name="connsiteX4" fmla="*/ 8165 w 16373"/>
                  <a:gd name="connsiteY4" fmla="*/ 16426 h 16271"/>
                  <a:gd name="connsiteX5" fmla="*/ 2410 w 16373"/>
                  <a:gd name="connsiteY5" fmla="*/ 14045 h 16271"/>
                  <a:gd name="connsiteX6" fmla="*/ 29 w 16373"/>
                  <a:gd name="connsiteY6" fmla="*/ 8290 h 16271"/>
                  <a:gd name="connsiteX7" fmla="*/ 2410 w 16373"/>
                  <a:gd name="connsiteY7" fmla="*/ 2536 h 16271"/>
                  <a:gd name="connsiteX8" fmla="*/ 8165 w 16373"/>
                  <a:gd name="connsiteY8" fmla="*/ 154 h 1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73" h="16271">
                    <a:moveTo>
                      <a:pt x="8165" y="154"/>
                    </a:moveTo>
                    <a:cubicBezTo>
                      <a:pt x="10447" y="154"/>
                      <a:pt x="12382" y="948"/>
                      <a:pt x="14019" y="2536"/>
                    </a:cubicBezTo>
                    <a:cubicBezTo>
                      <a:pt x="15557" y="4123"/>
                      <a:pt x="16351" y="6058"/>
                      <a:pt x="16400" y="8290"/>
                    </a:cubicBezTo>
                    <a:cubicBezTo>
                      <a:pt x="16351" y="10572"/>
                      <a:pt x="15557" y="12507"/>
                      <a:pt x="13969" y="14045"/>
                    </a:cubicBezTo>
                    <a:cubicBezTo>
                      <a:pt x="12382" y="15632"/>
                      <a:pt x="10447" y="16377"/>
                      <a:pt x="8165" y="16426"/>
                    </a:cubicBezTo>
                    <a:cubicBezTo>
                      <a:pt x="5883" y="16377"/>
                      <a:pt x="3948" y="15632"/>
                      <a:pt x="2410" y="14045"/>
                    </a:cubicBezTo>
                    <a:cubicBezTo>
                      <a:pt x="773" y="12507"/>
                      <a:pt x="-21" y="10572"/>
                      <a:pt x="29" y="8290"/>
                    </a:cubicBezTo>
                    <a:cubicBezTo>
                      <a:pt x="-21" y="6058"/>
                      <a:pt x="773" y="4123"/>
                      <a:pt x="2410" y="2536"/>
                    </a:cubicBezTo>
                    <a:cubicBezTo>
                      <a:pt x="3948" y="948"/>
                      <a:pt x="5883" y="154"/>
                      <a:pt x="8165" y="15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3" name="任意多边形: 形状 92">
                <a:extLst>
                  <a:ext uri="{FF2B5EF4-FFF2-40B4-BE49-F238E27FC236}">
                    <a16:creationId xmlns:a16="http://schemas.microsoft.com/office/drawing/2014/main" id="{EF857371-74CE-D1B5-B410-54107D05BCCC}"/>
                  </a:ext>
                </a:extLst>
              </p:cNvPr>
              <p:cNvSpPr/>
              <p:nvPr/>
            </p:nvSpPr>
            <p:spPr>
              <a:xfrm>
                <a:off x="1440652" y="3262455"/>
                <a:ext cx="73176" cy="111273"/>
              </a:xfrm>
              <a:custGeom>
                <a:avLst/>
                <a:gdLst>
                  <a:gd name="connsiteX0" fmla="*/ 36694 w 73176"/>
                  <a:gd name="connsiteY0" fmla="*/ 154 h 111273"/>
                  <a:gd name="connsiteX1" fmla="*/ 73206 w 73176"/>
                  <a:gd name="connsiteY1" fmla="*/ 154 h 111273"/>
                  <a:gd name="connsiteX2" fmla="*/ 69486 w 73176"/>
                  <a:gd name="connsiteY2" fmla="*/ 13499 h 111273"/>
                  <a:gd name="connsiteX3" fmla="*/ 36694 w 73176"/>
                  <a:gd name="connsiteY3" fmla="*/ 13499 h 111273"/>
                  <a:gd name="connsiteX4" fmla="*/ 30642 w 73176"/>
                  <a:gd name="connsiteY4" fmla="*/ 26943 h 111273"/>
                  <a:gd name="connsiteX5" fmla="*/ 50981 w 73176"/>
                  <a:gd name="connsiteY5" fmla="*/ 35079 h 111273"/>
                  <a:gd name="connsiteX6" fmla="*/ 62193 w 73176"/>
                  <a:gd name="connsiteY6" fmla="*/ 61422 h 111273"/>
                  <a:gd name="connsiteX7" fmla="*/ 58026 w 73176"/>
                  <a:gd name="connsiteY7" fmla="*/ 81712 h 111273"/>
                  <a:gd name="connsiteX8" fmla="*/ 47856 w 73176"/>
                  <a:gd name="connsiteY8" fmla="*/ 96942 h 111273"/>
                  <a:gd name="connsiteX9" fmla="*/ 35007 w 73176"/>
                  <a:gd name="connsiteY9" fmla="*/ 106566 h 111273"/>
                  <a:gd name="connsiteX10" fmla="*/ 16156 w 73176"/>
                  <a:gd name="connsiteY10" fmla="*/ 111428 h 111273"/>
                  <a:gd name="connsiteX11" fmla="*/ 3257 w 73176"/>
                  <a:gd name="connsiteY11" fmla="*/ 107856 h 111273"/>
                  <a:gd name="connsiteX12" fmla="*/ 33 w 73176"/>
                  <a:gd name="connsiteY12" fmla="*/ 101754 h 111273"/>
                  <a:gd name="connsiteX13" fmla="*/ 2116 w 73176"/>
                  <a:gd name="connsiteY13" fmla="*/ 96793 h 111273"/>
                  <a:gd name="connsiteX14" fmla="*/ 7276 w 73176"/>
                  <a:gd name="connsiteY14" fmla="*/ 94759 h 111273"/>
                  <a:gd name="connsiteX15" fmla="*/ 16801 w 73176"/>
                  <a:gd name="connsiteY15" fmla="*/ 99026 h 111273"/>
                  <a:gd name="connsiteX16" fmla="*/ 22109 w 73176"/>
                  <a:gd name="connsiteY16" fmla="*/ 102548 h 111273"/>
                  <a:gd name="connsiteX17" fmla="*/ 26127 w 73176"/>
                  <a:gd name="connsiteY17" fmla="*/ 103292 h 111273"/>
                  <a:gd name="connsiteX18" fmla="*/ 42895 w 73176"/>
                  <a:gd name="connsiteY18" fmla="*/ 94214 h 111273"/>
                  <a:gd name="connsiteX19" fmla="*/ 50585 w 73176"/>
                  <a:gd name="connsiteY19" fmla="*/ 70649 h 111273"/>
                  <a:gd name="connsiteX20" fmla="*/ 46467 w 73176"/>
                  <a:gd name="connsiteY20" fmla="*/ 53484 h 111273"/>
                  <a:gd name="connsiteX21" fmla="*/ 36099 w 73176"/>
                  <a:gd name="connsiteY21" fmla="*/ 43513 h 111273"/>
                  <a:gd name="connsiteX22" fmla="*/ 19380 w 73176"/>
                  <a:gd name="connsiteY22" fmla="*/ 39445 h 111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3176" h="111273">
                    <a:moveTo>
                      <a:pt x="36694" y="154"/>
                    </a:moveTo>
                    <a:lnTo>
                      <a:pt x="73206" y="154"/>
                    </a:lnTo>
                    <a:lnTo>
                      <a:pt x="69486" y="13499"/>
                    </a:lnTo>
                    <a:lnTo>
                      <a:pt x="36694" y="13499"/>
                    </a:lnTo>
                    <a:lnTo>
                      <a:pt x="30642" y="26943"/>
                    </a:lnTo>
                    <a:cubicBezTo>
                      <a:pt x="39323" y="28382"/>
                      <a:pt x="46120" y="31061"/>
                      <a:pt x="50981" y="35079"/>
                    </a:cubicBezTo>
                    <a:cubicBezTo>
                      <a:pt x="58423" y="41380"/>
                      <a:pt x="62144" y="50161"/>
                      <a:pt x="62193" y="61422"/>
                    </a:cubicBezTo>
                    <a:cubicBezTo>
                      <a:pt x="62144" y="68913"/>
                      <a:pt x="60754" y="75709"/>
                      <a:pt x="58026" y="81712"/>
                    </a:cubicBezTo>
                    <a:cubicBezTo>
                      <a:pt x="55198" y="87814"/>
                      <a:pt x="51825" y="92874"/>
                      <a:pt x="47856" y="96942"/>
                    </a:cubicBezTo>
                    <a:cubicBezTo>
                      <a:pt x="43838" y="101060"/>
                      <a:pt x="39522" y="104284"/>
                      <a:pt x="35007" y="106566"/>
                    </a:cubicBezTo>
                    <a:cubicBezTo>
                      <a:pt x="28707" y="109841"/>
                      <a:pt x="22456" y="111428"/>
                      <a:pt x="16156" y="111428"/>
                    </a:cubicBezTo>
                    <a:cubicBezTo>
                      <a:pt x="10699" y="111428"/>
                      <a:pt x="6383" y="110238"/>
                      <a:pt x="3257" y="107856"/>
                    </a:cubicBezTo>
                    <a:cubicBezTo>
                      <a:pt x="1074" y="106269"/>
                      <a:pt x="-17" y="104235"/>
                      <a:pt x="33" y="101754"/>
                    </a:cubicBezTo>
                    <a:cubicBezTo>
                      <a:pt x="-17" y="99820"/>
                      <a:pt x="678" y="98182"/>
                      <a:pt x="2116" y="96793"/>
                    </a:cubicBezTo>
                    <a:cubicBezTo>
                      <a:pt x="3456" y="95454"/>
                      <a:pt x="5192" y="94759"/>
                      <a:pt x="7276" y="94759"/>
                    </a:cubicBezTo>
                    <a:cubicBezTo>
                      <a:pt x="10103" y="94759"/>
                      <a:pt x="13278" y="96198"/>
                      <a:pt x="16801" y="99026"/>
                    </a:cubicBezTo>
                    <a:cubicBezTo>
                      <a:pt x="18934" y="100812"/>
                      <a:pt x="20720" y="102002"/>
                      <a:pt x="22109" y="102548"/>
                    </a:cubicBezTo>
                    <a:cubicBezTo>
                      <a:pt x="23200" y="103094"/>
                      <a:pt x="24540" y="103342"/>
                      <a:pt x="26127" y="103292"/>
                    </a:cubicBezTo>
                    <a:cubicBezTo>
                      <a:pt x="32179" y="103342"/>
                      <a:pt x="37736" y="100316"/>
                      <a:pt x="42895" y="94214"/>
                    </a:cubicBezTo>
                    <a:cubicBezTo>
                      <a:pt x="47955" y="88211"/>
                      <a:pt x="50535" y="80323"/>
                      <a:pt x="50585" y="70649"/>
                    </a:cubicBezTo>
                    <a:cubicBezTo>
                      <a:pt x="50535" y="63952"/>
                      <a:pt x="49146" y="58247"/>
                      <a:pt x="46467" y="53484"/>
                    </a:cubicBezTo>
                    <a:cubicBezTo>
                      <a:pt x="43689" y="48772"/>
                      <a:pt x="40266" y="45448"/>
                      <a:pt x="36099" y="43513"/>
                    </a:cubicBezTo>
                    <a:cubicBezTo>
                      <a:pt x="31931" y="41578"/>
                      <a:pt x="26326" y="40239"/>
                      <a:pt x="19380" y="3944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129FFE18-BD7A-563E-DB5D-88814A68FCA3}"/>
                </a:ext>
              </a:extLst>
            </p:cNvPr>
            <p:cNvSpPr/>
            <p:nvPr/>
          </p:nvSpPr>
          <p:spPr>
            <a:xfrm>
              <a:off x="1555420" y="3204574"/>
              <a:ext cx="28575" cy="12700"/>
            </a:xfrm>
            <a:custGeom>
              <a:avLst/>
              <a:gdLst>
                <a:gd name="connsiteX0" fmla="*/ -66 w 28575"/>
                <a:gd name="connsiteY0" fmla="*/ -5 h 12700"/>
                <a:gd name="connsiteX1" fmla="*/ 28509 w 2857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700">
                  <a:moveTo>
                    <a:pt x="-66" y="-5"/>
                  </a:moveTo>
                  <a:lnTo>
                    <a:pt x="28509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5" name="任意多边形: 形状 94">
              <a:extLst>
                <a:ext uri="{FF2B5EF4-FFF2-40B4-BE49-F238E27FC236}">
                  <a16:creationId xmlns:a16="http://schemas.microsoft.com/office/drawing/2014/main" id="{7641AE1B-1645-0598-AD85-6F86EE9112B2}"/>
                </a:ext>
              </a:extLst>
            </p:cNvPr>
            <p:cNvSpPr/>
            <p:nvPr/>
          </p:nvSpPr>
          <p:spPr>
            <a:xfrm>
              <a:off x="1555420" y="3093055"/>
              <a:ext cx="28575" cy="12700"/>
            </a:xfrm>
            <a:custGeom>
              <a:avLst/>
              <a:gdLst>
                <a:gd name="connsiteX0" fmla="*/ -66 w 28575"/>
                <a:gd name="connsiteY0" fmla="*/ -5 h 12700"/>
                <a:gd name="connsiteX1" fmla="*/ 28509 w 2857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700">
                  <a:moveTo>
                    <a:pt x="-66" y="-5"/>
                  </a:moveTo>
                  <a:lnTo>
                    <a:pt x="28509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6" name="任意多边形: 形状 95">
              <a:extLst>
                <a:ext uri="{FF2B5EF4-FFF2-40B4-BE49-F238E27FC236}">
                  <a16:creationId xmlns:a16="http://schemas.microsoft.com/office/drawing/2014/main" id="{506CCBA8-F586-23F1-A9DD-4778887F84A4}"/>
                </a:ext>
              </a:extLst>
            </p:cNvPr>
            <p:cNvSpPr/>
            <p:nvPr/>
          </p:nvSpPr>
          <p:spPr>
            <a:xfrm>
              <a:off x="1555420" y="2981524"/>
              <a:ext cx="28575" cy="12700"/>
            </a:xfrm>
            <a:custGeom>
              <a:avLst/>
              <a:gdLst>
                <a:gd name="connsiteX0" fmla="*/ -66 w 28575"/>
                <a:gd name="connsiteY0" fmla="*/ -5 h 12700"/>
                <a:gd name="connsiteX1" fmla="*/ 28509 w 2857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700">
                  <a:moveTo>
                    <a:pt x="-66" y="-5"/>
                  </a:moveTo>
                  <a:lnTo>
                    <a:pt x="28509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" name="任意多边形: 形状 96">
              <a:extLst>
                <a:ext uri="{FF2B5EF4-FFF2-40B4-BE49-F238E27FC236}">
                  <a16:creationId xmlns:a16="http://schemas.microsoft.com/office/drawing/2014/main" id="{E0E70255-2705-9947-174E-4BFB0146DBEA}"/>
                </a:ext>
              </a:extLst>
            </p:cNvPr>
            <p:cNvSpPr/>
            <p:nvPr/>
          </p:nvSpPr>
          <p:spPr>
            <a:xfrm>
              <a:off x="1555420" y="2870005"/>
              <a:ext cx="28575" cy="12700"/>
            </a:xfrm>
            <a:custGeom>
              <a:avLst/>
              <a:gdLst>
                <a:gd name="connsiteX0" fmla="*/ -66 w 28575"/>
                <a:gd name="connsiteY0" fmla="*/ -5 h 12700"/>
                <a:gd name="connsiteX1" fmla="*/ 28509 w 2857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700">
                  <a:moveTo>
                    <a:pt x="-66" y="-5"/>
                  </a:moveTo>
                  <a:lnTo>
                    <a:pt x="28509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" name="任意多边形: 形状 97">
              <a:extLst>
                <a:ext uri="{FF2B5EF4-FFF2-40B4-BE49-F238E27FC236}">
                  <a16:creationId xmlns:a16="http://schemas.microsoft.com/office/drawing/2014/main" id="{6863C851-99E8-4A81-589B-01E1E1B6C6FC}"/>
                </a:ext>
              </a:extLst>
            </p:cNvPr>
            <p:cNvSpPr/>
            <p:nvPr/>
          </p:nvSpPr>
          <p:spPr>
            <a:xfrm>
              <a:off x="1555420" y="2758537"/>
              <a:ext cx="47675" cy="12700"/>
            </a:xfrm>
            <a:custGeom>
              <a:avLst/>
              <a:gdLst>
                <a:gd name="connsiteX0" fmla="*/ -66 w 47675"/>
                <a:gd name="connsiteY0" fmla="*/ -5 h 12700"/>
                <a:gd name="connsiteX1" fmla="*/ 47610 w 4767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75" h="12700">
                  <a:moveTo>
                    <a:pt x="-66" y="-5"/>
                  </a:moveTo>
                  <a:lnTo>
                    <a:pt x="47610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99" name="图形 4">
              <a:extLst>
                <a:ext uri="{FF2B5EF4-FFF2-40B4-BE49-F238E27FC236}">
                  <a16:creationId xmlns:a16="http://schemas.microsoft.com/office/drawing/2014/main" id="{9DDA86B4-3671-6D7B-DADD-655610C8DF58}"/>
                </a:ext>
              </a:extLst>
            </p:cNvPr>
            <p:cNvGrpSpPr/>
            <p:nvPr/>
          </p:nvGrpSpPr>
          <p:grpSpPr>
            <a:xfrm>
              <a:off x="1320997" y="2702642"/>
              <a:ext cx="195262" cy="113506"/>
              <a:chOff x="1320997" y="2702642"/>
              <a:chExt cx="195262" cy="113506"/>
            </a:xfrm>
            <a:solidFill>
              <a:srgbClr val="000000"/>
            </a:solidFill>
          </p:grpSpPr>
          <p:sp>
            <p:nvSpPr>
              <p:cNvPr id="100" name="任意多边形: 形状 99">
                <a:extLst>
                  <a:ext uri="{FF2B5EF4-FFF2-40B4-BE49-F238E27FC236}">
                    <a16:creationId xmlns:a16="http://schemas.microsoft.com/office/drawing/2014/main" id="{440B1E7F-C962-025B-ADFE-F69BDC2C2FAE}"/>
                  </a:ext>
                </a:extLst>
              </p:cNvPr>
              <p:cNvSpPr/>
              <p:nvPr/>
            </p:nvSpPr>
            <p:spPr>
              <a:xfrm>
                <a:off x="1320997" y="2702642"/>
                <a:ext cx="58836" cy="111571"/>
              </a:xfrm>
              <a:custGeom>
                <a:avLst/>
                <a:gdLst>
                  <a:gd name="connsiteX0" fmla="*/ 58857 w 58836"/>
                  <a:gd name="connsiteY0" fmla="*/ 110 h 111571"/>
                  <a:gd name="connsiteX1" fmla="*/ 32911 w 58836"/>
                  <a:gd name="connsiteY1" fmla="*/ 90499 h 111571"/>
                  <a:gd name="connsiteX2" fmla="*/ 30679 w 58836"/>
                  <a:gd name="connsiteY2" fmla="*/ 102008 h 111571"/>
                  <a:gd name="connsiteX3" fmla="*/ 32713 w 58836"/>
                  <a:gd name="connsiteY3" fmla="*/ 106572 h 111571"/>
                  <a:gd name="connsiteX4" fmla="*/ 42337 w 58836"/>
                  <a:gd name="connsiteY4" fmla="*/ 108705 h 111571"/>
                  <a:gd name="connsiteX5" fmla="*/ 41543 w 58836"/>
                  <a:gd name="connsiteY5" fmla="*/ 111682 h 111571"/>
                  <a:gd name="connsiteX6" fmla="*/ 20 w 58836"/>
                  <a:gd name="connsiteY6" fmla="*/ 111682 h 111571"/>
                  <a:gd name="connsiteX7" fmla="*/ 1161 w 58836"/>
                  <a:gd name="connsiteY7" fmla="*/ 108705 h 111571"/>
                  <a:gd name="connsiteX8" fmla="*/ 9843 w 58836"/>
                  <a:gd name="connsiteY8" fmla="*/ 107664 h 111571"/>
                  <a:gd name="connsiteX9" fmla="*/ 14953 w 58836"/>
                  <a:gd name="connsiteY9" fmla="*/ 103794 h 111571"/>
                  <a:gd name="connsiteX10" fmla="*/ 20360 w 58836"/>
                  <a:gd name="connsiteY10" fmla="*/ 90499 h 111571"/>
                  <a:gd name="connsiteX11" fmla="*/ 39063 w 58836"/>
                  <a:gd name="connsiteY11" fmla="*/ 25560 h 111571"/>
                  <a:gd name="connsiteX12" fmla="*/ 40899 w 58836"/>
                  <a:gd name="connsiteY12" fmla="*/ 18813 h 111571"/>
                  <a:gd name="connsiteX13" fmla="*/ 41147 w 58836"/>
                  <a:gd name="connsiteY13" fmla="*/ 15688 h 111571"/>
                  <a:gd name="connsiteX14" fmla="*/ 39609 w 58836"/>
                  <a:gd name="connsiteY14" fmla="*/ 11273 h 111571"/>
                  <a:gd name="connsiteX15" fmla="*/ 35441 w 58836"/>
                  <a:gd name="connsiteY15" fmla="*/ 9635 h 111571"/>
                  <a:gd name="connsiteX16" fmla="*/ 28893 w 58836"/>
                  <a:gd name="connsiteY16" fmla="*/ 10578 h 111571"/>
                  <a:gd name="connsiteX17" fmla="*/ 27851 w 58836"/>
                  <a:gd name="connsiteY17" fmla="*/ 7701 h 111571"/>
                  <a:gd name="connsiteX18" fmla="*/ 54988 w 58836"/>
                  <a:gd name="connsiteY18" fmla="*/ 110 h 11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836" h="111571">
                    <a:moveTo>
                      <a:pt x="58857" y="110"/>
                    </a:moveTo>
                    <a:lnTo>
                      <a:pt x="32911" y="90499"/>
                    </a:lnTo>
                    <a:cubicBezTo>
                      <a:pt x="31374" y="95807"/>
                      <a:pt x="30629" y="99627"/>
                      <a:pt x="30679" y="102008"/>
                    </a:cubicBezTo>
                    <a:cubicBezTo>
                      <a:pt x="30629" y="103992"/>
                      <a:pt x="31324" y="105530"/>
                      <a:pt x="32713" y="106572"/>
                    </a:cubicBezTo>
                    <a:cubicBezTo>
                      <a:pt x="34052" y="107614"/>
                      <a:pt x="37277" y="108308"/>
                      <a:pt x="42337" y="108705"/>
                    </a:cubicBezTo>
                    <a:lnTo>
                      <a:pt x="41543" y="111682"/>
                    </a:lnTo>
                    <a:lnTo>
                      <a:pt x="20" y="111682"/>
                    </a:lnTo>
                    <a:lnTo>
                      <a:pt x="1161" y="108705"/>
                    </a:lnTo>
                    <a:cubicBezTo>
                      <a:pt x="5527" y="108606"/>
                      <a:pt x="8404" y="108259"/>
                      <a:pt x="9843" y="107664"/>
                    </a:cubicBezTo>
                    <a:cubicBezTo>
                      <a:pt x="12076" y="106671"/>
                      <a:pt x="13812" y="105382"/>
                      <a:pt x="14953" y="103794"/>
                    </a:cubicBezTo>
                    <a:cubicBezTo>
                      <a:pt x="16689" y="101314"/>
                      <a:pt x="18475" y="96898"/>
                      <a:pt x="20360" y="90499"/>
                    </a:cubicBezTo>
                    <a:lnTo>
                      <a:pt x="39063" y="25560"/>
                    </a:lnTo>
                    <a:cubicBezTo>
                      <a:pt x="40154" y="21690"/>
                      <a:pt x="40750" y="19409"/>
                      <a:pt x="40899" y="18813"/>
                    </a:cubicBezTo>
                    <a:cubicBezTo>
                      <a:pt x="41047" y="17722"/>
                      <a:pt x="41147" y="16680"/>
                      <a:pt x="41147" y="15688"/>
                    </a:cubicBezTo>
                    <a:cubicBezTo>
                      <a:pt x="41147" y="13803"/>
                      <a:pt x="40601" y="12364"/>
                      <a:pt x="39609" y="11273"/>
                    </a:cubicBezTo>
                    <a:cubicBezTo>
                      <a:pt x="38517" y="10231"/>
                      <a:pt x="37128" y="9685"/>
                      <a:pt x="35441" y="9635"/>
                    </a:cubicBezTo>
                    <a:cubicBezTo>
                      <a:pt x="33953" y="9685"/>
                      <a:pt x="31770" y="9983"/>
                      <a:pt x="28893" y="10578"/>
                    </a:cubicBezTo>
                    <a:lnTo>
                      <a:pt x="27851" y="7701"/>
                    </a:lnTo>
                    <a:lnTo>
                      <a:pt x="54988" y="11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: 形状 100">
                <a:extLst>
                  <a:ext uri="{FF2B5EF4-FFF2-40B4-BE49-F238E27FC236}">
                    <a16:creationId xmlns:a16="http://schemas.microsoft.com/office/drawing/2014/main" id="{0D3EA4FE-3DAC-58E3-9156-C3B21AAC6AB1}"/>
                  </a:ext>
                </a:extLst>
              </p:cNvPr>
              <p:cNvSpPr/>
              <p:nvPr/>
            </p:nvSpPr>
            <p:spPr>
              <a:xfrm>
                <a:off x="1399030" y="2799777"/>
                <a:ext cx="16373" cy="16271"/>
              </a:xfrm>
              <a:custGeom>
                <a:avLst/>
                <a:gdLst>
                  <a:gd name="connsiteX0" fmla="*/ 8165 w 16373"/>
                  <a:gd name="connsiteY0" fmla="*/ 110 h 16271"/>
                  <a:gd name="connsiteX1" fmla="*/ 14019 w 16373"/>
                  <a:gd name="connsiteY1" fmla="*/ 2492 h 16271"/>
                  <a:gd name="connsiteX2" fmla="*/ 16400 w 16373"/>
                  <a:gd name="connsiteY2" fmla="*/ 8246 h 16271"/>
                  <a:gd name="connsiteX3" fmla="*/ 13969 w 16373"/>
                  <a:gd name="connsiteY3" fmla="*/ 14001 h 16271"/>
                  <a:gd name="connsiteX4" fmla="*/ 8165 w 16373"/>
                  <a:gd name="connsiteY4" fmla="*/ 16382 h 16271"/>
                  <a:gd name="connsiteX5" fmla="*/ 2410 w 16373"/>
                  <a:gd name="connsiteY5" fmla="*/ 14001 h 16271"/>
                  <a:gd name="connsiteX6" fmla="*/ 29 w 16373"/>
                  <a:gd name="connsiteY6" fmla="*/ 8246 h 16271"/>
                  <a:gd name="connsiteX7" fmla="*/ 2410 w 16373"/>
                  <a:gd name="connsiteY7" fmla="*/ 2492 h 16271"/>
                  <a:gd name="connsiteX8" fmla="*/ 8165 w 16373"/>
                  <a:gd name="connsiteY8" fmla="*/ 110 h 1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73" h="16271">
                    <a:moveTo>
                      <a:pt x="8165" y="110"/>
                    </a:moveTo>
                    <a:cubicBezTo>
                      <a:pt x="10447" y="110"/>
                      <a:pt x="12382" y="904"/>
                      <a:pt x="14019" y="2492"/>
                    </a:cubicBezTo>
                    <a:cubicBezTo>
                      <a:pt x="15557" y="4079"/>
                      <a:pt x="16351" y="6014"/>
                      <a:pt x="16400" y="8246"/>
                    </a:cubicBezTo>
                    <a:cubicBezTo>
                      <a:pt x="16351" y="10528"/>
                      <a:pt x="15557" y="12463"/>
                      <a:pt x="13969" y="14001"/>
                    </a:cubicBezTo>
                    <a:cubicBezTo>
                      <a:pt x="12382" y="15589"/>
                      <a:pt x="10447" y="16333"/>
                      <a:pt x="8165" y="16382"/>
                    </a:cubicBezTo>
                    <a:cubicBezTo>
                      <a:pt x="5883" y="16333"/>
                      <a:pt x="3948" y="15589"/>
                      <a:pt x="2410" y="14001"/>
                    </a:cubicBezTo>
                    <a:cubicBezTo>
                      <a:pt x="773" y="12463"/>
                      <a:pt x="-21" y="10528"/>
                      <a:pt x="29" y="8246"/>
                    </a:cubicBezTo>
                    <a:cubicBezTo>
                      <a:pt x="-21" y="6014"/>
                      <a:pt x="773" y="4079"/>
                      <a:pt x="2410" y="2492"/>
                    </a:cubicBezTo>
                    <a:cubicBezTo>
                      <a:pt x="3948" y="904"/>
                      <a:pt x="5883" y="110"/>
                      <a:pt x="8165" y="11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" name="任意多边形: 形状 101">
                <a:extLst>
                  <a:ext uri="{FF2B5EF4-FFF2-40B4-BE49-F238E27FC236}">
                    <a16:creationId xmlns:a16="http://schemas.microsoft.com/office/drawing/2014/main" id="{5B9B32BD-8132-39BE-748E-C3C19E96316E}"/>
                  </a:ext>
                </a:extLst>
              </p:cNvPr>
              <p:cNvSpPr/>
              <p:nvPr/>
            </p:nvSpPr>
            <p:spPr>
              <a:xfrm>
                <a:off x="1444574" y="2702642"/>
                <a:ext cx="71685" cy="113506"/>
              </a:xfrm>
              <a:custGeom>
                <a:avLst/>
                <a:gdLst>
                  <a:gd name="connsiteX0" fmla="*/ 47308 w 71685"/>
                  <a:gd name="connsiteY0" fmla="*/ 110 h 113506"/>
                  <a:gd name="connsiteX1" fmla="*/ 64671 w 71685"/>
                  <a:gd name="connsiteY1" fmla="*/ 8742 h 113506"/>
                  <a:gd name="connsiteX2" fmla="*/ 71716 w 71685"/>
                  <a:gd name="connsiteY2" fmla="*/ 35978 h 113506"/>
                  <a:gd name="connsiteX3" fmla="*/ 66457 w 71685"/>
                  <a:gd name="connsiteY3" fmla="*/ 68571 h 113506"/>
                  <a:gd name="connsiteX4" fmla="*/ 51723 w 71685"/>
                  <a:gd name="connsiteY4" fmla="*/ 97345 h 113506"/>
                  <a:gd name="connsiteX5" fmla="*/ 35848 w 71685"/>
                  <a:gd name="connsiteY5" fmla="*/ 111186 h 113506"/>
                  <a:gd name="connsiteX6" fmla="*/ 24636 w 71685"/>
                  <a:gd name="connsiteY6" fmla="*/ 113617 h 113506"/>
                  <a:gd name="connsiteX7" fmla="*/ 7075 w 71685"/>
                  <a:gd name="connsiteY7" fmla="*/ 104985 h 113506"/>
                  <a:gd name="connsiteX8" fmla="*/ 30 w 71685"/>
                  <a:gd name="connsiteY8" fmla="*/ 77650 h 113506"/>
                  <a:gd name="connsiteX9" fmla="*/ 7124 w 71685"/>
                  <a:gd name="connsiteY9" fmla="*/ 40592 h 113506"/>
                  <a:gd name="connsiteX10" fmla="*/ 28357 w 71685"/>
                  <a:gd name="connsiteY10" fmla="*/ 7502 h 113506"/>
                  <a:gd name="connsiteX11" fmla="*/ 47308 w 71685"/>
                  <a:gd name="connsiteY11" fmla="*/ 110 h 113506"/>
                  <a:gd name="connsiteX12" fmla="*/ 47357 w 71685"/>
                  <a:gd name="connsiteY12" fmla="*/ 4278 h 113506"/>
                  <a:gd name="connsiteX13" fmla="*/ 37882 w 71685"/>
                  <a:gd name="connsiteY13" fmla="*/ 7949 h 113506"/>
                  <a:gd name="connsiteX14" fmla="*/ 27960 w 71685"/>
                  <a:gd name="connsiteY14" fmla="*/ 23228 h 113506"/>
                  <a:gd name="connsiteX15" fmla="*/ 18187 w 71685"/>
                  <a:gd name="connsiteY15" fmla="*/ 53143 h 113506"/>
                  <a:gd name="connsiteX16" fmla="*/ 12135 w 71685"/>
                  <a:gd name="connsiteY16" fmla="*/ 93922 h 113506"/>
                  <a:gd name="connsiteX17" fmla="*/ 15756 w 71685"/>
                  <a:gd name="connsiteY17" fmla="*/ 106473 h 113506"/>
                  <a:gd name="connsiteX18" fmla="*/ 24537 w 71685"/>
                  <a:gd name="connsiteY18" fmla="*/ 110640 h 113506"/>
                  <a:gd name="connsiteX19" fmla="*/ 32921 w 71685"/>
                  <a:gd name="connsiteY19" fmla="*/ 107416 h 113506"/>
                  <a:gd name="connsiteX20" fmla="*/ 48796 w 71685"/>
                  <a:gd name="connsiteY20" fmla="*/ 77650 h 113506"/>
                  <a:gd name="connsiteX21" fmla="*/ 59561 w 71685"/>
                  <a:gd name="connsiteY21" fmla="*/ 21690 h 113506"/>
                  <a:gd name="connsiteX22" fmla="*/ 55890 w 71685"/>
                  <a:gd name="connsiteY22" fmla="*/ 8544 h 113506"/>
                  <a:gd name="connsiteX23" fmla="*/ 47357 w 71685"/>
                  <a:gd name="connsiteY23" fmla="*/ 4278 h 11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1685" h="113506">
                    <a:moveTo>
                      <a:pt x="47308" y="110"/>
                    </a:moveTo>
                    <a:cubicBezTo>
                      <a:pt x="54154" y="160"/>
                      <a:pt x="59958" y="3037"/>
                      <a:pt x="64671" y="8742"/>
                    </a:cubicBezTo>
                    <a:cubicBezTo>
                      <a:pt x="69334" y="14547"/>
                      <a:pt x="71666" y="23625"/>
                      <a:pt x="71716" y="35978"/>
                    </a:cubicBezTo>
                    <a:cubicBezTo>
                      <a:pt x="71666" y="46694"/>
                      <a:pt x="69930" y="57558"/>
                      <a:pt x="66457" y="68571"/>
                    </a:cubicBezTo>
                    <a:cubicBezTo>
                      <a:pt x="62935" y="79684"/>
                      <a:pt x="58023" y="89259"/>
                      <a:pt x="51723" y="97345"/>
                    </a:cubicBezTo>
                    <a:cubicBezTo>
                      <a:pt x="46613" y="103744"/>
                      <a:pt x="41305" y="108358"/>
                      <a:pt x="35848" y="111186"/>
                    </a:cubicBezTo>
                    <a:cubicBezTo>
                      <a:pt x="32574" y="112823"/>
                      <a:pt x="28853" y="113617"/>
                      <a:pt x="24636" y="113617"/>
                    </a:cubicBezTo>
                    <a:cubicBezTo>
                      <a:pt x="17642" y="113617"/>
                      <a:pt x="11788" y="110739"/>
                      <a:pt x="7075" y="104985"/>
                    </a:cubicBezTo>
                    <a:cubicBezTo>
                      <a:pt x="2362" y="99230"/>
                      <a:pt x="30" y="90151"/>
                      <a:pt x="30" y="77650"/>
                    </a:cubicBezTo>
                    <a:cubicBezTo>
                      <a:pt x="30" y="65396"/>
                      <a:pt x="2362" y="53044"/>
                      <a:pt x="7124" y="40592"/>
                    </a:cubicBezTo>
                    <a:cubicBezTo>
                      <a:pt x="12631" y="26106"/>
                      <a:pt x="19725" y="15043"/>
                      <a:pt x="28357" y="7502"/>
                    </a:cubicBezTo>
                    <a:cubicBezTo>
                      <a:pt x="33963" y="2591"/>
                      <a:pt x="40263" y="160"/>
                      <a:pt x="47308" y="110"/>
                    </a:cubicBezTo>
                    <a:close/>
                    <a:moveTo>
                      <a:pt x="47357" y="4278"/>
                    </a:moveTo>
                    <a:cubicBezTo>
                      <a:pt x="44232" y="4327"/>
                      <a:pt x="41057" y="5518"/>
                      <a:pt x="37882" y="7949"/>
                    </a:cubicBezTo>
                    <a:cubicBezTo>
                      <a:pt x="34657" y="10429"/>
                      <a:pt x="31334" y="15539"/>
                      <a:pt x="27960" y="23228"/>
                    </a:cubicBezTo>
                    <a:cubicBezTo>
                      <a:pt x="24488" y="31017"/>
                      <a:pt x="21263" y="40989"/>
                      <a:pt x="18187" y="53143"/>
                    </a:cubicBezTo>
                    <a:cubicBezTo>
                      <a:pt x="14119" y="69167"/>
                      <a:pt x="12085" y="82760"/>
                      <a:pt x="12135" y="93922"/>
                    </a:cubicBezTo>
                    <a:cubicBezTo>
                      <a:pt x="12085" y="99528"/>
                      <a:pt x="13276" y="103695"/>
                      <a:pt x="15756" y="106473"/>
                    </a:cubicBezTo>
                    <a:cubicBezTo>
                      <a:pt x="18138" y="109251"/>
                      <a:pt x="21065" y="110640"/>
                      <a:pt x="24537" y="110640"/>
                    </a:cubicBezTo>
                    <a:cubicBezTo>
                      <a:pt x="27762" y="110640"/>
                      <a:pt x="30590" y="109598"/>
                      <a:pt x="32921" y="107416"/>
                    </a:cubicBezTo>
                    <a:cubicBezTo>
                      <a:pt x="39073" y="101661"/>
                      <a:pt x="44331" y="91739"/>
                      <a:pt x="48796" y="77650"/>
                    </a:cubicBezTo>
                    <a:cubicBezTo>
                      <a:pt x="55940" y="54730"/>
                      <a:pt x="59561" y="36077"/>
                      <a:pt x="59561" y="21690"/>
                    </a:cubicBezTo>
                    <a:cubicBezTo>
                      <a:pt x="59561" y="15787"/>
                      <a:pt x="58321" y="11372"/>
                      <a:pt x="55890" y="8544"/>
                    </a:cubicBezTo>
                    <a:cubicBezTo>
                      <a:pt x="53459" y="5716"/>
                      <a:pt x="50632" y="4327"/>
                      <a:pt x="47357" y="427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103" name="任意多边形: 形状 102">
              <a:extLst>
                <a:ext uri="{FF2B5EF4-FFF2-40B4-BE49-F238E27FC236}">
                  <a16:creationId xmlns:a16="http://schemas.microsoft.com/office/drawing/2014/main" id="{80015F17-D64A-ADF9-C47F-0D71857D4A01}"/>
                </a:ext>
              </a:extLst>
            </p:cNvPr>
            <p:cNvSpPr/>
            <p:nvPr/>
          </p:nvSpPr>
          <p:spPr>
            <a:xfrm>
              <a:off x="1555420" y="2647006"/>
              <a:ext cx="28575" cy="12700"/>
            </a:xfrm>
            <a:custGeom>
              <a:avLst/>
              <a:gdLst>
                <a:gd name="connsiteX0" fmla="*/ -66 w 28575"/>
                <a:gd name="connsiteY0" fmla="*/ -5 h 12700"/>
                <a:gd name="connsiteX1" fmla="*/ 28509 w 2857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700">
                  <a:moveTo>
                    <a:pt x="-66" y="-5"/>
                  </a:moveTo>
                  <a:lnTo>
                    <a:pt x="28509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" name="任意多边形: 形状 103">
              <a:extLst>
                <a:ext uri="{FF2B5EF4-FFF2-40B4-BE49-F238E27FC236}">
                  <a16:creationId xmlns:a16="http://schemas.microsoft.com/office/drawing/2014/main" id="{B794521E-9ECD-5846-2D2C-5543E98AE95F}"/>
                </a:ext>
              </a:extLst>
            </p:cNvPr>
            <p:cNvSpPr/>
            <p:nvPr/>
          </p:nvSpPr>
          <p:spPr>
            <a:xfrm>
              <a:off x="1555420" y="2535489"/>
              <a:ext cx="28575" cy="12700"/>
            </a:xfrm>
            <a:custGeom>
              <a:avLst/>
              <a:gdLst>
                <a:gd name="connsiteX0" fmla="*/ -66 w 28575"/>
                <a:gd name="connsiteY0" fmla="*/ -5 h 12700"/>
                <a:gd name="connsiteX1" fmla="*/ 28509 w 2857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700">
                  <a:moveTo>
                    <a:pt x="-66" y="-5"/>
                  </a:moveTo>
                  <a:lnTo>
                    <a:pt x="28509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" name="任意多边形: 形状 104">
              <a:extLst>
                <a:ext uri="{FF2B5EF4-FFF2-40B4-BE49-F238E27FC236}">
                  <a16:creationId xmlns:a16="http://schemas.microsoft.com/office/drawing/2014/main" id="{23ABB172-B109-6AAC-0DA1-D36BC82AC3C1}"/>
                </a:ext>
              </a:extLst>
            </p:cNvPr>
            <p:cNvSpPr/>
            <p:nvPr/>
          </p:nvSpPr>
          <p:spPr>
            <a:xfrm>
              <a:off x="1555420" y="2423968"/>
              <a:ext cx="28575" cy="12700"/>
            </a:xfrm>
            <a:custGeom>
              <a:avLst/>
              <a:gdLst>
                <a:gd name="connsiteX0" fmla="*/ -66 w 28575"/>
                <a:gd name="connsiteY0" fmla="*/ -5 h 12700"/>
                <a:gd name="connsiteX1" fmla="*/ 28509 w 2857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700">
                  <a:moveTo>
                    <a:pt x="-66" y="-5"/>
                  </a:moveTo>
                  <a:lnTo>
                    <a:pt x="28509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" name="任意多边形: 形状 105">
              <a:extLst>
                <a:ext uri="{FF2B5EF4-FFF2-40B4-BE49-F238E27FC236}">
                  <a16:creationId xmlns:a16="http://schemas.microsoft.com/office/drawing/2014/main" id="{5AFF28F0-EAD8-A3C0-C619-5615FB204598}"/>
                </a:ext>
              </a:extLst>
            </p:cNvPr>
            <p:cNvSpPr/>
            <p:nvPr/>
          </p:nvSpPr>
          <p:spPr>
            <a:xfrm>
              <a:off x="1555420" y="2312446"/>
              <a:ext cx="28575" cy="12700"/>
            </a:xfrm>
            <a:custGeom>
              <a:avLst/>
              <a:gdLst>
                <a:gd name="connsiteX0" fmla="*/ -66 w 28575"/>
                <a:gd name="connsiteY0" fmla="*/ -5 h 12700"/>
                <a:gd name="connsiteX1" fmla="*/ 28509 w 2857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700">
                  <a:moveTo>
                    <a:pt x="-66" y="-5"/>
                  </a:moveTo>
                  <a:lnTo>
                    <a:pt x="28509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7" name="任意多边形: 形状 106">
              <a:extLst>
                <a:ext uri="{FF2B5EF4-FFF2-40B4-BE49-F238E27FC236}">
                  <a16:creationId xmlns:a16="http://schemas.microsoft.com/office/drawing/2014/main" id="{02FFFDC1-E8AB-F543-556A-FA56950618FB}"/>
                </a:ext>
              </a:extLst>
            </p:cNvPr>
            <p:cNvSpPr/>
            <p:nvPr/>
          </p:nvSpPr>
          <p:spPr>
            <a:xfrm>
              <a:off x="1555420" y="2200924"/>
              <a:ext cx="47675" cy="12700"/>
            </a:xfrm>
            <a:custGeom>
              <a:avLst/>
              <a:gdLst>
                <a:gd name="connsiteX0" fmla="*/ -66 w 47675"/>
                <a:gd name="connsiteY0" fmla="*/ -5 h 12700"/>
                <a:gd name="connsiteX1" fmla="*/ 47610 w 4767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75" h="12700">
                  <a:moveTo>
                    <a:pt x="-66" y="-5"/>
                  </a:moveTo>
                  <a:lnTo>
                    <a:pt x="47610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108" name="图形 4">
              <a:extLst>
                <a:ext uri="{FF2B5EF4-FFF2-40B4-BE49-F238E27FC236}">
                  <a16:creationId xmlns:a16="http://schemas.microsoft.com/office/drawing/2014/main" id="{3E91BE22-D3BF-BFA3-100F-293DB69F87FB}"/>
                </a:ext>
              </a:extLst>
            </p:cNvPr>
            <p:cNvGrpSpPr/>
            <p:nvPr/>
          </p:nvGrpSpPr>
          <p:grpSpPr>
            <a:xfrm>
              <a:off x="1320997" y="2145064"/>
              <a:ext cx="192831" cy="113506"/>
              <a:chOff x="1320997" y="2145064"/>
              <a:chExt cx="192831" cy="113506"/>
            </a:xfrm>
            <a:solidFill>
              <a:srgbClr val="000000"/>
            </a:solidFill>
          </p:grpSpPr>
          <p:sp>
            <p:nvSpPr>
              <p:cNvPr id="109" name="任意多边形: 形状 108">
                <a:extLst>
                  <a:ext uri="{FF2B5EF4-FFF2-40B4-BE49-F238E27FC236}">
                    <a16:creationId xmlns:a16="http://schemas.microsoft.com/office/drawing/2014/main" id="{A9312971-DD8E-AAC6-BF78-261DFC933530}"/>
                  </a:ext>
                </a:extLst>
              </p:cNvPr>
              <p:cNvSpPr/>
              <p:nvPr/>
            </p:nvSpPr>
            <p:spPr>
              <a:xfrm>
                <a:off x="1320997" y="2145064"/>
                <a:ext cx="58836" cy="111571"/>
              </a:xfrm>
              <a:custGeom>
                <a:avLst/>
                <a:gdLst>
                  <a:gd name="connsiteX0" fmla="*/ 58857 w 58836"/>
                  <a:gd name="connsiteY0" fmla="*/ 66 h 111571"/>
                  <a:gd name="connsiteX1" fmla="*/ 32911 w 58836"/>
                  <a:gd name="connsiteY1" fmla="*/ 90455 h 111571"/>
                  <a:gd name="connsiteX2" fmla="*/ 30679 w 58836"/>
                  <a:gd name="connsiteY2" fmla="*/ 101964 h 111571"/>
                  <a:gd name="connsiteX3" fmla="*/ 32713 w 58836"/>
                  <a:gd name="connsiteY3" fmla="*/ 106528 h 111571"/>
                  <a:gd name="connsiteX4" fmla="*/ 42337 w 58836"/>
                  <a:gd name="connsiteY4" fmla="*/ 108661 h 111571"/>
                  <a:gd name="connsiteX5" fmla="*/ 41543 w 58836"/>
                  <a:gd name="connsiteY5" fmla="*/ 111638 h 111571"/>
                  <a:gd name="connsiteX6" fmla="*/ 20 w 58836"/>
                  <a:gd name="connsiteY6" fmla="*/ 111638 h 111571"/>
                  <a:gd name="connsiteX7" fmla="*/ 1161 w 58836"/>
                  <a:gd name="connsiteY7" fmla="*/ 108661 h 111571"/>
                  <a:gd name="connsiteX8" fmla="*/ 9843 w 58836"/>
                  <a:gd name="connsiteY8" fmla="*/ 107620 h 111571"/>
                  <a:gd name="connsiteX9" fmla="*/ 14953 w 58836"/>
                  <a:gd name="connsiteY9" fmla="*/ 103750 h 111571"/>
                  <a:gd name="connsiteX10" fmla="*/ 20360 w 58836"/>
                  <a:gd name="connsiteY10" fmla="*/ 90455 h 111571"/>
                  <a:gd name="connsiteX11" fmla="*/ 39063 w 58836"/>
                  <a:gd name="connsiteY11" fmla="*/ 25516 h 111571"/>
                  <a:gd name="connsiteX12" fmla="*/ 40899 w 58836"/>
                  <a:gd name="connsiteY12" fmla="*/ 18769 h 111571"/>
                  <a:gd name="connsiteX13" fmla="*/ 41147 w 58836"/>
                  <a:gd name="connsiteY13" fmla="*/ 15644 h 111571"/>
                  <a:gd name="connsiteX14" fmla="*/ 39609 w 58836"/>
                  <a:gd name="connsiteY14" fmla="*/ 11229 h 111571"/>
                  <a:gd name="connsiteX15" fmla="*/ 35441 w 58836"/>
                  <a:gd name="connsiteY15" fmla="*/ 9591 h 111571"/>
                  <a:gd name="connsiteX16" fmla="*/ 28893 w 58836"/>
                  <a:gd name="connsiteY16" fmla="*/ 10534 h 111571"/>
                  <a:gd name="connsiteX17" fmla="*/ 27851 w 58836"/>
                  <a:gd name="connsiteY17" fmla="*/ 7657 h 111571"/>
                  <a:gd name="connsiteX18" fmla="*/ 54988 w 58836"/>
                  <a:gd name="connsiteY18" fmla="*/ 66 h 11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836" h="111571">
                    <a:moveTo>
                      <a:pt x="58857" y="66"/>
                    </a:moveTo>
                    <a:lnTo>
                      <a:pt x="32911" y="90455"/>
                    </a:lnTo>
                    <a:cubicBezTo>
                      <a:pt x="31374" y="95763"/>
                      <a:pt x="30629" y="99583"/>
                      <a:pt x="30679" y="101964"/>
                    </a:cubicBezTo>
                    <a:cubicBezTo>
                      <a:pt x="30629" y="103949"/>
                      <a:pt x="31324" y="105486"/>
                      <a:pt x="32713" y="106528"/>
                    </a:cubicBezTo>
                    <a:cubicBezTo>
                      <a:pt x="34052" y="107570"/>
                      <a:pt x="37277" y="108265"/>
                      <a:pt x="42337" y="108661"/>
                    </a:cubicBezTo>
                    <a:lnTo>
                      <a:pt x="41543" y="111638"/>
                    </a:lnTo>
                    <a:lnTo>
                      <a:pt x="20" y="111638"/>
                    </a:lnTo>
                    <a:lnTo>
                      <a:pt x="1161" y="108661"/>
                    </a:lnTo>
                    <a:cubicBezTo>
                      <a:pt x="5527" y="108562"/>
                      <a:pt x="8404" y="108215"/>
                      <a:pt x="9843" y="107620"/>
                    </a:cubicBezTo>
                    <a:cubicBezTo>
                      <a:pt x="12076" y="106627"/>
                      <a:pt x="13812" y="105338"/>
                      <a:pt x="14953" y="103750"/>
                    </a:cubicBezTo>
                    <a:cubicBezTo>
                      <a:pt x="16689" y="101270"/>
                      <a:pt x="18475" y="96854"/>
                      <a:pt x="20360" y="90455"/>
                    </a:cubicBezTo>
                    <a:lnTo>
                      <a:pt x="39063" y="25516"/>
                    </a:lnTo>
                    <a:cubicBezTo>
                      <a:pt x="40154" y="21647"/>
                      <a:pt x="40750" y="19365"/>
                      <a:pt x="40899" y="18769"/>
                    </a:cubicBezTo>
                    <a:cubicBezTo>
                      <a:pt x="41047" y="17678"/>
                      <a:pt x="41147" y="16636"/>
                      <a:pt x="41147" y="15644"/>
                    </a:cubicBezTo>
                    <a:cubicBezTo>
                      <a:pt x="41147" y="13759"/>
                      <a:pt x="40601" y="12320"/>
                      <a:pt x="39609" y="11229"/>
                    </a:cubicBezTo>
                    <a:cubicBezTo>
                      <a:pt x="38517" y="10187"/>
                      <a:pt x="37128" y="9641"/>
                      <a:pt x="35441" y="9591"/>
                    </a:cubicBezTo>
                    <a:cubicBezTo>
                      <a:pt x="33953" y="9641"/>
                      <a:pt x="31770" y="9939"/>
                      <a:pt x="28893" y="10534"/>
                    </a:cubicBezTo>
                    <a:lnTo>
                      <a:pt x="27851" y="7657"/>
                    </a:lnTo>
                    <a:lnTo>
                      <a:pt x="54988" y="66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0" name="任意多边形: 形状 109">
                <a:extLst>
                  <a:ext uri="{FF2B5EF4-FFF2-40B4-BE49-F238E27FC236}">
                    <a16:creationId xmlns:a16="http://schemas.microsoft.com/office/drawing/2014/main" id="{2A6A6091-3E36-F705-9327-DB1173E3EFEA}"/>
                  </a:ext>
                </a:extLst>
              </p:cNvPr>
              <p:cNvSpPr/>
              <p:nvPr/>
            </p:nvSpPr>
            <p:spPr>
              <a:xfrm>
                <a:off x="1399030" y="2242199"/>
                <a:ext cx="16373" cy="16271"/>
              </a:xfrm>
              <a:custGeom>
                <a:avLst/>
                <a:gdLst>
                  <a:gd name="connsiteX0" fmla="*/ 8165 w 16373"/>
                  <a:gd name="connsiteY0" fmla="*/ 66 h 16271"/>
                  <a:gd name="connsiteX1" fmla="*/ 14019 w 16373"/>
                  <a:gd name="connsiteY1" fmla="*/ 2448 h 16271"/>
                  <a:gd name="connsiteX2" fmla="*/ 16400 w 16373"/>
                  <a:gd name="connsiteY2" fmla="*/ 8202 h 16271"/>
                  <a:gd name="connsiteX3" fmla="*/ 13969 w 16373"/>
                  <a:gd name="connsiteY3" fmla="*/ 13957 h 16271"/>
                  <a:gd name="connsiteX4" fmla="*/ 8165 w 16373"/>
                  <a:gd name="connsiteY4" fmla="*/ 16338 h 16271"/>
                  <a:gd name="connsiteX5" fmla="*/ 2410 w 16373"/>
                  <a:gd name="connsiteY5" fmla="*/ 13957 h 16271"/>
                  <a:gd name="connsiteX6" fmla="*/ 29 w 16373"/>
                  <a:gd name="connsiteY6" fmla="*/ 8202 h 16271"/>
                  <a:gd name="connsiteX7" fmla="*/ 2410 w 16373"/>
                  <a:gd name="connsiteY7" fmla="*/ 2448 h 16271"/>
                  <a:gd name="connsiteX8" fmla="*/ 8165 w 16373"/>
                  <a:gd name="connsiteY8" fmla="*/ 66 h 1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73" h="16271">
                    <a:moveTo>
                      <a:pt x="8165" y="66"/>
                    </a:moveTo>
                    <a:cubicBezTo>
                      <a:pt x="10447" y="66"/>
                      <a:pt x="12382" y="860"/>
                      <a:pt x="14019" y="2448"/>
                    </a:cubicBezTo>
                    <a:cubicBezTo>
                      <a:pt x="15557" y="4035"/>
                      <a:pt x="16351" y="5970"/>
                      <a:pt x="16400" y="8202"/>
                    </a:cubicBezTo>
                    <a:cubicBezTo>
                      <a:pt x="16351" y="10484"/>
                      <a:pt x="15557" y="12419"/>
                      <a:pt x="13969" y="13957"/>
                    </a:cubicBezTo>
                    <a:cubicBezTo>
                      <a:pt x="12382" y="15545"/>
                      <a:pt x="10447" y="16289"/>
                      <a:pt x="8165" y="16338"/>
                    </a:cubicBezTo>
                    <a:cubicBezTo>
                      <a:pt x="5883" y="16289"/>
                      <a:pt x="3948" y="15545"/>
                      <a:pt x="2410" y="13957"/>
                    </a:cubicBezTo>
                    <a:cubicBezTo>
                      <a:pt x="773" y="12419"/>
                      <a:pt x="-21" y="10484"/>
                      <a:pt x="29" y="8202"/>
                    </a:cubicBezTo>
                    <a:cubicBezTo>
                      <a:pt x="-21" y="5970"/>
                      <a:pt x="773" y="4035"/>
                      <a:pt x="2410" y="2448"/>
                    </a:cubicBezTo>
                    <a:cubicBezTo>
                      <a:pt x="3948" y="860"/>
                      <a:pt x="5883" y="66"/>
                      <a:pt x="8165" y="6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1" name="任意多边形: 形状 110">
                <a:extLst>
                  <a:ext uri="{FF2B5EF4-FFF2-40B4-BE49-F238E27FC236}">
                    <a16:creationId xmlns:a16="http://schemas.microsoft.com/office/drawing/2014/main" id="{35F2C002-73CC-6D61-A948-D14258014BBA}"/>
                  </a:ext>
                </a:extLst>
              </p:cNvPr>
              <p:cNvSpPr/>
              <p:nvPr/>
            </p:nvSpPr>
            <p:spPr>
              <a:xfrm>
                <a:off x="1440652" y="2147296"/>
                <a:ext cx="73176" cy="111273"/>
              </a:xfrm>
              <a:custGeom>
                <a:avLst/>
                <a:gdLst>
                  <a:gd name="connsiteX0" fmla="*/ 36694 w 73176"/>
                  <a:gd name="connsiteY0" fmla="*/ 66 h 111273"/>
                  <a:gd name="connsiteX1" fmla="*/ 73206 w 73176"/>
                  <a:gd name="connsiteY1" fmla="*/ 66 h 111273"/>
                  <a:gd name="connsiteX2" fmla="*/ 69486 w 73176"/>
                  <a:gd name="connsiteY2" fmla="*/ 13412 h 111273"/>
                  <a:gd name="connsiteX3" fmla="*/ 36694 w 73176"/>
                  <a:gd name="connsiteY3" fmla="*/ 13412 h 111273"/>
                  <a:gd name="connsiteX4" fmla="*/ 30642 w 73176"/>
                  <a:gd name="connsiteY4" fmla="*/ 26856 h 111273"/>
                  <a:gd name="connsiteX5" fmla="*/ 50981 w 73176"/>
                  <a:gd name="connsiteY5" fmla="*/ 34991 h 111273"/>
                  <a:gd name="connsiteX6" fmla="*/ 62193 w 73176"/>
                  <a:gd name="connsiteY6" fmla="*/ 61334 h 111273"/>
                  <a:gd name="connsiteX7" fmla="*/ 58026 w 73176"/>
                  <a:gd name="connsiteY7" fmla="*/ 81624 h 111273"/>
                  <a:gd name="connsiteX8" fmla="*/ 47856 w 73176"/>
                  <a:gd name="connsiteY8" fmla="*/ 96854 h 111273"/>
                  <a:gd name="connsiteX9" fmla="*/ 35007 w 73176"/>
                  <a:gd name="connsiteY9" fmla="*/ 106479 h 111273"/>
                  <a:gd name="connsiteX10" fmla="*/ 16156 w 73176"/>
                  <a:gd name="connsiteY10" fmla="*/ 111340 h 111273"/>
                  <a:gd name="connsiteX11" fmla="*/ 3257 w 73176"/>
                  <a:gd name="connsiteY11" fmla="*/ 107769 h 111273"/>
                  <a:gd name="connsiteX12" fmla="*/ 33 w 73176"/>
                  <a:gd name="connsiteY12" fmla="*/ 101667 h 111273"/>
                  <a:gd name="connsiteX13" fmla="*/ 2116 w 73176"/>
                  <a:gd name="connsiteY13" fmla="*/ 96706 h 111273"/>
                  <a:gd name="connsiteX14" fmla="*/ 7276 w 73176"/>
                  <a:gd name="connsiteY14" fmla="*/ 94672 h 111273"/>
                  <a:gd name="connsiteX15" fmla="*/ 16801 w 73176"/>
                  <a:gd name="connsiteY15" fmla="*/ 98938 h 111273"/>
                  <a:gd name="connsiteX16" fmla="*/ 22109 w 73176"/>
                  <a:gd name="connsiteY16" fmla="*/ 102460 h 111273"/>
                  <a:gd name="connsiteX17" fmla="*/ 26127 w 73176"/>
                  <a:gd name="connsiteY17" fmla="*/ 103204 h 111273"/>
                  <a:gd name="connsiteX18" fmla="*/ 42895 w 73176"/>
                  <a:gd name="connsiteY18" fmla="*/ 94126 h 111273"/>
                  <a:gd name="connsiteX19" fmla="*/ 50585 w 73176"/>
                  <a:gd name="connsiteY19" fmla="*/ 70562 h 111273"/>
                  <a:gd name="connsiteX20" fmla="*/ 46467 w 73176"/>
                  <a:gd name="connsiteY20" fmla="*/ 53397 h 111273"/>
                  <a:gd name="connsiteX21" fmla="*/ 36099 w 73176"/>
                  <a:gd name="connsiteY21" fmla="*/ 43425 h 111273"/>
                  <a:gd name="connsiteX22" fmla="*/ 19380 w 73176"/>
                  <a:gd name="connsiteY22" fmla="*/ 39357 h 111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3176" h="111273">
                    <a:moveTo>
                      <a:pt x="36694" y="66"/>
                    </a:moveTo>
                    <a:lnTo>
                      <a:pt x="73206" y="66"/>
                    </a:lnTo>
                    <a:lnTo>
                      <a:pt x="69486" y="13412"/>
                    </a:lnTo>
                    <a:lnTo>
                      <a:pt x="36694" y="13412"/>
                    </a:lnTo>
                    <a:lnTo>
                      <a:pt x="30642" y="26856"/>
                    </a:lnTo>
                    <a:cubicBezTo>
                      <a:pt x="39323" y="28294"/>
                      <a:pt x="46120" y="30973"/>
                      <a:pt x="50981" y="34991"/>
                    </a:cubicBezTo>
                    <a:cubicBezTo>
                      <a:pt x="58423" y="41292"/>
                      <a:pt x="62144" y="50073"/>
                      <a:pt x="62193" y="61334"/>
                    </a:cubicBezTo>
                    <a:cubicBezTo>
                      <a:pt x="62144" y="68825"/>
                      <a:pt x="60754" y="75622"/>
                      <a:pt x="58026" y="81624"/>
                    </a:cubicBezTo>
                    <a:cubicBezTo>
                      <a:pt x="55198" y="87726"/>
                      <a:pt x="51825" y="92787"/>
                      <a:pt x="47856" y="96854"/>
                    </a:cubicBezTo>
                    <a:cubicBezTo>
                      <a:pt x="43838" y="100972"/>
                      <a:pt x="39522" y="104197"/>
                      <a:pt x="35007" y="106479"/>
                    </a:cubicBezTo>
                    <a:cubicBezTo>
                      <a:pt x="28707" y="109753"/>
                      <a:pt x="22456" y="111340"/>
                      <a:pt x="16156" y="111340"/>
                    </a:cubicBezTo>
                    <a:cubicBezTo>
                      <a:pt x="10699" y="111340"/>
                      <a:pt x="6383" y="110150"/>
                      <a:pt x="3257" y="107769"/>
                    </a:cubicBezTo>
                    <a:cubicBezTo>
                      <a:pt x="1074" y="106181"/>
                      <a:pt x="-17" y="104147"/>
                      <a:pt x="33" y="101667"/>
                    </a:cubicBezTo>
                    <a:cubicBezTo>
                      <a:pt x="-17" y="99732"/>
                      <a:pt x="678" y="98095"/>
                      <a:pt x="2116" y="96706"/>
                    </a:cubicBezTo>
                    <a:cubicBezTo>
                      <a:pt x="3456" y="95366"/>
                      <a:pt x="5192" y="94672"/>
                      <a:pt x="7276" y="94672"/>
                    </a:cubicBezTo>
                    <a:cubicBezTo>
                      <a:pt x="10103" y="94672"/>
                      <a:pt x="13278" y="96110"/>
                      <a:pt x="16801" y="98938"/>
                    </a:cubicBezTo>
                    <a:cubicBezTo>
                      <a:pt x="18934" y="100724"/>
                      <a:pt x="20720" y="101915"/>
                      <a:pt x="22109" y="102460"/>
                    </a:cubicBezTo>
                    <a:cubicBezTo>
                      <a:pt x="23200" y="103006"/>
                      <a:pt x="24540" y="103254"/>
                      <a:pt x="26127" y="103204"/>
                    </a:cubicBezTo>
                    <a:cubicBezTo>
                      <a:pt x="32179" y="103254"/>
                      <a:pt x="37736" y="100228"/>
                      <a:pt x="42895" y="94126"/>
                    </a:cubicBezTo>
                    <a:cubicBezTo>
                      <a:pt x="47955" y="88123"/>
                      <a:pt x="50535" y="80235"/>
                      <a:pt x="50585" y="70562"/>
                    </a:cubicBezTo>
                    <a:cubicBezTo>
                      <a:pt x="50535" y="63864"/>
                      <a:pt x="49146" y="58159"/>
                      <a:pt x="46467" y="53397"/>
                    </a:cubicBezTo>
                    <a:cubicBezTo>
                      <a:pt x="43689" y="48684"/>
                      <a:pt x="40266" y="45360"/>
                      <a:pt x="36099" y="43425"/>
                    </a:cubicBezTo>
                    <a:cubicBezTo>
                      <a:pt x="31931" y="41490"/>
                      <a:pt x="26326" y="40151"/>
                      <a:pt x="19380" y="393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112" name="任意多边形: 形状 111">
              <a:extLst>
                <a:ext uri="{FF2B5EF4-FFF2-40B4-BE49-F238E27FC236}">
                  <a16:creationId xmlns:a16="http://schemas.microsoft.com/office/drawing/2014/main" id="{D36DD56A-37C8-04BB-7EB4-F9F51B2F69F3}"/>
                </a:ext>
              </a:extLst>
            </p:cNvPr>
            <p:cNvSpPr/>
            <p:nvPr/>
          </p:nvSpPr>
          <p:spPr>
            <a:xfrm>
              <a:off x="1555420" y="2089402"/>
              <a:ext cx="28575" cy="12700"/>
            </a:xfrm>
            <a:custGeom>
              <a:avLst/>
              <a:gdLst>
                <a:gd name="connsiteX0" fmla="*/ -66 w 28575"/>
                <a:gd name="connsiteY0" fmla="*/ -5 h 12700"/>
                <a:gd name="connsiteX1" fmla="*/ 28509 w 2857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700">
                  <a:moveTo>
                    <a:pt x="-66" y="-5"/>
                  </a:moveTo>
                  <a:lnTo>
                    <a:pt x="28509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3" name="任意多边形: 形状 112">
              <a:extLst>
                <a:ext uri="{FF2B5EF4-FFF2-40B4-BE49-F238E27FC236}">
                  <a16:creationId xmlns:a16="http://schemas.microsoft.com/office/drawing/2014/main" id="{EEDCFFF0-2396-E5DB-2E38-48735059FCC8}"/>
                </a:ext>
              </a:extLst>
            </p:cNvPr>
            <p:cNvSpPr/>
            <p:nvPr/>
          </p:nvSpPr>
          <p:spPr>
            <a:xfrm>
              <a:off x="1555420" y="1977881"/>
              <a:ext cx="28575" cy="12700"/>
            </a:xfrm>
            <a:custGeom>
              <a:avLst/>
              <a:gdLst>
                <a:gd name="connsiteX0" fmla="*/ -66 w 28575"/>
                <a:gd name="connsiteY0" fmla="*/ -5 h 12700"/>
                <a:gd name="connsiteX1" fmla="*/ 28509 w 2857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700">
                  <a:moveTo>
                    <a:pt x="-66" y="-5"/>
                  </a:moveTo>
                  <a:lnTo>
                    <a:pt x="28509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4" name="任意多边形: 形状 113">
              <a:extLst>
                <a:ext uri="{FF2B5EF4-FFF2-40B4-BE49-F238E27FC236}">
                  <a16:creationId xmlns:a16="http://schemas.microsoft.com/office/drawing/2014/main" id="{4B1C7A16-7564-3808-6164-EB9C8D7CB019}"/>
                </a:ext>
              </a:extLst>
            </p:cNvPr>
            <p:cNvSpPr/>
            <p:nvPr/>
          </p:nvSpPr>
          <p:spPr>
            <a:xfrm>
              <a:off x="1555420" y="1866358"/>
              <a:ext cx="28575" cy="12700"/>
            </a:xfrm>
            <a:custGeom>
              <a:avLst/>
              <a:gdLst>
                <a:gd name="connsiteX0" fmla="*/ -66 w 28575"/>
                <a:gd name="connsiteY0" fmla="*/ -5 h 12700"/>
                <a:gd name="connsiteX1" fmla="*/ 28509 w 2857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700">
                  <a:moveTo>
                    <a:pt x="-66" y="-5"/>
                  </a:moveTo>
                  <a:lnTo>
                    <a:pt x="28509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5" name="任意多边形: 形状 114">
              <a:extLst>
                <a:ext uri="{FF2B5EF4-FFF2-40B4-BE49-F238E27FC236}">
                  <a16:creationId xmlns:a16="http://schemas.microsoft.com/office/drawing/2014/main" id="{2D38AD37-CD82-8FFE-FFDF-54008222455C}"/>
                </a:ext>
              </a:extLst>
            </p:cNvPr>
            <p:cNvSpPr/>
            <p:nvPr/>
          </p:nvSpPr>
          <p:spPr>
            <a:xfrm>
              <a:off x="1555420" y="1754886"/>
              <a:ext cx="28575" cy="12700"/>
            </a:xfrm>
            <a:custGeom>
              <a:avLst/>
              <a:gdLst>
                <a:gd name="connsiteX0" fmla="*/ -66 w 28575"/>
                <a:gd name="connsiteY0" fmla="*/ -5 h 12700"/>
                <a:gd name="connsiteX1" fmla="*/ 28509 w 2857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700">
                  <a:moveTo>
                    <a:pt x="-66" y="-5"/>
                  </a:moveTo>
                  <a:lnTo>
                    <a:pt x="28509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6" name="任意多边形: 形状 115">
              <a:extLst>
                <a:ext uri="{FF2B5EF4-FFF2-40B4-BE49-F238E27FC236}">
                  <a16:creationId xmlns:a16="http://schemas.microsoft.com/office/drawing/2014/main" id="{13D7030E-DF7B-36AC-7FF3-F6AEAD6813BA}"/>
                </a:ext>
              </a:extLst>
            </p:cNvPr>
            <p:cNvSpPr/>
            <p:nvPr/>
          </p:nvSpPr>
          <p:spPr>
            <a:xfrm>
              <a:off x="1555420" y="1643364"/>
              <a:ext cx="47675" cy="12700"/>
            </a:xfrm>
            <a:custGeom>
              <a:avLst/>
              <a:gdLst>
                <a:gd name="connsiteX0" fmla="*/ -66 w 47675"/>
                <a:gd name="connsiteY0" fmla="*/ -5 h 12700"/>
                <a:gd name="connsiteX1" fmla="*/ 47610 w 4767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75" h="12700">
                  <a:moveTo>
                    <a:pt x="-66" y="-5"/>
                  </a:moveTo>
                  <a:lnTo>
                    <a:pt x="47610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117" name="图形 4">
              <a:extLst>
                <a:ext uri="{FF2B5EF4-FFF2-40B4-BE49-F238E27FC236}">
                  <a16:creationId xmlns:a16="http://schemas.microsoft.com/office/drawing/2014/main" id="{E621DE12-BD96-99C3-B41D-95DB603F9AE3}"/>
                </a:ext>
              </a:extLst>
            </p:cNvPr>
            <p:cNvGrpSpPr/>
            <p:nvPr/>
          </p:nvGrpSpPr>
          <p:grpSpPr>
            <a:xfrm>
              <a:off x="1313506" y="1587482"/>
              <a:ext cx="202753" cy="113506"/>
              <a:chOff x="1313506" y="1587482"/>
              <a:chExt cx="202753" cy="113506"/>
            </a:xfrm>
            <a:solidFill>
              <a:srgbClr val="000000"/>
            </a:solidFill>
          </p:grpSpPr>
          <p:sp>
            <p:nvSpPr>
              <p:cNvPr id="118" name="任意多边形: 形状 117">
                <a:extLst>
                  <a:ext uri="{FF2B5EF4-FFF2-40B4-BE49-F238E27FC236}">
                    <a16:creationId xmlns:a16="http://schemas.microsoft.com/office/drawing/2014/main" id="{8A5DB188-B61B-B238-47A6-D9809514C7FE}"/>
                  </a:ext>
                </a:extLst>
              </p:cNvPr>
              <p:cNvSpPr/>
              <p:nvPr/>
            </p:nvSpPr>
            <p:spPr>
              <a:xfrm>
                <a:off x="1313506" y="1587482"/>
                <a:ext cx="74810" cy="111571"/>
              </a:xfrm>
              <a:custGeom>
                <a:avLst/>
                <a:gdLst>
                  <a:gd name="connsiteX0" fmla="*/ 54442 w 74810"/>
                  <a:gd name="connsiteY0" fmla="*/ 111594 h 111571"/>
                  <a:gd name="connsiteX1" fmla="*/ 20 w 74810"/>
                  <a:gd name="connsiteY1" fmla="*/ 111594 h 111571"/>
                  <a:gd name="connsiteX2" fmla="*/ 20 w 74810"/>
                  <a:gd name="connsiteY2" fmla="*/ 108618 h 111571"/>
                  <a:gd name="connsiteX3" fmla="*/ 54988 w 74810"/>
                  <a:gd name="connsiteY3" fmla="*/ 51467 h 111571"/>
                  <a:gd name="connsiteX4" fmla="*/ 61189 w 74810"/>
                  <a:gd name="connsiteY4" fmla="*/ 31277 h 111571"/>
                  <a:gd name="connsiteX5" fmla="*/ 56029 w 74810"/>
                  <a:gd name="connsiteY5" fmla="*/ 17634 h 111571"/>
                  <a:gd name="connsiteX6" fmla="*/ 42684 w 74810"/>
                  <a:gd name="connsiteY6" fmla="*/ 12375 h 111571"/>
                  <a:gd name="connsiteX7" fmla="*/ 23982 w 74810"/>
                  <a:gd name="connsiteY7" fmla="*/ 23240 h 111571"/>
                  <a:gd name="connsiteX8" fmla="*/ 21154 w 74810"/>
                  <a:gd name="connsiteY8" fmla="*/ 21950 h 111571"/>
                  <a:gd name="connsiteX9" fmla="*/ 33159 w 74810"/>
                  <a:gd name="connsiteY9" fmla="*/ 5777 h 111571"/>
                  <a:gd name="connsiteX10" fmla="*/ 50225 w 74810"/>
                  <a:gd name="connsiteY10" fmla="*/ 23 h 111571"/>
                  <a:gd name="connsiteX11" fmla="*/ 67737 w 74810"/>
                  <a:gd name="connsiteY11" fmla="*/ 7166 h 111571"/>
                  <a:gd name="connsiteX12" fmla="*/ 74831 w 74810"/>
                  <a:gd name="connsiteY12" fmla="*/ 24430 h 111571"/>
                  <a:gd name="connsiteX13" fmla="*/ 72351 w 74810"/>
                  <a:gd name="connsiteY13" fmla="*/ 37577 h 111571"/>
                  <a:gd name="connsiteX14" fmla="*/ 58063 w 74810"/>
                  <a:gd name="connsiteY14" fmla="*/ 58711 h 111571"/>
                  <a:gd name="connsiteX15" fmla="*/ 15895 w 74810"/>
                  <a:gd name="connsiteY15" fmla="*/ 99886 h 111571"/>
                  <a:gd name="connsiteX16" fmla="*/ 43329 w 74810"/>
                  <a:gd name="connsiteY16" fmla="*/ 99886 h 111571"/>
                  <a:gd name="connsiteX17" fmla="*/ 54194 w 74810"/>
                  <a:gd name="connsiteY17" fmla="*/ 97158 h 111571"/>
                  <a:gd name="connsiteX18" fmla="*/ 60345 w 74810"/>
                  <a:gd name="connsiteY18" fmla="*/ 89816 h 111571"/>
                  <a:gd name="connsiteX19" fmla="*/ 63570 w 74810"/>
                  <a:gd name="connsiteY19" fmla="*/ 89816 h 11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4810" h="111571">
                    <a:moveTo>
                      <a:pt x="54442" y="111594"/>
                    </a:moveTo>
                    <a:lnTo>
                      <a:pt x="20" y="111594"/>
                    </a:lnTo>
                    <a:lnTo>
                      <a:pt x="20" y="108618"/>
                    </a:lnTo>
                    <a:cubicBezTo>
                      <a:pt x="27752" y="84309"/>
                      <a:pt x="46058" y="65259"/>
                      <a:pt x="54988" y="51467"/>
                    </a:cubicBezTo>
                    <a:cubicBezTo>
                      <a:pt x="59056" y="45068"/>
                      <a:pt x="61139" y="38371"/>
                      <a:pt x="61189" y="31277"/>
                    </a:cubicBezTo>
                    <a:cubicBezTo>
                      <a:pt x="61139" y="25720"/>
                      <a:pt x="59403" y="21156"/>
                      <a:pt x="56029" y="17634"/>
                    </a:cubicBezTo>
                    <a:cubicBezTo>
                      <a:pt x="52557" y="14161"/>
                      <a:pt x="48142" y="12425"/>
                      <a:pt x="42684" y="12375"/>
                    </a:cubicBezTo>
                    <a:cubicBezTo>
                      <a:pt x="35094" y="12425"/>
                      <a:pt x="28843" y="16046"/>
                      <a:pt x="23982" y="23240"/>
                    </a:cubicBezTo>
                    <a:lnTo>
                      <a:pt x="21154" y="21950"/>
                    </a:lnTo>
                    <a:cubicBezTo>
                      <a:pt x="23882" y="15054"/>
                      <a:pt x="27901" y="9647"/>
                      <a:pt x="33159" y="5777"/>
                    </a:cubicBezTo>
                    <a:cubicBezTo>
                      <a:pt x="38418" y="1957"/>
                      <a:pt x="44074" y="72"/>
                      <a:pt x="50225" y="23"/>
                    </a:cubicBezTo>
                    <a:cubicBezTo>
                      <a:pt x="57121" y="72"/>
                      <a:pt x="62975" y="2453"/>
                      <a:pt x="67737" y="7166"/>
                    </a:cubicBezTo>
                    <a:cubicBezTo>
                      <a:pt x="72450" y="11978"/>
                      <a:pt x="74831" y="17733"/>
                      <a:pt x="74831" y="24430"/>
                    </a:cubicBezTo>
                    <a:cubicBezTo>
                      <a:pt x="74831" y="29193"/>
                      <a:pt x="73988" y="33559"/>
                      <a:pt x="72351" y="37577"/>
                    </a:cubicBezTo>
                    <a:cubicBezTo>
                      <a:pt x="69722" y="43877"/>
                      <a:pt x="64959" y="50922"/>
                      <a:pt x="58063" y="58711"/>
                    </a:cubicBezTo>
                    <a:cubicBezTo>
                      <a:pt x="47497" y="70666"/>
                      <a:pt x="33457" y="84408"/>
                      <a:pt x="15895" y="99886"/>
                    </a:cubicBezTo>
                    <a:lnTo>
                      <a:pt x="43329" y="99886"/>
                    </a:lnTo>
                    <a:cubicBezTo>
                      <a:pt x="47695" y="99936"/>
                      <a:pt x="51317" y="98993"/>
                      <a:pt x="54194" y="97158"/>
                    </a:cubicBezTo>
                    <a:cubicBezTo>
                      <a:pt x="57022" y="95372"/>
                      <a:pt x="59056" y="92941"/>
                      <a:pt x="60345" y="89816"/>
                    </a:cubicBezTo>
                    <a:lnTo>
                      <a:pt x="63570" y="89816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9" name="任意多边形: 形状 118">
                <a:extLst>
                  <a:ext uri="{FF2B5EF4-FFF2-40B4-BE49-F238E27FC236}">
                    <a16:creationId xmlns:a16="http://schemas.microsoft.com/office/drawing/2014/main" id="{A66C0F64-26BF-18A8-0C35-600A1AC2AA1E}"/>
                  </a:ext>
                </a:extLst>
              </p:cNvPr>
              <p:cNvSpPr/>
              <p:nvPr/>
            </p:nvSpPr>
            <p:spPr>
              <a:xfrm>
                <a:off x="1399030" y="1684617"/>
                <a:ext cx="16373" cy="16271"/>
              </a:xfrm>
              <a:custGeom>
                <a:avLst/>
                <a:gdLst>
                  <a:gd name="connsiteX0" fmla="*/ 8165 w 16373"/>
                  <a:gd name="connsiteY0" fmla="*/ 23 h 16271"/>
                  <a:gd name="connsiteX1" fmla="*/ 14019 w 16373"/>
                  <a:gd name="connsiteY1" fmla="*/ 2404 h 16271"/>
                  <a:gd name="connsiteX2" fmla="*/ 16400 w 16373"/>
                  <a:gd name="connsiteY2" fmla="*/ 8159 h 16271"/>
                  <a:gd name="connsiteX3" fmla="*/ 13969 w 16373"/>
                  <a:gd name="connsiteY3" fmla="*/ 13913 h 16271"/>
                  <a:gd name="connsiteX4" fmla="*/ 8165 w 16373"/>
                  <a:gd name="connsiteY4" fmla="*/ 16294 h 16271"/>
                  <a:gd name="connsiteX5" fmla="*/ 2410 w 16373"/>
                  <a:gd name="connsiteY5" fmla="*/ 13913 h 16271"/>
                  <a:gd name="connsiteX6" fmla="*/ 29 w 16373"/>
                  <a:gd name="connsiteY6" fmla="*/ 8159 h 16271"/>
                  <a:gd name="connsiteX7" fmla="*/ 2410 w 16373"/>
                  <a:gd name="connsiteY7" fmla="*/ 2404 h 16271"/>
                  <a:gd name="connsiteX8" fmla="*/ 8165 w 16373"/>
                  <a:gd name="connsiteY8" fmla="*/ 23 h 1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73" h="16271">
                    <a:moveTo>
                      <a:pt x="8165" y="23"/>
                    </a:moveTo>
                    <a:cubicBezTo>
                      <a:pt x="10447" y="23"/>
                      <a:pt x="12382" y="816"/>
                      <a:pt x="14019" y="2404"/>
                    </a:cubicBezTo>
                    <a:cubicBezTo>
                      <a:pt x="15557" y="3991"/>
                      <a:pt x="16351" y="5926"/>
                      <a:pt x="16400" y="8159"/>
                    </a:cubicBezTo>
                    <a:cubicBezTo>
                      <a:pt x="16351" y="10441"/>
                      <a:pt x="15557" y="12375"/>
                      <a:pt x="13969" y="13913"/>
                    </a:cubicBezTo>
                    <a:cubicBezTo>
                      <a:pt x="12382" y="15501"/>
                      <a:pt x="10447" y="16245"/>
                      <a:pt x="8165" y="16294"/>
                    </a:cubicBezTo>
                    <a:cubicBezTo>
                      <a:pt x="5883" y="16245"/>
                      <a:pt x="3948" y="15501"/>
                      <a:pt x="2410" y="13913"/>
                    </a:cubicBezTo>
                    <a:cubicBezTo>
                      <a:pt x="773" y="12375"/>
                      <a:pt x="-21" y="10441"/>
                      <a:pt x="29" y="8159"/>
                    </a:cubicBezTo>
                    <a:cubicBezTo>
                      <a:pt x="-21" y="5926"/>
                      <a:pt x="773" y="3991"/>
                      <a:pt x="2410" y="2404"/>
                    </a:cubicBezTo>
                    <a:cubicBezTo>
                      <a:pt x="3948" y="816"/>
                      <a:pt x="5883" y="23"/>
                      <a:pt x="8165" y="2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0" name="任意多边形: 形状 119">
                <a:extLst>
                  <a:ext uri="{FF2B5EF4-FFF2-40B4-BE49-F238E27FC236}">
                    <a16:creationId xmlns:a16="http://schemas.microsoft.com/office/drawing/2014/main" id="{69FC1286-B138-63D2-8092-3B338FADDB80}"/>
                  </a:ext>
                </a:extLst>
              </p:cNvPr>
              <p:cNvSpPr/>
              <p:nvPr/>
            </p:nvSpPr>
            <p:spPr>
              <a:xfrm>
                <a:off x="1444574" y="1587482"/>
                <a:ext cx="71685" cy="113506"/>
              </a:xfrm>
              <a:custGeom>
                <a:avLst/>
                <a:gdLst>
                  <a:gd name="connsiteX0" fmla="*/ 47308 w 71685"/>
                  <a:gd name="connsiteY0" fmla="*/ 23 h 113506"/>
                  <a:gd name="connsiteX1" fmla="*/ 64671 w 71685"/>
                  <a:gd name="connsiteY1" fmla="*/ 8655 h 113506"/>
                  <a:gd name="connsiteX2" fmla="*/ 71716 w 71685"/>
                  <a:gd name="connsiteY2" fmla="*/ 35890 h 113506"/>
                  <a:gd name="connsiteX3" fmla="*/ 66457 w 71685"/>
                  <a:gd name="connsiteY3" fmla="*/ 68484 h 113506"/>
                  <a:gd name="connsiteX4" fmla="*/ 51723 w 71685"/>
                  <a:gd name="connsiteY4" fmla="*/ 97257 h 113506"/>
                  <a:gd name="connsiteX5" fmla="*/ 35848 w 71685"/>
                  <a:gd name="connsiteY5" fmla="*/ 111098 h 113506"/>
                  <a:gd name="connsiteX6" fmla="*/ 24636 w 71685"/>
                  <a:gd name="connsiteY6" fmla="*/ 113529 h 113506"/>
                  <a:gd name="connsiteX7" fmla="*/ 7075 w 71685"/>
                  <a:gd name="connsiteY7" fmla="*/ 104897 h 113506"/>
                  <a:gd name="connsiteX8" fmla="*/ 30 w 71685"/>
                  <a:gd name="connsiteY8" fmla="*/ 77562 h 113506"/>
                  <a:gd name="connsiteX9" fmla="*/ 7124 w 71685"/>
                  <a:gd name="connsiteY9" fmla="*/ 40504 h 113506"/>
                  <a:gd name="connsiteX10" fmla="*/ 28357 w 71685"/>
                  <a:gd name="connsiteY10" fmla="*/ 7414 h 113506"/>
                  <a:gd name="connsiteX11" fmla="*/ 47308 w 71685"/>
                  <a:gd name="connsiteY11" fmla="*/ 23 h 113506"/>
                  <a:gd name="connsiteX12" fmla="*/ 47357 w 71685"/>
                  <a:gd name="connsiteY12" fmla="*/ 4190 h 113506"/>
                  <a:gd name="connsiteX13" fmla="*/ 37882 w 71685"/>
                  <a:gd name="connsiteY13" fmla="*/ 7861 h 113506"/>
                  <a:gd name="connsiteX14" fmla="*/ 27960 w 71685"/>
                  <a:gd name="connsiteY14" fmla="*/ 23141 h 113506"/>
                  <a:gd name="connsiteX15" fmla="*/ 18187 w 71685"/>
                  <a:gd name="connsiteY15" fmla="*/ 53055 h 113506"/>
                  <a:gd name="connsiteX16" fmla="*/ 12135 w 71685"/>
                  <a:gd name="connsiteY16" fmla="*/ 93834 h 113506"/>
                  <a:gd name="connsiteX17" fmla="*/ 15756 w 71685"/>
                  <a:gd name="connsiteY17" fmla="*/ 106385 h 113506"/>
                  <a:gd name="connsiteX18" fmla="*/ 24537 w 71685"/>
                  <a:gd name="connsiteY18" fmla="*/ 110552 h 113506"/>
                  <a:gd name="connsiteX19" fmla="*/ 32921 w 71685"/>
                  <a:gd name="connsiteY19" fmla="*/ 107328 h 113506"/>
                  <a:gd name="connsiteX20" fmla="*/ 48796 w 71685"/>
                  <a:gd name="connsiteY20" fmla="*/ 77562 h 113506"/>
                  <a:gd name="connsiteX21" fmla="*/ 59561 w 71685"/>
                  <a:gd name="connsiteY21" fmla="*/ 21603 h 113506"/>
                  <a:gd name="connsiteX22" fmla="*/ 55890 w 71685"/>
                  <a:gd name="connsiteY22" fmla="*/ 8456 h 113506"/>
                  <a:gd name="connsiteX23" fmla="*/ 47357 w 71685"/>
                  <a:gd name="connsiteY23" fmla="*/ 4190 h 11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1685" h="113506">
                    <a:moveTo>
                      <a:pt x="47308" y="23"/>
                    </a:moveTo>
                    <a:cubicBezTo>
                      <a:pt x="54154" y="72"/>
                      <a:pt x="59958" y="2950"/>
                      <a:pt x="64671" y="8655"/>
                    </a:cubicBezTo>
                    <a:cubicBezTo>
                      <a:pt x="69334" y="14459"/>
                      <a:pt x="71666" y="23538"/>
                      <a:pt x="71716" y="35890"/>
                    </a:cubicBezTo>
                    <a:cubicBezTo>
                      <a:pt x="71666" y="46606"/>
                      <a:pt x="69930" y="57470"/>
                      <a:pt x="66457" y="68484"/>
                    </a:cubicBezTo>
                    <a:cubicBezTo>
                      <a:pt x="62935" y="79596"/>
                      <a:pt x="58023" y="89171"/>
                      <a:pt x="51723" y="97257"/>
                    </a:cubicBezTo>
                    <a:cubicBezTo>
                      <a:pt x="46613" y="103657"/>
                      <a:pt x="41305" y="108270"/>
                      <a:pt x="35848" y="111098"/>
                    </a:cubicBezTo>
                    <a:cubicBezTo>
                      <a:pt x="32574" y="112735"/>
                      <a:pt x="28853" y="113529"/>
                      <a:pt x="24636" y="113529"/>
                    </a:cubicBezTo>
                    <a:cubicBezTo>
                      <a:pt x="17642" y="113529"/>
                      <a:pt x="11788" y="110652"/>
                      <a:pt x="7075" y="104897"/>
                    </a:cubicBezTo>
                    <a:cubicBezTo>
                      <a:pt x="2362" y="99142"/>
                      <a:pt x="30" y="90064"/>
                      <a:pt x="30" y="77562"/>
                    </a:cubicBezTo>
                    <a:cubicBezTo>
                      <a:pt x="30" y="65309"/>
                      <a:pt x="2362" y="52956"/>
                      <a:pt x="7124" y="40504"/>
                    </a:cubicBezTo>
                    <a:cubicBezTo>
                      <a:pt x="12631" y="26018"/>
                      <a:pt x="19725" y="14955"/>
                      <a:pt x="28357" y="7414"/>
                    </a:cubicBezTo>
                    <a:cubicBezTo>
                      <a:pt x="33963" y="2503"/>
                      <a:pt x="40263" y="72"/>
                      <a:pt x="47308" y="23"/>
                    </a:cubicBezTo>
                    <a:close/>
                    <a:moveTo>
                      <a:pt x="47357" y="4190"/>
                    </a:moveTo>
                    <a:cubicBezTo>
                      <a:pt x="44232" y="4239"/>
                      <a:pt x="41057" y="5430"/>
                      <a:pt x="37882" y="7861"/>
                    </a:cubicBezTo>
                    <a:cubicBezTo>
                      <a:pt x="34657" y="10341"/>
                      <a:pt x="31334" y="15451"/>
                      <a:pt x="27960" y="23141"/>
                    </a:cubicBezTo>
                    <a:cubicBezTo>
                      <a:pt x="24488" y="30929"/>
                      <a:pt x="21263" y="40901"/>
                      <a:pt x="18187" y="53055"/>
                    </a:cubicBezTo>
                    <a:cubicBezTo>
                      <a:pt x="14119" y="69079"/>
                      <a:pt x="12085" y="82672"/>
                      <a:pt x="12135" y="93834"/>
                    </a:cubicBezTo>
                    <a:cubicBezTo>
                      <a:pt x="12085" y="99440"/>
                      <a:pt x="13276" y="103607"/>
                      <a:pt x="15756" y="106385"/>
                    </a:cubicBezTo>
                    <a:cubicBezTo>
                      <a:pt x="18138" y="109163"/>
                      <a:pt x="21065" y="110552"/>
                      <a:pt x="24537" y="110552"/>
                    </a:cubicBezTo>
                    <a:cubicBezTo>
                      <a:pt x="27762" y="110552"/>
                      <a:pt x="30590" y="109511"/>
                      <a:pt x="32921" y="107328"/>
                    </a:cubicBezTo>
                    <a:cubicBezTo>
                      <a:pt x="39073" y="101573"/>
                      <a:pt x="44331" y="91651"/>
                      <a:pt x="48796" y="77562"/>
                    </a:cubicBezTo>
                    <a:cubicBezTo>
                      <a:pt x="55940" y="54642"/>
                      <a:pt x="59561" y="35989"/>
                      <a:pt x="59561" y="21603"/>
                    </a:cubicBezTo>
                    <a:cubicBezTo>
                      <a:pt x="59561" y="15699"/>
                      <a:pt x="58321" y="11284"/>
                      <a:pt x="55890" y="8456"/>
                    </a:cubicBezTo>
                    <a:cubicBezTo>
                      <a:pt x="53459" y="5628"/>
                      <a:pt x="50632" y="4239"/>
                      <a:pt x="47357" y="419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121" name="任意多边形: 形状 120">
              <a:extLst>
                <a:ext uri="{FF2B5EF4-FFF2-40B4-BE49-F238E27FC236}">
                  <a16:creationId xmlns:a16="http://schemas.microsoft.com/office/drawing/2014/main" id="{5565004A-6E33-039C-C59A-29708E1A5FC2}"/>
                </a:ext>
              </a:extLst>
            </p:cNvPr>
            <p:cNvSpPr/>
            <p:nvPr/>
          </p:nvSpPr>
          <p:spPr>
            <a:xfrm>
              <a:off x="1555420" y="1531843"/>
              <a:ext cx="28575" cy="12700"/>
            </a:xfrm>
            <a:custGeom>
              <a:avLst/>
              <a:gdLst>
                <a:gd name="connsiteX0" fmla="*/ -66 w 28575"/>
                <a:gd name="connsiteY0" fmla="*/ -5 h 12700"/>
                <a:gd name="connsiteX1" fmla="*/ 28509 w 2857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700">
                  <a:moveTo>
                    <a:pt x="-66" y="-5"/>
                  </a:moveTo>
                  <a:lnTo>
                    <a:pt x="28509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2" name="任意多边形: 形状 121">
              <a:extLst>
                <a:ext uri="{FF2B5EF4-FFF2-40B4-BE49-F238E27FC236}">
                  <a16:creationId xmlns:a16="http://schemas.microsoft.com/office/drawing/2014/main" id="{46031B55-7F78-60E7-CC54-9ECDB8FF9FB5}"/>
                </a:ext>
              </a:extLst>
            </p:cNvPr>
            <p:cNvSpPr/>
            <p:nvPr/>
          </p:nvSpPr>
          <p:spPr>
            <a:xfrm>
              <a:off x="1569212" y="1424885"/>
              <a:ext cx="12700" cy="28624"/>
            </a:xfrm>
            <a:custGeom>
              <a:avLst/>
              <a:gdLst>
                <a:gd name="connsiteX0" fmla="*/ -66 w 12700"/>
                <a:gd name="connsiteY0" fmla="*/ -5 h 28624"/>
                <a:gd name="connsiteX1" fmla="*/ -66 w 12700"/>
                <a:gd name="connsiteY1" fmla="*/ 28620 h 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4">
                  <a:moveTo>
                    <a:pt x="-66" y="-5"/>
                  </a:moveTo>
                  <a:lnTo>
                    <a:pt x="-66" y="2862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3" name="任意多边形: 形状 122">
              <a:extLst>
                <a:ext uri="{FF2B5EF4-FFF2-40B4-BE49-F238E27FC236}">
                  <a16:creationId xmlns:a16="http://schemas.microsoft.com/office/drawing/2014/main" id="{73430293-9DB4-4A88-967D-DA65236990E9}"/>
                </a:ext>
              </a:extLst>
            </p:cNvPr>
            <p:cNvSpPr/>
            <p:nvPr/>
          </p:nvSpPr>
          <p:spPr>
            <a:xfrm>
              <a:off x="1715466" y="1424885"/>
              <a:ext cx="12700" cy="47674"/>
            </a:xfrm>
            <a:custGeom>
              <a:avLst/>
              <a:gdLst>
                <a:gd name="connsiteX0" fmla="*/ -66 w 12700"/>
                <a:gd name="connsiteY0" fmla="*/ -5 h 47674"/>
                <a:gd name="connsiteX1" fmla="*/ -66 w 12700"/>
                <a:gd name="connsiteY1" fmla="*/ 47670 h 4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47674">
                  <a:moveTo>
                    <a:pt x="-66" y="-5"/>
                  </a:moveTo>
                  <a:lnTo>
                    <a:pt x="-66" y="4767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4" name="任意多边形: 形状 123">
              <a:extLst>
                <a:ext uri="{FF2B5EF4-FFF2-40B4-BE49-F238E27FC236}">
                  <a16:creationId xmlns:a16="http://schemas.microsoft.com/office/drawing/2014/main" id="{60592D7B-07CE-06A2-53AB-4742D2A21E51}"/>
                </a:ext>
              </a:extLst>
            </p:cNvPr>
            <p:cNvSpPr/>
            <p:nvPr/>
          </p:nvSpPr>
          <p:spPr>
            <a:xfrm>
              <a:off x="1861719" y="1424885"/>
              <a:ext cx="12700" cy="28624"/>
            </a:xfrm>
            <a:custGeom>
              <a:avLst/>
              <a:gdLst>
                <a:gd name="connsiteX0" fmla="*/ -66 w 12700"/>
                <a:gd name="connsiteY0" fmla="*/ -5 h 28624"/>
                <a:gd name="connsiteX1" fmla="*/ -66 w 12700"/>
                <a:gd name="connsiteY1" fmla="*/ 28620 h 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4">
                  <a:moveTo>
                    <a:pt x="-66" y="-5"/>
                  </a:moveTo>
                  <a:lnTo>
                    <a:pt x="-66" y="2862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5" name="任意多边形: 形状 124">
              <a:extLst>
                <a:ext uri="{FF2B5EF4-FFF2-40B4-BE49-F238E27FC236}">
                  <a16:creationId xmlns:a16="http://schemas.microsoft.com/office/drawing/2014/main" id="{EE41A7BB-65F1-2586-A249-5802F35292AD}"/>
                </a:ext>
              </a:extLst>
            </p:cNvPr>
            <p:cNvSpPr/>
            <p:nvPr/>
          </p:nvSpPr>
          <p:spPr>
            <a:xfrm>
              <a:off x="2007959" y="1424885"/>
              <a:ext cx="12700" cy="28624"/>
            </a:xfrm>
            <a:custGeom>
              <a:avLst/>
              <a:gdLst>
                <a:gd name="connsiteX0" fmla="*/ -66 w 12700"/>
                <a:gd name="connsiteY0" fmla="*/ -5 h 28624"/>
                <a:gd name="connsiteX1" fmla="*/ -66 w 12700"/>
                <a:gd name="connsiteY1" fmla="*/ 28620 h 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4">
                  <a:moveTo>
                    <a:pt x="-66" y="-5"/>
                  </a:moveTo>
                  <a:lnTo>
                    <a:pt x="-66" y="2862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6" name="任意多边形: 形状 125">
              <a:extLst>
                <a:ext uri="{FF2B5EF4-FFF2-40B4-BE49-F238E27FC236}">
                  <a16:creationId xmlns:a16="http://schemas.microsoft.com/office/drawing/2014/main" id="{B4AFBA24-F9CE-29CC-9070-17704FE7CFFC}"/>
                </a:ext>
              </a:extLst>
            </p:cNvPr>
            <p:cNvSpPr/>
            <p:nvPr/>
          </p:nvSpPr>
          <p:spPr>
            <a:xfrm>
              <a:off x="2154162" y="1424885"/>
              <a:ext cx="12700" cy="28624"/>
            </a:xfrm>
            <a:custGeom>
              <a:avLst/>
              <a:gdLst>
                <a:gd name="connsiteX0" fmla="*/ -66 w 12700"/>
                <a:gd name="connsiteY0" fmla="*/ -5 h 28624"/>
                <a:gd name="connsiteX1" fmla="*/ -66 w 12700"/>
                <a:gd name="connsiteY1" fmla="*/ 28620 h 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4">
                  <a:moveTo>
                    <a:pt x="-66" y="-5"/>
                  </a:moveTo>
                  <a:lnTo>
                    <a:pt x="-66" y="2862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7" name="任意多边形: 形状 126">
              <a:extLst>
                <a:ext uri="{FF2B5EF4-FFF2-40B4-BE49-F238E27FC236}">
                  <a16:creationId xmlns:a16="http://schemas.microsoft.com/office/drawing/2014/main" id="{1910AD45-022E-D70A-8ADC-E84E5FB3216A}"/>
                </a:ext>
              </a:extLst>
            </p:cNvPr>
            <p:cNvSpPr/>
            <p:nvPr/>
          </p:nvSpPr>
          <p:spPr>
            <a:xfrm>
              <a:off x="2300415" y="1424885"/>
              <a:ext cx="12700" cy="47674"/>
            </a:xfrm>
            <a:custGeom>
              <a:avLst/>
              <a:gdLst>
                <a:gd name="connsiteX0" fmla="*/ -66 w 12700"/>
                <a:gd name="connsiteY0" fmla="*/ -5 h 47674"/>
                <a:gd name="connsiteX1" fmla="*/ -66 w 12700"/>
                <a:gd name="connsiteY1" fmla="*/ 47670 h 4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47674">
                  <a:moveTo>
                    <a:pt x="-66" y="-5"/>
                  </a:moveTo>
                  <a:lnTo>
                    <a:pt x="-66" y="4767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8" name="任意多边形: 形状 127">
              <a:extLst>
                <a:ext uri="{FF2B5EF4-FFF2-40B4-BE49-F238E27FC236}">
                  <a16:creationId xmlns:a16="http://schemas.microsoft.com/office/drawing/2014/main" id="{FD051611-EF54-B66F-480E-35160EBD1506}"/>
                </a:ext>
              </a:extLst>
            </p:cNvPr>
            <p:cNvSpPr/>
            <p:nvPr/>
          </p:nvSpPr>
          <p:spPr>
            <a:xfrm>
              <a:off x="2446655" y="1424885"/>
              <a:ext cx="12700" cy="28624"/>
            </a:xfrm>
            <a:custGeom>
              <a:avLst/>
              <a:gdLst>
                <a:gd name="connsiteX0" fmla="*/ -66 w 12700"/>
                <a:gd name="connsiteY0" fmla="*/ -5 h 28624"/>
                <a:gd name="connsiteX1" fmla="*/ -66 w 12700"/>
                <a:gd name="connsiteY1" fmla="*/ 28620 h 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4">
                  <a:moveTo>
                    <a:pt x="-66" y="-5"/>
                  </a:moveTo>
                  <a:lnTo>
                    <a:pt x="-66" y="2862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9" name="任意多边形: 形状 128">
              <a:extLst>
                <a:ext uri="{FF2B5EF4-FFF2-40B4-BE49-F238E27FC236}">
                  <a16:creationId xmlns:a16="http://schemas.microsoft.com/office/drawing/2014/main" id="{98311765-152C-0756-234B-9E4E181724D1}"/>
                </a:ext>
              </a:extLst>
            </p:cNvPr>
            <p:cNvSpPr/>
            <p:nvPr/>
          </p:nvSpPr>
          <p:spPr>
            <a:xfrm>
              <a:off x="2592908" y="1424885"/>
              <a:ext cx="12700" cy="28624"/>
            </a:xfrm>
            <a:custGeom>
              <a:avLst/>
              <a:gdLst>
                <a:gd name="connsiteX0" fmla="*/ -66 w 12700"/>
                <a:gd name="connsiteY0" fmla="*/ -5 h 28624"/>
                <a:gd name="connsiteX1" fmla="*/ -66 w 12700"/>
                <a:gd name="connsiteY1" fmla="*/ 28620 h 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4">
                  <a:moveTo>
                    <a:pt x="-66" y="-5"/>
                  </a:moveTo>
                  <a:lnTo>
                    <a:pt x="-66" y="2862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0" name="任意多边形: 形状 129">
              <a:extLst>
                <a:ext uri="{FF2B5EF4-FFF2-40B4-BE49-F238E27FC236}">
                  <a16:creationId xmlns:a16="http://schemas.microsoft.com/office/drawing/2014/main" id="{F2FF7679-333E-A85B-3049-BA8D742A8211}"/>
                </a:ext>
              </a:extLst>
            </p:cNvPr>
            <p:cNvSpPr/>
            <p:nvPr/>
          </p:nvSpPr>
          <p:spPr>
            <a:xfrm>
              <a:off x="2739149" y="1424885"/>
              <a:ext cx="12700" cy="28624"/>
            </a:xfrm>
            <a:custGeom>
              <a:avLst/>
              <a:gdLst>
                <a:gd name="connsiteX0" fmla="*/ -66 w 12700"/>
                <a:gd name="connsiteY0" fmla="*/ -5 h 28624"/>
                <a:gd name="connsiteX1" fmla="*/ -66 w 12700"/>
                <a:gd name="connsiteY1" fmla="*/ 28620 h 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4">
                  <a:moveTo>
                    <a:pt x="-66" y="-5"/>
                  </a:moveTo>
                  <a:lnTo>
                    <a:pt x="-66" y="2862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1" name="任意多边形: 形状 130">
              <a:extLst>
                <a:ext uri="{FF2B5EF4-FFF2-40B4-BE49-F238E27FC236}">
                  <a16:creationId xmlns:a16="http://schemas.microsoft.com/office/drawing/2014/main" id="{B5E703D0-42AF-FD90-AB35-F1301B2AF01F}"/>
                </a:ext>
              </a:extLst>
            </p:cNvPr>
            <p:cNvSpPr/>
            <p:nvPr/>
          </p:nvSpPr>
          <p:spPr>
            <a:xfrm>
              <a:off x="2885351" y="1424885"/>
              <a:ext cx="12700" cy="47674"/>
            </a:xfrm>
            <a:custGeom>
              <a:avLst/>
              <a:gdLst>
                <a:gd name="connsiteX0" fmla="*/ -66 w 12700"/>
                <a:gd name="connsiteY0" fmla="*/ -5 h 47674"/>
                <a:gd name="connsiteX1" fmla="*/ -66 w 12700"/>
                <a:gd name="connsiteY1" fmla="*/ 47670 h 4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47674">
                  <a:moveTo>
                    <a:pt x="-66" y="-5"/>
                  </a:moveTo>
                  <a:lnTo>
                    <a:pt x="-66" y="4767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2" name="任意多边形: 形状 131">
              <a:extLst>
                <a:ext uri="{FF2B5EF4-FFF2-40B4-BE49-F238E27FC236}">
                  <a16:creationId xmlns:a16="http://schemas.microsoft.com/office/drawing/2014/main" id="{B67739B3-4A35-92B8-EEB5-3FB8288296D1}"/>
                </a:ext>
              </a:extLst>
            </p:cNvPr>
            <p:cNvSpPr/>
            <p:nvPr/>
          </p:nvSpPr>
          <p:spPr>
            <a:xfrm>
              <a:off x="3031605" y="1424885"/>
              <a:ext cx="12700" cy="28624"/>
            </a:xfrm>
            <a:custGeom>
              <a:avLst/>
              <a:gdLst>
                <a:gd name="connsiteX0" fmla="*/ -66 w 12700"/>
                <a:gd name="connsiteY0" fmla="*/ -5 h 28624"/>
                <a:gd name="connsiteX1" fmla="*/ -66 w 12700"/>
                <a:gd name="connsiteY1" fmla="*/ 28620 h 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4">
                  <a:moveTo>
                    <a:pt x="-66" y="-5"/>
                  </a:moveTo>
                  <a:lnTo>
                    <a:pt x="-66" y="2862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3" name="任意多边形: 形状 132">
              <a:extLst>
                <a:ext uri="{FF2B5EF4-FFF2-40B4-BE49-F238E27FC236}">
                  <a16:creationId xmlns:a16="http://schemas.microsoft.com/office/drawing/2014/main" id="{50D6047E-B1DD-C766-0D0C-7F7B8731D39D}"/>
                </a:ext>
              </a:extLst>
            </p:cNvPr>
            <p:cNvSpPr/>
            <p:nvPr/>
          </p:nvSpPr>
          <p:spPr>
            <a:xfrm>
              <a:off x="3177845" y="1424885"/>
              <a:ext cx="12700" cy="28624"/>
            </a:xfrm>
            <a:custGeom>
              <a:avLst/>
              <a:gdLst>
                <a:gd name="connsiteX0" fmla="*/ -66 w 12700"/>
                <a:gd name="connsiteY0" fmla="*/ -5 h 28624"/>
                <a:gd name="connsiteX1" fmla="*/ -66 w 12700"/>
                <a:gd name="connsiteY1" fmla="*/ 28620 h 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4">
                  <a:moveTo>
                    <a:pt x="-66" y="-5"/>
                  </a:moveTo>
                  <a:lnTo>
                    <a:pt x="-66" y="2862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4" name="任意多边形: 形状 133">
              <a:extLst>
                <a:ext uri="{FF2B5EF4-FFF2-40B4-BE49-F238E27FC236}">
                  <a16:creationId xmlns:a16="http://schemas.microsoft.com/office/drawing/2014/main" id="{27291062-60F1-4C38-DEF1-3872E95F1DC6}"/>
                </a:ext>
              </a:extLst>
            </p:cNvPr>
            <p:cNvSpPr/>
            <p:nvPr/>
          </p:nvSpPr>
          <p:spPr>
            <a:xfrm>
              <a:off x="3324098" y="1424885"/>
              <a:ext cx="12700" cy="28624"/>
            </a:xfrm>
            <a:custGeom>
              <a:avLst/>
              <a:gdLst>
                <a:gd name="connsiteX0" fmla="*/ -66 w 12700"/>
                <a:gd name="connsiteY0" fmla="*/ -5 h 28624"/>
                <a:gd name="connsiteX1" fmla="*/ -66 w 12700"/>
                <a:gd name="connsiteY1" fmla="*/ 28620 h 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4">
                  <a:moveTo>
                    <a:pt x="-66" y="-5"/>
                  </a:moveTo>
                  <a:lnTo>
                    <a:pt x="-66" y="2862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5" name="任意多边形: 形状 134">
              <a:extLst>
                <a:ext uri="{FF2B5EF4-FFF2-40B4-BE49-F238E27FC236}">
                  <a16:creationId xmlns:a16="http://schemas.microsoft.com/office/drawing/2014/main" id="{E140859F-DF64-882E-33DE-C942960FFD02}"/>
                </a:ext>
              </a:extLst>
            </p:cNvPr>
            <p:cNvSpPr/>
            <p:nvPr/>
          </p:nvSpPr>
          <p:spPr>
            <a:xfrm>
              <a:off x="3470301" y="1424885"/>
              <a:ext cx="12700" cy="47674"/>
            </a:xfrm>
            <a:custGeom>
              <a:avLst/>
              <a:gdLst>
                <a:gd name="connsiteX0" fmla="*/ -66 w 12700"/>
                <a:gd name="connsiteY0" fmla="*/ -5 h 47674"/>
                <a:gd name="connsiteX1" fmla="*/ -66 w 12700"/>
                <a:gd name="connsiteY1" fmla="*/ 47670 h 4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47674">
                  <a:moveTo>
                    <a:pt x="-66" y="-5"/>
                  </a:moveTo>
                  <a:lnTo>
                    <a:pt x="-66" y="4767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6" name="任意多边形: 形状 135">
              <a:extLst>
                <a:ext uri="{FF2B5EF4-FFF2-40B4-BE49-F238E27FC236}">
                  <a16:creationId xmlns:a16="http://schemas.microsoft.com/office/drawing/2014/main" id="{7A247FA0-EBD0-2C17-1776-70209984F65A}"/>
                </a:ext>
              </a:extLst>
            </p:cNvPr>
            <p:cNvSpPr/>
            <p:nvPr/>
          </p:nvSpPr>
          <p:spPr>
            <a:xfrm>
              <a:off x="3616541" y="1424885"/>
              <a:ext cx="12700" cy="28624"/>
            </a:xfrm>
            <a:custGeom>
              <a:avLst/>
              <a:gdLst>
                <a:gd name="connsiteX0" fmla="*/ -66 w 12700"/>
                <a:gd name="connsiteY0" fmla="*/ -5 h 28624"/>
                <a:gd name="connsiteX1" fmla="*/ -66 w 12700"/>
                <a:gd name="connsiteY1" fmla="*/ 28620 h 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4">
                  <a:moveTo>
                    <a:pt x="-66" y="-5"/>
                  </a:moveTo>
                  <a:lnTo>
                    <a:pt x="-66" y="2862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7" name="任意多边形: 形状 136">
              <a:extLst>
                <a:ext uri="{FF2B5EF4-FFF2-40B4-BE49-F238E27FC236}">
                  <a16:creationId xmlns:a16="http://schemas.microsoft.com/office/drawing/2014/main" id="{C59C4730-B978-C00F-6DE5-04FC85A17021}"/>
                </a:ext>
              </a:extLst>
            </p:cNvPr>
            <p:cNvSpPr/>
            <p:nvPr/>
          </p:nvSpPr>
          <p:spPr>
            <a:xfrm>
              <a:off x="3762794" y="1424885"/>
              <a:ext cx="12700" cy="28624"/>
            </a:xfrm>
            <a:custGeom>
              <a:avLst/>
              <a:gdLst>
                <a:gd name="connsiteX0" fmla="*/ -66 w 12700"/>
                <a:gd name="connsiteY0" fmla="*/ -5 h 28624"/>
                <a:gd name="connsiteX1" fmla="*/ -66 w 12700"/>
                <a:gd name="connsiteY1" fmla="*/ 28620 h 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4">
                  <a:moveTo>
                    <a:pt x="-66" y="-5"/>
                  </a:moveTo>
                  <a:lnTo>
                    <a:pt x="-66" y="2862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8" name="任意多边形: 形状 137">
              <a:extLst>
                <a:ext uri="{FF2B5EF4-FFF2-40B4-BE49-F238E27FC236}">
                  <a16:creationId xmlns:a16="http://schemas.microsoft.com/office/drawing/2014/main" id="{8810FCA6-E3EA-6EC9-A4DF-11B7C9531A2D}"/>
                </a:ext>
              </a:extLst>
            </p:cNvPr>
            <p:cNvSpPr/>
            <p:nvPr/>
          </p:nvSpPr>
          <p:spPr>
            <a:xfrm>
              <a:off x="3909047" y="1424885"/>
              <a:ext cx="12700" cy="28624"/>
            </a:xfrm>
            <a:custGeom>
              <a:avLst/>
              <a:gdLst>
                <a:gd name="connsiteX0" fmla="*/ -66 w 12700"/>
                <a:gd name="connsiteY0" fmla="*/ -5 h 28624"/>
                <a:gd name="connsiteX1" fmla="*/ -66 w 12700"/>
                <a:gd name="connsiteY1" fmla="*/ 28620 h 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4">
                  <a:moveTo>
                    <a:pt x="-66" y="-5"/>
                  </a:moveTo>
                  <a:lnTo>
                    <a:pt x="-66" y="2862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9" name="任意多边形: 形状 138">
              <a:extLst>
                <a:ext uri="{FF2B5EF4-FFF2-40B4-BE49-F238E27FC236}">
                  <a16:creationId xmlns:a16="http://schemas.microsoft.com/office/drawing/2014/main" id="{D862D7C8-A10D-39A6-5E71-71F5E32843C8}"/>
                </a:ext>
              </a:extLst>
            </p:cNvPr>
            <p:cNvSpPr/>
            <p:nvPr/>
          </p:nvSpPr>
          <p:spPr>
            <a:xfrm>
              <a:off x="4055237" y="1424885"/>
              <a:ext cx="12700" cy="47674"/>
            </a:xfrm>
            <a:custGeom>
              <a:avLst/>
              <a:gdLst>
                <a:gd name="connsiteX0" fmla="*/ -66 w 12700"/>
                <a:gd name="connsiteY0" fmla="*/ -5 h 47674"/>
                <a:gd name="connsiteX1" fmla="*/ -66 w 12700"/>
                <a:gd name="connsiteY1" fmla="*/ 47670 h 4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47674">
                  <a:moveTo>
                    <a:pt x="-66" y="-5"/>
                  </a:moveTo>
                  <a:lnTo>
                    <a:pt x="-66" y="4767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0" name="任意多边形: 形状 139">
              <a:extLst>
                <a:ext uri="{FF2B5EF4-FFF2-40B4-BE49-F238E27FC236}">
                  <a16:creationId xmlns:a16="http://schemas.microsoft.com/office/drawing/2014/main" id="{A89AC880-68C0-E38F-B1C8-582D27B2C25A}"/>
                </a:ext>
              </a:extLst>
            </p:cNvPr>
            <p:cNvSpPr/>
            <p:nvPr/>
          </p:nvSpPr>
          <p:spPr>
            <a:xfrm>
              <a:off x="4201491" y="1424885"/>
              <a:ext cx="12700" cy="28624"/>
            </a:xfrm>
            <a:custGeom>
              <a:avLst/>
              <a:gdLst>
                <a:gd name="connsiteX0" fmla="*/ -66 w 12700"/>
                <a:gd name="connsiteY0" fmla="*/ -5 h 28624"/>
                <a:gd name="connsiteX1" fmla="*/ -66 w 12700"/>
                <a:gd name="connsiteY1" fmla="*/ 28620 h 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4">
                  <a:moveTo>
                    <a:pt x="-66" y="-5"/>
                  </a:moveTo>
                  <a:lnTo>
                    <a:pt x="-66" y="2862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1" name="任意多边形: 形状 140">
              <a:extLst>
                <a:ext uri="{FF2B5EF4-FFF2-40B4-BE49-F238E27FC236}">
                  <a16:creationId xmlns:a16="http://schemas.microsoft.com/office/drawing/2014/main" id="{248283B7-37B1-087E-1DA4-2D3754899853}"/>
                </a:ext>
              </a:extLst>
            </p:cNvPr>
            <p:cNvSpPr/>
            <p:nvPr/>
          </p:nvSpPr>
          <p:spPr>
            <a:xfrm>
              <a:off x="4347744" y="1424885"/>
              <a:ext cx="12700" cy="28624"/>
            </a:xfrm>
            <a:custGeom>
              <a:avLst/>
              <a:gdLst>
                <a:gd name="connsiteX0" fmla="*/ -66 w 12700"/>
                <a:gd name="connsiteY0" fmla="*/ -5 h 28624"/>
                <a:gd name="connsiteX1" fmla="*/ -66 w 12700"/>
                <a:gd name="connsiteY1" fmla="*/ 28620 h 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4">
                  <a:moveTo>
                    <a:pt x="-66" y="-5"/>
                  </a:moveTo>
                  <a:lnTo>
                    <a:pt x="-66" y="2862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2" name="任意多边形: 形状 141">
              <a:extLst>
                <a:ext uri="{FF2B5EF4-FFF2-40B4-BE49-F238E27FC236}">
                  <a16:creationId xmlns:a16="http://schemas.microsoft.com/office/drawing/2014/main" id="{64B784D4-CD27-C2A7-BD6A-4DECD741DC91}"/>
                </a:ext>
              </a:extLst>
            </p:cNvPr>
            <p:cNvSpPr/>
            <p:nvPr/>
          </p:nvSpPr>
          <p:spPr>
            <a:xfrm>
              <a:off x="4493984" y="1424885"/>
              <a:ext cx="12700" cy="28624"/>
            </a:xfrm>
            <a:custGeom>
              <a:avLst/>
              <a:gdLst>
                <a:gd name="connsiteX0" fmla="*/ -66 w 12700"/>
                <a:gd name="connsiteY0" fmla="*/ -5 h 28624"/>
                <a:gd name="connsiteX1" fmla="*/ -66 w 12700"/>
                <a:gd name="connsiteY1" fmla="*/ 28620 h 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4">
                  <a:moveTo>
                    <a:pt x="-66" y="-5"/>
                  </a:moveTo>
                  <a:lnTo>
                    <a:pt x="-66" y="2862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3" name="任意多边形: 形状 142">
              <a:extLst>
                <a:ext uri="{FF2B5EF4-FFF2-40B4-BE49-F238E27FC236}">
                  <a16:creationId xmlns:a16="http://schemas.microsoft.com/office/drawing/2014/main" id="{42DF4EB4-7C4B-713F-F66A-602315F80191}"/>
                </a:ext>
              </a:extLst>
            </p:cNvPr>
            <p:cNvSpPr/>
            <p:nvPr/>
          </p:nvSpPr>
          <p:spPr>
            <a:xfrm>
              <a:off x="4640187" y="1424885"/>
              <a:ext cx="12700" cy="47674"/>
            </a:xfrm>
            <a:custGeom>
              <a:avLst/>
              <a:gdLst>
                <a:gd name="connsiteX0" fmla="*/ -66 w 12700"/>
                <a:gd name="connsiteY0" fmla="*/ -5 h 47674"/>
                <a:gd name="connsiteX1" fmla="*/ -66 w 12700"/>
                <a:gd name="connsiteY1" fmla="*/ 47670 h 4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47674">
                  <a:moveTo>
                    <a:pt x="-66" y="-5"/>
                  </a:moveTo>
                  <a:lnTo>
                    <a:pt x="-66" y="4767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4" name="任意多边形: 形状 143">
              <a:extLst>
                <a:ext uri="{FF2B5EF4-FFF2-40B4-BE49-F238E27FC236}">
                  <a16:creationId xmlns:a16="http://schemas.microsoft.com/office/drawing/2014/main" id="{9A56C973-A6CC-9BAA-A53E-F289379AE9F5}"/>
                </a:ext>
              </a:extLst>
            </p:cNvPr>
            <p:cNvSpPr/>
            <p:nvPr/>
          </p:nvSpPr>
          <p:spPr>
            <a:xfrm>
              <a:off x="4786440" y="1424885"/>
              <a:ext cx="12700" cy="28624"/>
            </a:xfrm>
            <a:custGeom>
              <a:avLst/>
              <a:gdLst>
                <a:gd name="connsiteX0" fmla="*/ -66 w 12700"/>
                <a:gd name="connsiteY0" fmla="*/ -5 h 28624"/>
                <a:gd name="connsiteX1" fmla="*/ -66 w 12700"/>
                <a:gd name="connsiteY1" fmla="*/ 28620 h 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4">
                  <a:moveTo>
                    <a:pt x="-66" y="-5"/>
                  </a:moveTo>
                  <a:lnTo>
                    <a:pt x="-66" y="2862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5" name="任意多边形: 形状 144">
              <a:extLst>
                <a:ext uri="{FF2B5EF4-FFF2-40B4-BE49-F238E27FC236}">
                  <a16:creationId xmlns:a16="http://schemas.microsoft.com/office/drawing/2014/main" id="{4D733EE3-7E0D-664F-78A3-06D6F830E4C0}"/>
                </a:ext>
              </a:extLst>
            </p:cNvPr>
            <p:cNvSpPr/>
            <p:nvPr/>
          </p:nvSpPr>
          <p:spPr>
            <a:xfrm>
              <a:off x="4932680" y="1424885"/>
              <a:ext cx="12700" cy="28624"/>
            </a:xfrm>
            <a:custGeom>
              <a:avLst/>
              <a:gdLst>
                <a:gd name="connsiteX0" fmla="*/ -66 w 12700"/>
                <a:gd name="connsiteY0" fmla="*/ -5 h 28624"/>
                <a:gd name="connsiteX1" fmla="*/ -66 w 12700"/>
                <a:gd name="connsiteY1" fmla="*/ 28620 h 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4">
                  <a:moveTo>
                    <a:pt x="-66" y="-5"/>
                  </a:moveTo>
                  <a:lnTo>
                    <a:pt x="-66" y="2862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6" name="任意多边形: 形状 145">
              <a:extLst>
                <a:ext uri="{FF2B5EF4-FFF2-40B4-BE49-F238E27FC236}">
                  <a16:creationId xmlns:a16="http://schemas.microsoft.com/office/drawing/2014/main" id="{7E34C062-F755-663D-E580-0EA367A4B23D}"/>
                </a:ext>
              </a:extLst>
            </p:cNvPr>
            <p:cNvSpPr/>
            <p:nvPr/>
          </p:nvSpPr>
          <p:spPr>
            <a:xfrm>
              <a:off x="5078933" y="1424885"/>
              <a:ext cx="12700" cy="28624"/>
            </a:xfrm>
            <a:custGeom>
              <a:avLst/>
              <a:gdLst>
                <a:gd name="connsiteX0" fmla="*/ -66 w 12700"/>
                <a:gd name="connsiteY0" fmla="*/ -5 h 28624"/>
                <a:gd name="connsiteX1" fmla="*/ -66 w 12700"/>
                <a:gd name="connsiteY1" fmla="*/ 28620 h 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4">
                  <a:moveTo>
                    <a:pt x="-66" y="-5"/>
                  </a:moveTo>
                  <a:lnTo>
                    <a:pt x="-66" y="2862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7" name="任意多边形: 形状 146">
              <a:extLst>
                <a:ext uri="{FF2B5EF4-FFF2-40B4-BE49-F238E27FC236}">
                  <a16:creationId xmlns:a16="http://schemas.microsoft.com/office/drawing/2014/main" id="{250EA763-8371-708A-01D5-1F7B65BFC19E}"/>
                </a:ext>
              </a:extLst>
            </p:cNvPr>
            <p:cNvSpPr/>
            <p:nvPr/>
          </p:nvSpPr>
          <p:spPr>
            <a:xfrm>
              <a:off x="5225174" y="1424885"/>
              <a:ext cx="12700" cy="47674"/>
            </a:xfrm>
            <a:custGeom>
              <a:avLst/>
              <a:gdLst>
                <a:gd name="connsiteX0" fmla="*/ -66 w 12700"/>
                <a:gd name="connsiteY0" fmla="*/ -5 h 47674"/>
                <a:gd name="connsiteX1" fmla="*/ -66 w 12700"/>
                <a:gd name="connsiteY1" fmla="*/ 47670 h 4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47674">
                  <a:moveTo>
                    <a:pt x="-66" y="-5"/>
                  </a:moveTo>
                  <a:lnTo>
                    <a:pt x="-66" y="4767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8" name="任意多边形: 形状 147">
              <a:extLst>
                <a:ext uri="{FF2B5EF4-FFF2-40B4-BE49-F238E27FC236}">
                  <a16:creationId xmlns:a16="http://schemas.microsoft.com/office/drawing/2014/main" id="{9C85F4B4-80F5-99A6-E32F-2D0840E61612}"/>
                </a:ext>
              </a:extLst>
            </p:cNvPr>
            <p:cNvSpPr/>
            <p:nvPr/>
          </p:nvSpPr>
          <p:spPr>
            <a:xfrm>
              <a:off x="5371376" y="1424885"/>
              <a:ext cx="12700" cy="28624"/>
            </a:xfrm>
            <a:custGeom>
              <a:avLst/>
              <a:gdLst>
                <a:gd name="connsiteX0" fmla="*/ -66 w 12700"/>
                <a:gd name="connsiteY0" fmla="*/ -5 h 28624"/>
                <a:gd name="connsiteX1" fmla="*/ -66 w 12700"/>
                <a:gd name="connsiteY1" fmla="*/ 28620 h 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4">
                  <a:moveTo>
                    <a:pt x="-66" y="-5"/>
                  </a:moveTo>
                  <a:lnTo>
                    <a:pt x="-66" y="2862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9" name="任意多边形: 形状 148">
              <a:extLst>
                <a:ext uri="{FF2B5EF4-FFF2-40B4-BE49-F238E27FC236}">
                  <a16:creationId xmlns:a16="http://schemas.microsoft.com/office/drawing/2014/main" id="{DD3AC2ED-31C6-5C80-3F02-085AD94F4A36}"/>
                </a:ext>
              </a:extLst>
            </p:cNvPr>
            <p:cNvSpPr/>
            <p:nvPr/>
          </p:nvSpPr>
          <p:spPr>
            <a:xfrm>
              <a:off x="5517630" y="1424885"/>
              <a:ext cx="12700" cy="28624"/>
            </a:xfrm>
            <a:custGeom>
              <a:avLst/>
              <a:gdLst>
                <a:gd name="connsiteX0" fmla="*/ -66 w 12700"/>
                <a:gd name="connsiteY0" fmla="*/ -5 h 28624"/>
                <a:gd name="connsiteX1" fmla="*/ -66 w 12700"/>
                <a:gd name="connsiteY1" fmla="*/ 28620 h 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4">
                  <a:moveTo>
                    <a:pt x="-66" y="-5"/>
                  </a:moveTo>
                  <a:lnTo>
                    <a:pt x="-66" y="2862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0" name="任意多边形: 形状 149">
              <a:extLst>
                <a:ext uri="{FF2B5EF4-FFF2-40B4-BE49-F238E27FC236}">
                  <a16:creationId xmlns:a16="http://schemas.microsoft.com/office/drawing/2014/main" id="{D519F99F-9A0E-4072-E46E-CBF7F140EBD5}"/>
                </a:ext>
              </a:extLst>
            </p:cNvPr>
            <p:cNvSpPr/>
            <p:nvPr/>
          </p:nvSpPr>
          <p:spPr>
            <a:xfrm>
              <a:off x="5550815" y="3873648"/>
              <a:ext cx="47675" cy="12700"/>
            </a:xfrm>
            <a:custGeom>
              <a:avLst/>
              <a:gdLst>
                <a:gd name="connsiteX0" fmla="*/ 47610 w 47675"/>
                <a:gd name="connsiteY0" fmla="*/ -5 h 12700"/>
                <a:gd name="connsiteX1" fmla="*/ -66 w 4767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75" h="12700">
                  <a:moveTo>
                    <a:pt x="47610" y="-5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1" name="任意多边形: 形状 150">
              <a:extLst>
                <a:ext uri="{FF2B5EF4-FFF2-40B4-BE49-F238E27FC236}">
                  <a16:creationId xmlns:a16="http://schemas.microsoft.com/office/drawing/2014/main" id="{7CCC6968-D6AB-FA31-F30C-E0A16D316D90}"/>
                </a:ext>
              </a:extLst>
            </p:cNvPr>
            <p:cNvSpPr/>
            <p:nvPr/>
          </p:nvSpPr>
          <p:spPr>
            <a:xfrm>
              <a:off x="5569865" y="3762180"/>
              <a:ext cx="28625" cy="12700"/>
            </a:xfrm>
            <a:custGeom>
              <a:avLst/>
              <a:gdLst>
                <a:gd name="connsiteX0" fmla="*/ 28560 w 28625"/>
                <a:gd name="connsiteY0" fmla="*/ -5 h 12700"/>
                <a:gd name="connsiteX1" fmla="*/ -66 w 2862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625" h="12700">
                  <a:moveTo>
                    <a:pt x="28560" y="-5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2" name="任意多边形: 形状 151">
              <a:extLst>
                <a:ext uri="{FF2B5EF4-FFF2-40B4-BE49-F238E27FC236}">
                  <a16:creationId xmlns:a16="http://schemas.microsoft.com/office/drawing/2014/main" id="{DCB09622-8920-AF9B-AF02-171FECABE952}"/>
                </a:ext>
              </a:extLst>
            </p:cNvPr>
            <p:cNvSpPr/>
            <p:nvPr/>
          </p:nvSpPr>
          <p:spPr>
            <a:xfrm>
              <a:off x="5569865" y="3650661"/>
              <a:ext cx="28625" cy="12700"/>
            </a:xfrm>
            <a:custGeom>
              <a:avLst/>
              <a:gdLst>
                <a:gd name="connsiteX0" fmla="*/ 28560 w 28625"/>
                <a:gd name="connsiteY0" fmla="*/ -5 h 12700"/>
                <a:gd name="connsiteX1" fmla="*/ -66 w 2862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625" h="12700">
                  <a:moveTo>
                    <a:pt x="28560" y="-5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3" name="任意多边形: 形状 152">
              <a:extLst>
                <a:ext uri="{FF2B5EF4-FFF2-40B4-BE49-F238E27FC236}">
                  <a16:creationId xmlns:a16="http://schemas.microsoft.com/office/drawing/2014/main" id="{F3418DC7-63C3-91C0-7257-00842B8C2288}"/>
                </a:ext>
              </a:extLst>
            </p:cNvPr>
            <p:cNvSpPr/>
            <p:nvPr/>
          </p:nvSpPr>
          <p:spPr>
            <a:xfrm>
              <a:off x="5569865" y="3539142"/>
              <a:ext cx="28625" cy="12700"/>
            </a:xfrm>
            <a:custGeom>
              <a:avLst/>
              <a:gdLst>
                <a:gd name="connsiteX0" fmla="*/ 28560 w 28625"/>
                <a:gd name="connsiteY0" fmla="*/ -5 h 12700"/>
                <a:gd name="connsiteX1" fmla="*/ -66 w 2862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625" h="12700">
                  <a:moveTo>
                    <a:pt x="28560" y="-5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4" name="任意多边形: 形状 153">
              <a:extLst>
                <a:ext uri="{FF2B5EF4-FFF2-40B4-BE49-F238E27FC236}">
                  <a16:creationId xmlns:a16="http://schemas.microsoft.com/office/drawing/2014/main" id="{DB615836-A925-F39C-ED88-2C112A738983}"/>
                </a:ext>
              </a:extLst>
            </p:cNvPr>
            <p:cNvSpPr/>
            <p:nvPr/>
          </p:nvSpPr>
          <p:spPr>
            <a:xfrm>
              <a:off x="5569865" y="3427611"/>
              <a:ext cx="28625" cy="12700"/>
            </a:xfrm>
            <a:custGeom>
              <a:avLst/>
              <a:gdLst>
                <a:gd name="connsiteX0" fmla="*/ 28560 w 28625"/>
                <a:gd name="connsiteY0" fmla="*/ -5 h 12700"/>
                <a:gd name="connsiteX1" fmla="*/ -66 w 2862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625" h="12700">
                  <a:moveTo>
                    <a:pt x="28560" y="-5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5" name="任意多边形: 形状 154">
              <a:extLst>
                <a:ext uri="{FF2B5EF4-FFF2-40B4-BE49-F238E27FC236}">
                  <a16:creationId xmlns:a16="http://schemas.microsoft.com/office/drawing/2014/main" id="{59F1DDFA-1B48-B96A-C9D0-4AAD53366818}"/>
                </a:ext>
              </a:extLst>
            </p:cNvPr>
            <p:cNvSpPr/>
            <p:nvPr/>
          </p:nvSpPr>
          <p:spPr>
            <a:xfrm>
              <a:off x="5550815" y="3316092"/>
              <a:ext cx="47675" cy="12700"/>
            </a:xfrm>
            <a:custGeom>
              <a:avLst/>
              <a:gdLst>
                <a:gd name="connsiteX0" fmla="*/ 47610 w 47675"/>
                <a:gd name="connsiteY0" fmla="*/ -5 h 12700"/>
                <a:gd name="connsiteX1" fmla="*/ -66 w 4767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75" h="12700">
                  <a:moveTo>
                    <a:pt x="47610" y="-5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6" name="任意多边形: 形状 155">
              <a:extLst>
                <a:ext uri="{FF2B5EF4-FFF2-40B4-BE49-F238E27FC236}">
                  <a16:creationId xmlns:a16="http://schemas.microsoft.com/office/drawing/2014/main" id="{463D90F4-C32C-BC5F-21CB-B7BAB408AEB4}"/>
                </a:ext>
              </a:extLst>
            </p:cNvPr>
            <p:cNvSpPr/>
            <p:nvPr/>
          </p:nvSpPr>
          <p:spPr>
            <a:xfrm>
              <a:off x="5569865" y="3204574"/>
              <a:ext cx="28625" cy="12700"/>
            </a:xfrm>
            <a:custGeom>
              <a:avLst/>
              <a:gdLst>
                <a:gd name="connsiteX0" fmla="*/ 28560 w 28625"/>
                <a:gd name="connsiteY0" fmla="*/ -5 h 12700"/>
                <a:gd name="connsiteX1" fmla="*/ -66 w 2862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625" h="12700">
                  <a:moveTo>
                    <a:pt x="28560" y="-5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7" name="任意多边形: 形状 156">
              <a:extLst>
                <a:ext uri="{FF2B5EF4-FFF2-40B4-BE49-F238E27FC236}">
                  <a16:creationId xmlns:a16="http://schemas.microsoft.com/office/drawing/2014/main" id="{61CF98F9-925B-CFD0-84DF-1B6F3703545C}"/>
                </a:ext>
              </a:extLst>
            </p:cNvPr>
            <p:cNvSpPr/>
            <p:nvPr/>
          </p:nvSpPr>
          <p:spPr>
            <a:xfrm>
              <a:off x="5569865" y="3093055"/>
              <a:ext cx="28625" cy="12700"/>
            </a:xfrm>
            <a:custGeom>
              <a:avLst/>
              <a:gdLst>
                <a:gd name="connsiteX0" fmla="*/ 28560 w 28625"/>
                <a:gd name="connsiteY0" fmla="*/ -5 h 12700"/>
                <a:gd name="connsiteX1" fmla="*/ -66 w 2862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625" h="12700">
                  <a:moveTo>
                    <a:pt x="28560" y="-5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8" name="任意多边形: 形状 157">
              <a:extLst>
                <a:ext uri="{FF2B5EF4-FFF2-40B4-BE49-F238E27FC236}">
                  <a16:creationId xmlns:a16="http://schemas.microsoft.com/office/drawing/2014/main" id="{2C5D290B-0CB3-F025-0D9D-A623EC0AA055}"/>
                </a:ext>
              </a:extLst>
            </p:cNvPr>
            <p:cNvSpPr/>
            <p:nvPr/>
          </p:nvSpPr>
          <p:spPr>
            <a:xfrm>
              <a:off x="5569865" y="2981524"/>
              <a:ext cx="28625" cy="12700"/>
            </a:xfrm>
            <a:custGeom>
              <a:avLst/>
              <a:gdLst>
                <a:gd name="connsiteX0" fmla="*/ 28560 w 28625"/>
                <a:gd name="connsiteY0" fmla="*/ -5 h 12700"/>
                <a:gd name="connsiteX1" fmla="*/ -66 w 2862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625" h="12700">
                  <a:moveTo>
                    <a:pt x="28560" y="-5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9" name="任意多边形: 形状 158">
              <a:extLst>
                <a:ext uri="{FF2B5EF4-FFF2-40B4-BE49-F238E27FC236}">
                  <a16:creationId xmlns:a16="http://schemas.microsoft.com/office/drawing/2014/main" id="{A2420AD1-879F-4AED-14C2-3A4C912DB6E1}"/>
                </a:ext>
              </a:extLst>
            </p:cNvPr>
            <p:cNvSpPr/>
            <p:nvPr/>
          </p:nvSpPr>
          <p:spPr>
            <a:xfrm>
              <a:off x="5569865" y="2870005"/>
              <a:ext cx="28625" cy="12700"/>
            </a:xfrm>
            <a:custGeom>
              <a:avLst/>
              <a:gdLst>
                <a:gd name="connsiteX0" fmla="*/ 28560 w 28625"/>
                <a:gd name="connsiteY0" fmla="*/ -5 h 12700"/>
                <a:gd name="connsiteX1" fmla="*/ -66 w 2862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625" h="12700">
                  <a:moveTo>
                    <a:pt x="28560" y="-5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0" name="任意多边形: 形状 159">
              <a:extLst>
                <a:ext uri="{FF2B5EF4-FFF2-40B4-BE49-F238E27FC236}">
                  <a16:creationId xmlns:a16="http://schemas.microsoft.com/office/drawing/2014/main" id="{0E570D60-C786-4770-A076-0C046CEEC262}"/>
                </a:ext>
              </a:extLst>
            </p:cNvPr>
            <p:cNvSpPr/>
            <p:nvPr/>
          </p:nvSpPr>
          <p:spPr>
            <a:xfrm>
              <a:off x="5550815" y="2758537"/>
              <a:ext cx="47675" cy="12700"/>
            </a:xfrm>
            <a:custGeom>
              <a:avLst/>
              <a:gdLst>
                <a:gd name="connsiteX0" fmla="*/ 47610 w 47675"/>
                <a:gd name="connsiteY0" fmla="*/ -5 h 12700"/>
                <a:gd name="connsiteX1" fmla="*/ -66 w 4767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75" h="12700">
                  <a:moveTo>
                    <a:pt x="47610" y="-5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1" name="任意多边形: 形状 160">
              <a:extLst>
                <a:ext uri="{FF2B5EF4-FFF2-40B4-BE49-F238E27FC236}">
                  <a16:creationId xmlns:a16="http://schemas.microsoft.com/office/drawing/2014/main" id="{A6B2275B-516C-1D09-5943-9BA3B0240CE4}"/>
                </a:ext>
              </a:extLst>
            </p:cNvPr>
            <p:cNvSpPr/>
            <p:nvPr/>
          </p:nvSpPr>
          <p:spPr>
            <a:xfrm>
              <a:off x="5569865" y="2647006"/>
              <a:ext cx="28625" cy="12700"/>
            </a:xfrm>
            <a:custGeom>
              <a:avLst/>
              <a:gdLst>
                <a:gd name="connsiteX0" fmla="*/ 28560 w 28625"/>
                <a:gd name="connsiteY0" fmla="*/ -5 h 12700"/>
                <a:gd name="connsiteX1" fmla="*/ -66 w 2862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625" h="12700">
                  <a:moveTo>
                    <a:pt x="28560" y="-5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2" name="任意多边形: 形状 161">
              <a:extLst>
                <a:ext uri="{FF2B5EF4-FFF2-40B4-BE49-F238E27FC236}">
                  <a16:creationId xmlns:a16="http://schemas.microsoft.com/office/drawing/2014/main" id="{A651F7D8-8948-305C-429C-061725C48A58}"/>
                </a:ext>
              </a:extLst>
            </p:cNvPr>
            <p:cNvSpPr/>
            <p:nvPr/>
          </p:nvSpPr>
          <p:spPr>
            <a:xfrm>
              <a:off x="5569865" y="2535489"/>
              <a:ext cx="28625" cy="12700"/>
            </a:xfrm>
            <a:custGeom>
              <a:avLst/>
              <a:gdLst>
                <a:gd name="connsiteX0" fmla="*/ 28560 w 28625"/>
                <a:gd name="connsiteY0" fmla="*/ -5 h 12700"/>
                <a:gd name="connsiteX1" fmla="*/ -66 w 2862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625" h="12700">
                  <a:moveTo>
                    <a:pt x="28560" y="-5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3" name="任意多边形: 形状 162">
              <a:extLst>
                <a:ext uri="{FF2B5EF4-FFF2-40B4-BE49-F238E27FC236}">
                  <a16:creationId xmlns:a16="http://schemas.microsoft.com/office/drawing/2014/main" id="{88D1A9AB-11C1-9180-EB40-05166B695BC0}"/>
                </a:ext>
              </a:extLst>
            </p:cNvPr>
            <p:cNvSpPr/>
            <p:nvPr/>
          </p:nvSpPr>
          <p:spPr>
            <a:xfrm>
              <a:off x="5569865" y="2423968"/>
              <a:ext cx="28625" cy="12700"/>
            </a:xfrm>
            <a:custGeom>
              <a:avLst/>
              <a:gdLst>
                <a:gd name="connsiteX0" fmla="*/ 28560 w 28625"/>
                <a:gd name="connsiteY0" fmla="*/ -5 h 12700"/>
                <a:gd name="connsiteX1" fmla="*/ -66 w 2862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625" h="12700">
                  <a:moveTo>
                    <a:pt x="28560" y="-5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4" name="任意多边形: 形状 163">
              <a:extLst>
                <a:ext uri="{FF2B5EF4-FFF2-40B4-BE49-F238E27FC236}">
                  <a16:creationId xmlns:a16="http://schemas.microsoft.com/office/drawing/2014/main" id="{F4569EE8-0268-A3A6-D8CA-B21DCA32C72E}"/>
                </a:ext>
              </a:extLst>
            </p:cNvPr>
            <p:cNvSpPr/>
            <p:nvPr/>
          </p:nvSpPr>
          <p:spPr>
            <a:xfrm>
              <a:off x="5569865" y="2312446"/>
              <a:ext cx="28625" cy="12700"/>
            </a:xfrm>
            <a:custGeom>
              <a:avLst/>
              <a:gdLst>
                <a:gd name="connsiteX0" fmla="*/ 28560 w 28625"/>
                <a:gd name="connsiteY0" fmla="*/ -5 h 12700"/>
                <a:gd name="connsiteX1" fmla="*/ -66 w 2862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625" h="12700">
                  <a:moveTo>
                    <a:pt x="28560" y="-5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5" name="任意多边形: 形状 164">
              <a:extLst>
                <a:ext uri="{FF2B5EF4-FFF2-40B4-BE49-F238E27FC236}">
                  <a16:creationId xmlns:a16="http://schemas.microsoft.com/office/drawing/2014/main" id="{E6274A37-712A-E45E-0E93-2B30B8D7B195}"/>
                </a:ext>
              </a:extLst>
            </p:cNvPr>
            <p:cNvSpPr/>
            <p:nvPr/>
          </p:nvSpPr>
          <p:spPr>
            <a:xfrm>
              <a:off x="5550815" y="2200924"/>
              <a:ext cx="47675" cy="12700"/>
            </a:xfrm>
            <a:custGeom>
              <a:avLst/>
              <a:gdLst>
                <a:gd name="connsiteX0" fmla="*/ 47610 w 47675"/>
                <a:gd name="connsiteY0" fmla="*/ -5 h 12700"/>
                <a:gd name="connsiteX1" fmla="*/ -66 w 4767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75" h="12700">
                  <a:moveTo>
                    <a:pt x="47610" y="-5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6" name="任意多边形: 形状 165">
              <a:extLst>
                <a:ext uri="{FF2B5EF4-FFF2-40B4-BE49-F238E27FC236}">
                  <a16:creationId xmlns:a16="http://schemas.microsoft.com/office/drawing/2014/main" id="{528C3E3F-10B2-E370-6FD6-EE0566017BDE}"/>
                </a:ext>
              </a:extLst>
            </p:cNvPr>
            <p:cNvSpPr/>
            <p:nvPr/>
          </p:nvSpPr>
          <p:spPr>
            <a:xfrm>
              <a:off x="5569865" y="2089402"/>
              <a:ext cx="28625" cy="12700"/>
            </a:xfrm>
            <a:custGeom>
              <a:avLst/>
              <a:gdLst>
                <a:gd name="connsiteX0" fmla="*/ 28560 w 28625"/>
                <a:gd name="connsiteY0" fmla="*/ -5 h 12700"/>
                <a:gd name="connsiteX1" fmla="*/ -66 w 2862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625" h="12700">
                  <a:moveTo>
                    <a:pt x="28560" y="-5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7" name="任意多边形: 形状 166">
              <a:extLst>
                <a:ext uri="{FF2B5EF4-FFF2-40B4-BE49-F238E27FC236}">
                  <a16:creationId xmlns:a16="http://schemas.microsoft.com/office/drawing/2014/main" id="{C4344072-D0C1-4778-BBA6-BB9E204621E3}"/>
                </a:ext>
              </a:extLst>
            </p:cNvPr>
            <p:cNvSpPr/>
            <p:nvPr/>
          </p:nvSpPr>
          <p:spPr>
            <a:xfrm>
              <a:off x="5569865" y="1977881"/>
              <a:ext cx="28625" cy="12700"/>
            </a:xfrm>
            <a:custGeom>
              <a:avLst/>
              <a:gdLst>
                <a:gd name="connsiteX0" fmla="*/ 28560 w 28625"/>
                <a:gd name="connsiteY0" fmla="*/ -5 h 12700"/>
                <a:gd name="connsiteX1" fmla="*/ -66 w 2862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625" h="12700">
                  <a:moveTo>
                    <a:pt x="28560" y="-5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8" name="任意多边形: 形状 167">
              <a:extLst>
                <a:ext uri="{FF2B5EF4-FFF2-40B4-BE49-F238E27FC236}">
                  <a16:creationId xmlns:a16="http://schemas.microsoft.com/office/drawing/2014/main" id="{3D019F3F-9954-AD64-BEB4-7E2A5C0C427E}"/>
                </a:ext>
              </a:extLst>
            </p:cNvPr>
            <p:cNvSpPr/>
            <p:nvPr/>
          </p:nvSpPr>
          <p:spPr>
            <a:xfrm>
              <a:off x="5569865" y="1866358"/>
              <a:ext cx="28625" cy="12700"/>
            </a:xfrm>
            <a:custGeom>
              <a:avLst/>
              <a:gdLst>
                <a:gd name="connsiteX0" fmla="*/ 28560 w 28625"/>
                <a:gd name="connsiteY0" fmla="*/ -5 h 12700"/>
                <a:gd name="connsiteX1" fmla="*/ -66 w 2862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625" h="12700">
                  <a:moveTo>
                    <a:pt x="28560" y="-5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9" name="任意多边形: 形状 168">
              <a:extLst>
                <a:ext uri="{FF2B5EF4-FFF2-40B4-BE49-F238E27FC236}">
                  <a16:creationId xmlns:a16="http://schemas.microsoft.com/office/drawing/2014/main" id="{4E381154-28AA-3688-4E90-6B0F320AA56B}"/>
                </a:ext>
              </a:extLst>
            </p:cNvPr>
            <p:cNvSpPr/>
            <p:nvPr/>
          </p:nvSpPr>
          <p:spPr>
            <a:xfrm>
              <a:off x="5569865" y="1754886"/>
              <a:ext cx="28625" cy="12700"/>
            </a:xfrm>
            <a:custGeom>
              <a:avLst/>
              <a:gdLst>
                <a:gd name="connsiteX0" fmla="*/ 28560 w 28625"/>
                <a:gd name="connsiteY0" fmla="*/ -5 h 12700"/>
                <a:gd name="connsiteX1" fmla="*/ -66 w 2862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625" h="12700">
                  <a:moveTo>
                    <a:pt x="28560" y="-5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0" name="任意多边形: 形状 169">
              <a:extLst>
                <a:ext uri="{FF2B5EF4-FFF2-40B4-BE49-F238E27FC236}">
                  <a16:creationId xmlns:a16="http://schemas.microsoft.com/office/drawing/2014/main" id="{D52D33B6-2107-F0D0-E147-3458AAB30A86}"/>
                </a:ext>
              </a:extLst>
            </p:cNvPr>
            <p:cNvSpPr/>
            <p:nvPr/>
          </p:nvSpPr>
          <p:spPr>
            <a:xfrm>
              <a:off x="5550815" y="1643364"/>
              <a:ext cx="47675" cy="12700"/>
            </a:xfrm>
            <a:custGeom>
              <a:avLst/>
              <a:gdLst>
                <a:gd name="connsiteX0" fmla="*/ 47610 w 47675"/>
                <a:gd name="connsiteY0" fmla="*/ -5 h 12700"/>
                <a:gd name="connsiteX1" fmla="*/ -66 w 4767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75" h="12700">
                  <a:moveTo>
                    <a:pt x="47610" y="-5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1" name="任意多边形: 形状 170">
              <a:extLst>
                <a:ext uri="{FF2B5EF4-FFF2-40B4-BE49-F238E27FC236}">
                  <a16:creationId xmlns:a16="http://schemas.microsoft.com/office/drawing/2014/main" id="{6332E0D8-3283-49B7-3E5C-9575FCD87616}"/>
                </a:ext>
              </a:extLst>
            </p:cNvPr>
            <p:cNvSpPr/>
            <p:nvPr/>
          </p:nvSpPr>
          <p:spPr>
            <a:xfrm>
              <a:off x="5569865" y="1531843"/>
              <a:ext cx="28625" cy="12700"/>
            </a:xfrm>
            <a:custGeom>
              <a:avLst/>
              <a:gdLst>
                <a:gd name="connsiteX0" fmla="*/ 28560 w 28625"/>
                <a:gd name="connsiteY0" fmla="*/ -5 h 12700"/>
                <a:gd name="connsiteX1" fmla="*/ -66 w 2862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625" h="12700">
                  <a:moveTo>
                    <a:pt x="28560" y="-5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2" name="任意多边形: 形状 171">
              <a:extLst>
                <a:ext uri="{FF2B5EF4-FFF2-40B4-BE49-F238E27FC236}">
                  <a16:creationId xmlns:a16="http://schemas.microsoft.com/office/drawing/2014/main" id="{4D1B97DA-1458-D1E1-4037-2A5BA088A135}"/>
                </a:ext>
              </a:extLst>
            </p:cNvPr>
            <p:cNvSpPr/>
            <p:nvPr/>
          </p:nvSpPr>
          <p:spPr>
            <a:xfrm>
              <a:off x="3328140" y="4258567"/>
              <a:ext cx="95696" cy="109339"/>
            </a:xfrm>
            <a:custGeom>
              <a:avLst/>
              <a:gdLst>
                <a:gd name="connsiteX0" fmla="*/ 12878 w 95696"/>
                <a:gd name="connsiteY0" fmla="*/ 233 h 109339"/>
                <a:gd name="connsiteX1" fmla="*/ 95875 w 95696"/>
                <a:gd name="connsiteY1" fmla="*/ 233 h 109339"/>
                <a:gd name="connsiteX2" fmla="*/ 86945 w 95696"/>
                <a:gd name="connsiteY2" fmla="*/ 29254 h 109339"/>
                <a:gd name="connsiteX3" fmla="*/ 83869 w 95696"/>
                <a:gd name="connsiteY3" fmla="*/ 29254 h 109339"/>
                <a:gd name="connsiteX4" fmla="*/ 85407 w 95696"/>
                <a:gd name="connsiteY4" fmla="*/ 17894 h 109339"/>
                <a:gd name="connsiteX5" fmla="*/ 81786 w 95696"/>
                <a:gd name="connsiteY5" fmla="*/ 9063 h 109339"/>
                <a:gd name="connsiteX6" fmla="*/ 67697 w 95696"/>
                <a:gd name="connsiteY6" fmla="*/ 6781 h 109339"/>
                <a:gd name="connsiteX7" fmla="*/ 59065 w 95696"/>
                <a:gd name="connsiteY7" fmla="*/ 6781 h 109339"/>
                <a:gd name="connsiteX8" fmla="*/ 37435 w 95696"/>
                <a:gd name="connsiteY8" fmla="*/ 82088 h 109339"/>
                <a:gd name="connsiteX9" fmla="*/ 33317 w 95696"/>
                <a:gd name="connsiteY9" fmla="*/ 99551 h 109339"/>
                <a:gd name="connsiteX10" fmla="*/ 35897 w 95696"/>
                <a:gd name="connsiteY10" fmla="*/ 104611 h 109339"/>
                <a:gd name="connsiteX11" fmla="*/ 45025 w 95696"/>
                <a:gd name="connsiteY11" fmla="*/ 106595 h 109339"/>
                <a:gd name="connsiteX12" fmla="*/ 48746 w 95696"/>
                <a:gd name="connsiteY12" fmla="*/ 106595 h 109339"/>
                <a:gd name="connsiteX13" fmla="*/ 47754 w 95696"/>
                <a:gd name="connsiteY13" fmla="*/ 109572 h 109339"/>
                <a:gd name="connsiteX14" fmla="*/ 178 w 95696"/>
                <a:gd name="connsiteY14" fmla="*/ 109572 h 109339"/>
                <a:gd name="connsiteX15" fmla="*/ 1071 w 95696"/>
                <a:gd name="connsiteY15" fmla="*/ 106595 h 109339"/>
                <a:gd name="connsiteX16" fmla="*/ 3204 w 95696"/>
                <a:gd name="connsiteY16" fmla="*/ 106595 h 109339"/>
                <a:gd name="connsiteX17" fmla="*/ 12878 w 95696"/>
                <a:gd name="connsiteY17" fmla="*/ 104561 h 109339"/>
                <a:gd name="connsiteX18" fmla="*/ 17095 w 95696"/>
                <a:gd name="connsiteY18" fmla="*/ 99650 h 109339"/>
                <a:gd name="connsiteX19" fmla="*/ 22354 w 95696"/>
                <a:gd name="connsiteY19" fmla="*/ 84420 h 109339"/>
                <a:gd name="connsiteX20" fmla="*/ 45025 w 95696"/>
                <a:gd name="connsiteY20" fmla="*/ 6781 h 109339"/>
                <a:gd name="connsiteX21" fmla="*/ 38477 w 95696"/>
                <a:gd name="connsiteY21" fmla="*/ 6781 h 109339"/>
                <a:gd name="connsiteX22" fmla="*/ 23296 w 95696"/>
                <a:gd name="connsiteY22" fmla="*/ 9212 h 109339"/>
                <a:gd name="connsiteX23" fmla="*/ 13970 w 95696"/>
                <a:gd name="connsiteY23" fmla="*/ 16257 h 109339"/>
                <a:gd name="connsiteX24" fmla="*/ 8165 w 95696"/>
                <a:gd name="connsiteY24" fmla="*/ 29254 h 109339"/>
                <a:gd name="connsiteX25" fmla="*/ 5189 w 95696"/>
                <a:gd name="connsiteY25" fmla="*/ 29254 h 10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5696" h="109339">
                  <a:moveTo>
                    <a:pt x="12878" y="233"/>
                  </a:moveTo>
                  <a:lnTo>
                    <a:pt x="95875" y="233"/>
                  </a:lnTo>
                  <a:lnTo>
                    <a:pt x="86945" y="29254"/>
                  </a:lnTo>
                  <a:lnTo>
                    <a:pt x="83869" y="29254"/>
                  </a:lnTo>
                  <a:cubicBezTo>
                    <a:pt x="84862" y="25087"/>
                    <a:pt x="85407" y="21267"/>
                    <a:pt x="85407" y="17894"/>
                  </a:cubicBezTo>
                  <a:cubicBezTo>
                    <a:pt x="85407" y="14024"/>
                    <a:pt x="84167" y="11097"/>
                    <a:pt x="81786" y="9063"/>
                  </a:cubicBezTo>
                  <a:cubicBezTo>
                    <a:pt x="79901" y="7575"/>
                    <a:pt x="75237" y="6831"/>
                    <a:pt x="67697" y="6781"/>
                  </a:cubicBezTo>
                  <a:lnTo>
                    <a:pt x="59065" y="6781"/>
                  </a:lnTo>
                  <a:lnTo>
                    <a:pt x="37435" y="82088"/>
                  </a:lnTo>
                  <a:cubicBezTo>
                    <a:pt x="34657" y="91613"/>
                    <a:pt x="33317" y="97418"/>
                    <a:pt x="33317" y="99551"/>
                  </a:cubicBezTo>
                  <a:cubicBezTo>
                    <a:pt x="33317" y="101634"/>
                    <a:pt x="34161" y="103321"/>
                    <a:pt x="35897" y="104611"/>
                  </a:cubicBezTo>
                  <a:cubicBezTo>
                    <a:pt x="37584" y="105950"/>
                    <a:pt x="40610" y="106595"/>
                    <a:pt x="45025" y="106595"/>
                  </a:cubicBezTo>
                  <a:lnTo>
                    <a:pt x="48746" y="106595"/>
                  </a:lnTo>
                  <a:lnTo>
                    <a:pt x="47754" y="109572"/>
                  </a:lnTo>
                  <a:lnTo>
                    <a:pt x="178" y="109572"/>
                  </a:lnTo>
                  <a:lnTo>
                    <a:pt x="1071" y="106595"/>
                  </a:lnTo>
                  <a:lnTo>
                    <a:pt x="3204" y="106595"/>
                  </a:lnTo>
                  <a:cubicBezTo>
                    <a:pt x="7322" y="106595"/>
                    <a:pt x="10547" y="105950"/>
                    <a:pt x="12878" y="104561"/>
                  </a:cubicBezTo>
                  <a:cubicBezTo>
                    <a:pt x="14367" y="103718"/>
                    <a:pt x="15805" y="102081"/>
                    <a:pt x="17095" y="99650"/>
                  </a:cubicBezTo>
                  <a:cubicBezTo>
                    <a:pt x="18335" y="97269"/>
                    <a:pt x="20072" y="92159"/>
                    <a:pt x="22354" y="84420"/>
                  </a:cubicBezTo>
                  <a:lnTo>
                    <a:pt x="45025" y="6781"/>
                  </a:lnTo>
                  <a:lnTo>
                    <a:pt x="38477" y="6781"/>
                  </a:lnTo>
                  <a:cubicBezTo>
                    <a:pt x="32127" y="6831"/>
                    <a:pt x="27067" y="7625"/>
                    <a:pt x="23296" y="9212"/>
                  </a:cubicBezTo>
                  <a:cubicBezTo>
                    <a:pt x="19427" y="10849"/>
                    <a:pt x="16351" y="13181"/>
                    <a:pt x="13970" y="16257"/>
                  </a:cubicBezTo>
                  <a:cubicBezTo>
                    <a:pt x="11589" y="19332"/>
                    <a:pt x="9654" y="23698"/>
                    <a:pt x="8165" y="29254"/>
                  </a:cubicBezTo>
                  <a:lnTo>
                    <a:pt x="5189" y="2925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3" name="任意多边形: 形状 172">
              <a:extLst>
                <a:ext uri="{FF2B5EF4-FFF2-40B4-BE49-F238E27FC236}">
                  <a16:creationId xmlns:a16="http://schemas.microsoft.com/office/drawing/2014/main" id="{B6FB3AAC-52D6-7064-DD25-8F00E622AB2C}"/>
                </a:ext>
              </a:extLst>
            </p:cNvPr>
            <p:cNvSpPr/>
            <p:nvPr/>
          </p:nvSpPr>
          <p:spPr>
            <a:xfrm>
              <a:off x="3437351" y="4264520"/>
              <a:ext cx="32146" cy="128091"/>
            </a:xfrm>
            <a:custGeom>
              <a:avLst/>
              <a:gdLst>
                <a:gd name="connsiteX0" fmla="*/ 32334 w 32146"/>
                <a:gd name="connsiteY0" fmla="*/ 128324 h 128091"/>
                <a:gd name="connsiteX1" fmla="*/ 187 w 32146"/>
                <a:gd name="connsiteY1" fmla="*/ 128324 h 128091"/>
                <a:gd name="connsiteX2" fmla="*/ 187 w 32146"/>
                <a:gd name="connsiteY2" fmla="*/ 233 h 128091"/>
                <a:gd name="connsiteX3" fmla="*/ 32334 w 32146"/>
                <a:gd name="connsiteY3" fmla="*/ 233 h 128091"/>
                <a:gd name="connsiteX4" fmla="*/ 32334 w 32146"/>
                <a:gd name="connsiteY4" fmla="*/ 4003 h 128091"/>
                <a:gd name="connsiteX5" fmla="*/ 18939 w 32146"/>
                <a:gd name="connsiteY5" fmla="*/ 4003 h 128091"/>
                <a:gd name="connsiteX6" fmla="*/ 13929 w 32146"/>
                <a:gd name="connsiteY6" fmla="*/ 5789 h 128091"/>
                <a:gd name="connsiteX7" fmla="*/ 11895 w 32146"/>
                <a:gd name="connsiteY7" fmla="*/ 10353 h 128091"/>
                <a:gd name="connsiteX8" fmla="*/ 11895 w 32146"/>
                <a:gd name="connsiteY8" fmla="*/ 118104 h 128091"/>
                <a:gd name="connsiteX9" fmla="*/ 13929 w 32146"/>
                <a:gd name="connsiteY9" fmla="*/ 122718 h 128091"/>
                <a:gd name="connsiteX10" fmla="*/ 18939 w 32146"/>
                <a:gd name="connsiteY10" fmla="*/ 124554 h 128091"/>
                <a:gd name="connsiteX11" fmla="*/ 32334 w 32146"/>
                <a:gd name="connsiteY11" fmla="*/ 124554 h 12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146" h="128091">
                  <a:moveTo>
                    <a:pt x="32334" y="128324"/>
                  </a:moveTo>
                  <a:lnTo>
                    <a:pt x="187" y="128324"/>
                  </a:lnTo>
                  <a:lnTo>
                    <a:pt x="187" y="233"/>
                  </a:lnTo>
                  <a:lnTo>
                    <a:pt x="32334" y="233"/>
                  </a:lnTo>
                  <a:lnTo>
                    <a:pt x="32334" y="4003"/>
                  </a:lnTo>
                  <a:lnTo>
                    <a:pt x="18939" y="4003"/>
                  </a:lnTo>
                  <a:cubicBezTo>
                    <a:pt x="16955" y="4053"/>
                    <a:pt x="15318" y="4648"/>
                    <a:pt x="13929" y="5789"/>
                  </a:cubicBezTo>
                  <a:cubicBezTo>
                    <a:pt x="12540" y="7029"/>
                    <a:pt x="11845" y="8567"/>
                    <a:pt x="11895" y="10353"/>
                  </a:cubicBezTo>
                  <a:lnTo>
                    <a:pt x="11895" y="118104"/>
                  </a:lnTo>
                  <a:cubicBezTo>
                    <a:pt x="11845" y="119940"/>
                    <a:pt x="12540" y="121478"/>
                    <a:pt x="13929" y="122718"/>
                  </a:cubicBezTo>
                  <a:cubicBezTo>
                    <a:pt x="15318" y="123909"/>
                    <a:pt x="16955" y="124504"/>
                    <a:pt x="18939" y="124554"/>
                  </a:cubicBezTo>
                  <a:lnTo>
                    <a:pt x="32334" y="12455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174" name="图形 4">
              <a:extLst>
                <a:ext uri="{FF2B5EF4-FFF2-40B4-BE49-F238E27FC236}">
                  <a16:creationId xmlns:a16="http://schemas.microsoft.com/office/drawing/2014/main" id="{9C64471C-EC46-B57B-8EE3-7988CE093E01}"/>
                </a:ext>
              </a:extLst>
            </p:cNvPr>
            <p:cNvGrpSpPr/>
            <p:nvPr/>
          </p:nvGrpSpPr>
          <p:grpSpPr>
            <a:xfrm>
              <a:off x="3486066" y="4256087"/>
              <a:ext cx="300456" cy="114399"/>
              <a:chOff x="3486066" y="4256087"/>
              <a:chExt cx="300456" cy="114399"/>
            </a:xfrm>
            <a:solidFill>
              <a:srgbClr val="000000"/>
            </a:solidFill>
          </p:grpSpPr>
          <p:sp>
            <p:nvSpPr>
              <p:cNvPr id="175" name="任意多边形: 形状 174">
                <a:extLst>
                  <a:ext uri="{FF2B5EF4-FFF2-40B4-BE49-F238E27FC236}">
                    <a16:creationId xmlns:a16="http://schemas.microsoft.com/office/drawing/2014/main" id="{E10DA2CB-44EA-A346-CAF9-A6C3ECAC4F4B}"/>
                  </a:ext>
                </a:extLst>
              </p:cNvPr>
              <p:cNvSpPr/>
              <p:nvPr/>
            </p:nvSpPr>
            <p:spPr>
              <a:xfrm>
                <a:off x="3486066" y="4256087"/>
                <a:ext cx="108198" cy="114399"/>
              </a:xfrm>
              <a:custGeom>
                <a:avLst/>
                <a:gdLst>
                  <a:gd name="connsiteX0" fmla="*/ 107545 w 108198"/>
                  <a:gd name="connsiteY0" fmla="*/ 233 h 114399"/>
                  <a:gd name="connsiteX1" fmla="*/ 99409 w 108198"/>
                  <a:gd name="connsiteY1" fmla="*/ 34662 h 114399"/>
                  <a:gd name="connsiteX2" fmla="*/ 96334 w 108198"/>
                  <a:gd name="connsiteY2" fmla="*/ 34662 h 114399"/>
                  <a:gd name="connsiteX3" fmla="*/ 97078 w 108198"/>
                  <a:gd name="connsiteY3" fmla="*/ 25732 h 114399"/>
                  <a:gd name="connsiteX4" fmla="*/ 90083 w 108198"/>
                  <a:gd name="connsiteY4" fmla="*/ 11742 h 114399"/>
                  <a:gd name="connsiteX5" fmla="*/ 70884 w 108198"/>
                  <a:gd name="connsiteY5" fmla="*/ 5640 h 114399"/>
                  <a:gd name="connsiteX6" fmla="*/ 29907 w 108198"/>
                  <a:gd name="connsiteY6" fmla="*/ 29155 h 114399"/>
                  <a:gd name="connsiteX7" fmla="*/ 17256 w 108198"/>
                  <a:gd name="connsiteY7" fmla="*/ 70876 h 114399"/>
                  <a:gd name="connsiteX8" fmla="*/ 25095 w 108198"/>
                  <a:gd name="connsiteY8" fmla="*/ 97318 h 114399"/>
                  <a:gd name="connsiteX9" fmla="*/ 49205 w 108198"/>
                  <a:gd name="connsiteY9" fmla="*/ 108431 h 114399"/>
                  <a:gd name="connsiteX10" fmla="*/ 56795 w 108198"/>
                  <a:gd name="connsiteY10" fmla="*/ 107736 h 114399"/>
                  <a:gd name="connsiteX11" fmla="*/ 67659 w 108198"/>
                  <a:gd name="connsiteY11" fmla="*/ 104462 h 114399"/>
                  <a:gd name="connsiteX12" fmla="*/ 75647 w 108198"/>
                  <a:gd name="connsiteY12" fmla="*/ 76334 h 114399"/>
                  <a:gd name="connsiteX13" fmla="*/ 77333 w 108198"/>
                  <a:gd name="connsiteY13" fmla="*/ 67057 h 114399"/>
                  <a:gd name="connsiteX14" fmla="*/ 75250 w 108198"/>
                  <a:gd name="connsiteY14" fmla="*/ 62641 h 114399"/>
                  <a:gd name="connsiteX15" fmla="*/ 64286 w 108198"/>
                  <a:gd name="connsiteY15" fmla="*/ 60310 h 114399"/>
                  <a:gd name="connsiteX16" fmla="*/ 62004 w 108198"/>
                  <a:gd name="connsiteY16" fmla="*/ 60310 h 114399"/>
                  <a:gd name="connsiteX17" fmla="*/ 62897 w 108198"/>
                  <a:gd name="connsiteY17" fmla="*/ 57135 h 114399"/>
                  <a:gd name="connsiteX18" fmla="*/ 108389 w 108198"/>
                  <a:gd name="connsiteY18" fmla="*/ 57135 h 114399"/>
                  <a:gd name="connsiteX19" fmla="*/ 107545 w 108198"/>
                  <a:gd name="connsiteY19" fmla="*/ 60310 h 114399"/>
                  <a:gd name="connsiteX20" fmla="*/ 98517 w 108198"/>
                  <a:gd name="connsiteY20" fmla="*/ 61748 h 114399"/>
                  <a:gd name="connsiteX21" fmla="*/ 93704 w 108198"/>
                  <a:gd name="connsiteY21" fmla="*/ 66412 h 114399"/>
                  <a:gd name="connsiteX22" fmla="*/ 89240 w 108198"/>
                  <a:gd name="connsiteY22" fmla="*/ 79062 h 114399"/>
                  <a:gd name="connsiteX23" fmla="*/ 81203 w 108198"/>
                  <a:gd name="connsiteY23" fmla="*/ 106744 h 114399"/>
                  <a:gd name="connsiteX24" fmla="*/ 63343 w 108198"/>
                  <a:gd name="connsiteY24" fmla="*/ 113044 h 114399"/>
                  <a:gd name="connsiteX25" fmla="*/ 49106 w 108198"/>
                  <a:gd name="connsiteY25" fmla="*/ 114632 h 114399"/>
                  <a:gd name="connsiteX26" fmla="*/ 21126 w 108198"/>
                  <a:gd name="connsiteY26" fmla="*/ 108133 h 114399"/>
                  <a:gd name="connsiteX27" fmla="*/ 5301 w 108198"/>
                  <a:gd name="connsiteY27" fmla="*/ 90968 h 114399"/>
                  <a:gd name="connsiteX28" fmla="*/ 191 w 108198"/>
                  <a:gd name="connsiteY28" fmla="*/ 69736 h 114399"/>
                  <a:gd name="connsiteX29" fmla="*/ 6144 w 108198"/>
                  <a:gd name="connsiteY29" fmla="*/ 42798 h 114399"/>
                  <a:gd name="connsiteX30" fmla="*/ 20977 w 108198"/>
                  <a:gd name="connsiteY30" fmla="*/ 21168 h 114399"/>
                  <a:gd name="connsiteX31" fmla="*/ 40424 w 108198"/>
                  <a:gd name="connsiteY31" fmla="*/ 7228 h 114399"/>
                  <a:gd name="connsiteX32" fmla="*/ 70735 w 108198"/>
                  <a:gd name="connsiteY32" fmla="*/ 233 h 114399"/>
                  <a:gd name="connsiteX33" fmla="*/ 91819 w 108198"/>
                  <a:gd name="connsiteY33" fmla="*/ 4102 h 114399"/>
                  <a:gd name="connsiteX34" fmla="*/ 97425 w 108198"/>
                  <a:gd name="connsiteY34" fmla="*/ 5640 h 114399"/>
                  <a:gd name="connsiteX35" fmla="*/ 100799 w 108198"/>
                  <a:gd name="connsiteY35" fmla="*/ 4747 h 114399"/>
                  <a:gd name="connsiteX36" fmla="*/ 104519 w 108198"/>
                  <a:gd name="connsiteY36" fmla="*/ 233 h 11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8198" h="114399">
                    <a:moveTo>
                      <a:pt x="107545" y="233"/>
                    </a:moveTo>
                    <a:lnTo>
                      <a:pt x="99409" y="34662"/>
                    </a:lnTo>
                    <a:lnTo>
                      <a:pt x="96334" y="34662"/>
                    </a:lnTo>
                    <a:cubicBezTo>
                      <a:pt x="96830" y="30643"/>
                      <a:pt x="97078" y="27667"/>
                      <a:pt x="97078" y="25732"/>
                    </a:cubicBezTo>
                    <a:cubicBezTo>
                      <a:pt x="97078" y="20473"/>
                      <a:pt x="94746" y="15810"/>
                      <a:pt x="90083" y="11742"/>
                    </a:cubicBezTo>
                    <a:cubicBezTo>
                      <a:pt x="85420" y="7674"/>
                      <a:pt x="79020" y="5640"/>
                      <a:pt x="70884" y="5640"/>
                    </a:cubicBezTo>
                    <a:cubicBezTo>
                      <a:pt x="54166" y="5640"/>
                      <a:pt x="40474" y="13478"/>
                      <a:pt x="29907" y="29155"/>
                    </a:cubicBezTo>
                    <a:cubicBezTo>
                      <a:pt x="21424" y="41607"/>
                      <a:pt x="17207" y="55547"/>
                      <a:pt x="17256" y="70876"/>
                    </a:cubicBezTo>
                    <a:cubicBezTo>
                      <a:pt x="17207" y="81096"/>
                      <a:pt x="19836" y="89877"/>
                      <a:pt x="25095" y="97318"/>
                    </a:cubicBezTo>
                    <a:cubicBezTo>
                      <a:pt x="30304" y="104760"/>
                      <a:pt x="38340" y="108480"/>
                      <a:pt x="49205" y="108431"/>
                    </a:cubicBezTo>
                    <a:cubicBezTo>
                      <a:pt x="51834" y="108480"/>
                      <a:pt x="54364" y="108232"/>
                      <a:pt x="56795" y="107736"/>
                    </a:cubicBezTo>
                    <a:cubicBezTo>
                      <a:pt x="59176" y="107240"/>
                      <a:pt x="62798" y="106149"/>
                      <a:pt x="67659" y="104462"/>
                    </a:cubicBezTo>
                    <a:lnTo>
                      <a:pt x="75647" y="76334"/>
                    </a:lnTo>
                    <a:cubicBezTo>
                      <a:pt x="76738" y="72464"/>
                      <a:pt x="77284" y="69388"/>
                      <a:pt x="77333" y="67057"/>
                    </a:cubicBezTo>
                    <a:cubicBezTo>
                      <a:pt x="77284" y="65171"/>
                      <a:pt x="76589" y="63683"/>
                      <a:pt x="75250" y="62641"/>
                    </a:cubicBezTo>
                    <a:cubicBezTo>
                      <a:pt x="72918" y="61103"/>
                      <a:pt x="69247" y="60359"/>
                      <a:pt x="64286" y="60310"/>
                    </a:cubicBezTo>
                    <a:lnTo>
                      <a:pt x="62004" y="60310"/>
                    </a:lnTo>
                    <a:lnTo>
                      <a:pt x="62897" y="57135"/>
                    </a:lnTo>
                    <a:lnTo>
                      <a:pt x="108389" y="57135"/>
                    </a:lnTo>
                    <a:lnTo>
                      <a:pt x="107545" y="60310"/>
                    </a:lnTo>
                    <a:cubicBezTo>
                      <a:pt x="103378" y="60409"/>
                      <a:pt x="100352" y="60855"/>
                      <a:pt x="98517" y="61748"/>
                    </a:cubicBezTo>
                    <a:cubicBezTo>
                      <a:pt x="96582" y="62691"/>
                      <a:pt x="94994" y="64278"/>
                      <a:pt x="93704" y="66412"/>
                    </a:cubicBezTo>
                    <a:cubicBezTo>
                      <a:pt x="92762" y="67900"/>
                      <a:pt x="91274" y="72117"/>
                      <a:pt x="89240" y="79062"/>
                    </a:cubicBezTo>
                    <a:lnTo>
                      <a:pt x="81203" y="106744"/>
                    </a:lnTo>
                    <a:cubicBezTo>
                      <a:pt x="73811" y="109969"/>
                      <a:pt x="67858" y="112003"/>
                      <a:pt x="63343" y="113044"/>
                    </a:cubicBezTo>
                    <a:cubicBezTo>
                      <a:pt x="58829" y="114037"/>
                      <a:pt x="54067" y="114582"/>
                      <a:pt x="49106" y="114632"/>
                    </a:cubicBezTo>
                    <a:cubicBezTo>
                      <a:pt x="37547" y="114582"/>
                      <a:pt x="28220" y="112449"/>
                      <a:pt x="21126" y="108133"/>
                    </a:cubicBezTo>
                    <a:cubicBezTo>
                      <a:pt x="13933" y="103817"/>
                      <a:pt x="8674" y="98112"/>
                      <a:pt x="5301" y="90968"/>
                    </a:cubicBezTo>
                    <a:cubicBezTo>
                      <a:pt x="1878" y="83924"/>
                      <a:pt x="191" y="76830"/>
                      <a:pt x="191" y="69736"/>
                    </a:cubicBezTo>
                    <a:cubicBezTo>
                      <a:pt x="191" y="60310"/>
                      <a:pt x="2175" y="51330"/>
                      <a:pt x="6144" y="42798"/>
                    </a:cubicBezTo>
                    <a:cubicBezTo>
                      <a:pt x="10113" y="34314"/>
                      <a:pt x="15024" y="27121"/>
                      <a:pt x="20977" y="21168"/>
                    </a:cubicBezTo>
                    <a:cubicBezTo>
                      <a:pt x="26881" y="15314"/>
                      <a:pt x="33379" y="10651"/>
                      <a:pt x="40424" y="7228"/>
                    </a:cubicBezTo>
                    <a:cubicBezTo>
                      <a:pt x="49999" y="2614"/>
                      <a:pt x="60119" y="282"/>
                      <a:pt x="70735" y="233"/>
                    </a:cubicBezTo>
                    <a:cubicBezTo>
                      <a:pt x="78474" y="282"/>
                      <a:pt x="85469" y="1572"/>
                      <a:pt x="91819" y="4102"/>
                    </a:cubicBezTo>
                    <a:cubicBezTo>
                      <a:pt x="94300" y="5144"/>
                      <a:pt x="96185" y="5640"/>
                      <a:pt x="97425" y="5640"/>
                    </a:cubicBezTo>
                    <a:cubicBezTo>
                      <a:pt x="98715" y="5640"/>
                      <a:pt x="99856" y="5343"/>
                      <a:pt x="100799" y="4747"/>
                    </a:cubicBezTo>
                    <a:cubicBezTo>
                      <a:pt x="101741" y="4152"/>
                      <a:pt x="102981" y="2664"/>
                      <a:pt x="104519" y="23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6" name="任意多边形: 形状 175">
                <a:extLst>
                  <a:ext uri="{FF2B5EF4-FFF2-40B4-BE49-F238E27FC236}">
                    <a16:creationId xmlns:a16="http://schemas.microsoft.com/office/drawing/2014/main" id="{93B979F0-C83B-9E70-2FA1-96537F2C0236}"/>
                  </a:ext>
                </a:extLst>
              </p:cNvPr>
              <p:cNvSpPr/>
              <p:nvPr/>
            </p:nvSpPr>
            <p:spPr>
              <a:xfrm>
                <a:off x="3598992" y="4294931"/>
                <a:ext cx="65882" cy="74910"/>
              </a:xfrm>
              <a:custGeom>
                <a:avLst/>
                <a:gdLst>
                  <a:gd name="connsiteX0" fmla="*/ 14737 w 65882"/>
                  <a:gd name="connsiteY0" fmla="*/ 42798 h 74910"/>
                  <a:gd name="connsiteX1" fmla="*/ 14141 w 65882"/>
                  <a:gd name="connsiteY1" fmla="*/ 49495 h 74910"/>
                  <a:gd name="connsiteX2" fmla="*/ 19201 w 65882"/>
                  <a:gd name="connsiteY2" fmla="*/ 61748 h 74910"/>
                  <a:gd name="connsiteX3" fmla="*/ 31554 w 65882"/>
                  <a:gd name="connsiteY3" fmla="*/ 66759 h 74910"/>
                  <a:gd name="connsiteX4" fmla="*/ 42716 w 65882"/>
                  <a:gd name="connsiteY4" fmla="*/ 64378 h 74910"/>
                  <a:gd name="connsiteX5" fmla="*/ 58641 w 65882"/>
                  <a:gd name="connsiteY5" fmla="*/ 53860 h 74910"/>
                  <a:gd name="connsiteX6" fmla="*/ 60328 w 65882"/>
                  <a:gd name="connsiteY6" fmla="*/ 56192 h 74910"/>
                  <a:gd name="connsiteX7" fmla="*/ 23914 w 65882"/>
                  <a:gd name="connsiteY7" fmla="*/ 75143 h 74910"/>
                  <a:gd name="connsiteX8" fmla="*/ 6154 w 65882"/>
                  <a:gd name="connsiteY8" fmla="*/ 67751 h 74910"/>
                  <a:gd name="connsiteX9" fmla="*/ 201 w 65882"/>
                  <a:gd name="connsiteY9" fmla="*/ 51380 h 74910"/>
                  <a:gd name="connsiteX10" fmla="*/ 7593 w 65882"/>
                  <a:gd name="connsiteY10" fmla="*/ 26774 h 74910"/>
                  <a:gd name="connsiteX11" fmla="*/ 26246 w 65882"/>
                  <a:gd name="connsiteY11" fmla="*/ 7228 h 74910"/>
                  <a:gd name="connsiteX12" fmla="*/ 49314 w 65882"/>
                  <a:gd name="connsiteY12" fmla="*/ 233 h 74910"/>
                  <a:gd name="connsiteX13" fmla="*/ 61965 w 65882"/>
                  <a:gd name="connsiteY13" fmla="*/ 3705 h 74910"/>
                  <a:gd name="connsiteX14" fmla="*/ 66082 w 65882"/>
                  <a:gd name="connsiteY14" fmla="*/ 11940 h 74910"/>
                  <a:gd name="connsiteX15" fmla="*/ 60725 w 65882"/>
                  <a:gd name="connsiteY15" fmla="*/ 24740 h 74910"/>
                  <a:gd name="connsiteX16" fmla="*/ 40087 w 65882"/>
                  <a:gd name="connsiteY16" fmla="*/ 37638 h 74910"/>
                  <a:gd name="connsiteX17" fmla="*/ 14737 w 65882"/>
                  <a:gd name="connsiteY17" fmla="*/ 42798 h 74910"/>
                  <a:gd name="connsiteX18" fmla="*/ 15282 w 65882"/>
                  <a:gd name="connsiteY18" fmla="*/ 38878 h 74910"/>
                  <a:gd name="connsiteX19" fmla="*/ 34729 w 65882"/>
                  <a:gd name="connsiteY19" fmla="*/ 34165 h 74910"/>
                  <a:gd name="connsiteX20" fmla="*/ 49562 w 65882"/>
                  <a:gd name="connsiteY20" fmla="*/ 23599 h 74910"/>
                  <a:gd name="connsiteX21" fmla="*/ 54523 w 65882"/>
                  <a:gd name="connsiteY21" fmla="*/ 11841 h 74910"/>
                  <a:gd name="connsiteX22" fmla="*/ 52390 w 65882"/>
                  <a:gd name="connsiteY22" fmla="*/ 6384 h 74910"/>
                  <a:gd name="connsiteX23" fmla="*/ 46338 w 65882"/>
                  <a:gd name="connsiteY23" fmla="*/ 4301 h 74910"/>
                  <a:gd name="connsiteX24" fmla="*/ 28875 w 65882"/>
                  <a:gd name="connsiteY24" fmla="*/ 13032 h 74910"/>
                  <a:gd name="connsiteX25" fmla="*/ 15282 w 65882"/>
                  <a:gd name="connsiteY25" fmla="*/ 38878 h 74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5882" h="74910">
                    <a:moveTo>
                      <a:pt x="14737" y="42798"/>
                    </a:moveTo>
                    <a:cubicBezTo>
                      <a:pt x="14290" y="45526"/>
                      <a:pt x="14092" y="47758"/>
                      <a:pt x="14141" y="49495"/>
                    </a:cubicBezTo>
                    <a:cubicBezTo>
                      <a:pt x="14092" y="54307"/>
                      <a:pt x="15778" y="58375"/>
                      <a:pt x="19201" y="61748"/>
                    </a:cubicBezTo>
                    <a:cubicBezTo>
                      <a:pt x="22575" y="65122"/>
                      <a:pt x="26692" y="66808"/>
                      <a:pt x="31554" y="66759"/>
                    </a:cubicBezTo>
                    <a:cubicBezTo>
                      <a:pt x="35374" y="66808"/>
                      <a:pt x="39095" y="66015"/>
                      <a:pt x="42716" y="64378"/>
                    </a:cubicBezTo>
                    <a:cubicBezTo>
                      <a:pt x="46239" y="62840"/>
                      <a:pt x="51547" y="59317"/>
                      <a:pt x="58641" y="53860"/>
                    </a:cubicBezTo>
                    <a:lnTo>
                      <a:pt x="60328" y="56192"/>
                    </a:lnTo>
                    <a:cubicBezTo>
                      <a:pt x="47528" y="68842"/>
                      <a:pt x="35424" y="75143"/>
                      <a:pt x="23914" y="75143"/>
                    </a:cubicBezTo>
                    <a:cubicBezTo>
                      <a:pt x="16076" y="75143"/>
                      <a:pt x="10123" y="72712"/>
                      <a:pt x="6154" y="67751"/>
                    </a:cubicBezTo>
                    <a:cubicBezTo>
                      <a:pt x="2136" y="62840"/>
                      <a:pt x="151" y="57383"/>
                      <a:pt x="201" y="51380"/>
                    </a:cubicBezTo>
                    <a:cubicBezTo>
                      <a:pt x="151" y="43393"/>
                      <a:pt x="2632" y="35158"/>
                      <a:pt x="7593" y="26774"/>
                    </a:cubicBezTo>
                    <a:cubicBezTo>
                      <a:pt x="12504" y="18390"/>
                      <a:pt x="18705" y="11891"/>
                      <a:pt x="26246" y="7228"/>
                    </a:cubicBezTo>
                    <a:cubicBezTo>
                      <a:pt x="33687" y="2614"/>
                      <a:pt x="41377" y="282"/>
                      <a:pt x="49314" y="233"/>
                    </a:cubicBezTo>
                    <a:cubicBezTo>
                      <a:pt x="54970" y="282"/>
                      <a:pt x="59187" y="1423"/>
                      <a:pt x="61965" y="3705"/>
                    </a:cubicBezTo>
                    <a:cubicBezTo>
                      <a:pt x="64644" y="6037"/>
                      <a:pt x="66033" y="8815"/>
                      <a:pt x="66082" y="11940"/>
                    </a:cubicBezTo>
                    <a:cubicBezTo>
                      <a:pt x="66033" y="16455"/>
                      <a:pt x="64247" y="20721"/>
                      <a:pt x="60725" y="24740"/>
                    </a:cubicBezTo>
                    <a:cubicBezTo>
                      <a:pt x="56012" y="30098"/>
                      <a:pt x="49116" y="34364"/>
                      <a:pt x="40087" y="37638"/>
                    </a:cubicBezTo>
                    <a:cubicBezTo>
                      <a:pt x="34035" y="39871"/>
                      <a:pt x="25601" y="41607"/>
                      <a:pt x="14737" y="42798"/>
                    </a:cubicBezTo>
                    <a:close/>
                    <a:moveTo>
                      <a:pt x="15282" y="38878"/>
                    </a:moveTo>
                    <a:cubicBezTo>
                      <a:pt x="23220" y="37985"/>
                      <a:pt x="29669" y="36398"/>
                      <a:pt x="34729" y="34165"/>
                    </a:cubicBezTo>
                    <a:cubicBezTo>
                      <a:pt x="41278" y="31239"/>
                      <a:pt x="46239" y="27716"/>
                      <a:pt x="49562" y="23599"/>
                    </a:cubicBezTo>
                    <a:cubicBezTo>
                      <a:pt x="52837" y="19481"/>
                      <a:pt x="54474" y="15562"/>
                      <a:pt x="54523" y="11841"/>
                    </a:cubicBezTo>
                    <a:cubicBezTo>
                      <a:pt x="54474" y="9609"/>
                      <a:pt x="53779" y="7773"/>
                      <a:pt x="52390" y="6384"/>
                    </a:cubicBezTo>
                    <a:cubicBezTo>
                      <a:pt x="50951" y="4995"/>
                      <a:pt x="48917" y="4301"/>
                      <a:pt x="46338" y="4301"/>
                    </a:cubicBezTo>
                    <a:cubicBezTo>
                      <a:pt x="40782" y="4301"/>
                      <a:pt x="34977" y="7228"/>
                      <a:pt x="28875" y="13032"/>
                    </a:cubicBezTo>
                    <a:cubicBezTo>
                      <a:pt x="22674" y="18886"/>
                      <a:pt x="18160" y="27518"/>
                      <a:pt x="15282" y="3887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7" name="任意多边形: 形状 176">
                <a:extLst>
                  <a:ext uri="{FF2B5EF4-FFF2-40B4-BE49-F238E27FC236}">
                    <a16:creationId xmlns:a16="http://schemas.microsoft.com/office/drawing/2014/main" id="{9C1F11F6-38C6-44FA-37E3-9DB968C40C88}"/>
                  </a:ext>
                </a:extLst>
              </p:cNvPr>
              <p:cNvSpPr/>
              <p:nvPr/>
            </p:nvSpPr>
            <p:spPr>
              <a:xfrm>
                <a:off x="3687750" y="4258567"/>
                <a:ext cx="98772" cy="111819"/>
              </a:xfrm>
              <a:custGeom>
                <a:avLst/>
                <a:gdLst>
                  <a:gd name="connsiteX0" fmla="*/ 4621 w 98772"/>
                  <a:gd name="connsiteY0" fmla="*/ 112052 h 111819"/>
                  <a:gd name="connsiteX1" fmla="*/ 13650 w 98772"/>
                  <a:gd name="connsiteY1" fmla="*/ 21069 h 111819"/>
                  <a:gd name="connsiteX2" fmla="*/ 14295 w 98772"/>
                  <a:gd name="connsiteY2" fmla="*/ 11693 h 111819"/>
                  <a:gd name="connsiteX3" fmla="*/ 11616 w 98772"/>
                  <a:gd name="connsiteY3" fmla="*/ 5690 h 111819"/>
                  <a:gd name="connsiteX4" fmla="*/ 3133 w 98772"/>
                  <a:gd name="connsiteY4" fmla="*/ 3259 h 111819"/>
                  <a:gd name="connsiteX5" fmla="*/ 206 w 98772"/>
                  <a:gd name="connsiteY5" fmla="*/ 3259 h 111819"/>
                  <a:gd name="connsiteX6" fmla="*/ 1000 w 98772"/>
                  <a:gd name="connsiteY6" fmla="*/ 233 h 111819"/>
                  <a:gd name="connsiteX7" fmla="*/ 44160 w 98772"/>
                  <a:gd name="connsiteY7" fmla="*/ 233 h 111819"/>
                  <a:gd name="connsiteX8" fmla="*/ 43267 w 98772"/>
                  <a:gd name="connsiteY8" fmla="*/ 3259 h 111819"/>
                  <a:gd name="connsiteX9" fmla="*/ 33593 w 98772"/>
                  <a:gd name="connsiteY9" fmla="*/ 4698 h 111819"/>
                  <a:gd name="connsiteX10" fmla="*/ 29475 w 98772"/>
                  <a:gd name="connsiteY10" fmla="*/ 9361 h 111819"/>
                  <a:gd name="connsiteX11" fmla="*/ 27789 w 98772"/>
                  <a:gd name="connsiteY11" fmla="*/ 19432 h 111819"/>
                  <a:gd name="connsiteX12" fmla="*/ 21339 w 98772"/>
                  <a:gd name="connsiteY12" fmla="*/ 84668 h 111819"/>
                  <a:gd name="connsiteX13" fmla="*/ 63954 w 98772"/>
                  <a:gd name="connsiteY13" fmla="*/ 26476 h 111819"/>
                  <a:gd name="connsiteX14" fmla="*/ 72685 w 98772"/>
                  <a:gd name="connsiteY14" fmla="*/ 13330 h 111819"/>
                  <a:gd name="connsiteX15" fmla="*/ 73876 w 98772"/>
                  <a:gd name="connsiteY15" fmla="*/ 8964 h 111819"/>
                  <a:gd name="connsiteX16" fmla="*/ 72040 w 98772"/>
                  <a:gd name="connsiteY16" fmla="*/ 5194 h 111819"/>
                  <a:gd name="connsiteX17" fmla="*/ 65095 w 98772"/>
                  <a:gd name="connsiteY17" fmla="*/ 3259 h 111819"/>
                  <a:gd name="connsiteX18" fmla="*/ 66087 w 98772"/>
                  <a:gd name="connsiteY18" fmla="*/ 233 h 111819"/>
                  <a:gd name="connsiteX19" fmla="*/ 98978 w 98772"/>
                  <a:gd name="connsiteY19" fmla="*/ 233 h 111819"/>
                  <a:gd name="connsiteX20" fmla="*/ 98135 w 98772"/>
                  <a:gd name="connsiteY20" fmla="*/ 3259 h 111819"/>
                  <a:gd name="connsiteX21" fmla="*/ 91884 w 98772"/>
                  <a:gd name="connsiteY21" fmla="*/ 4747 h 111819"/>
                  <a:gd name="connsiteX22" fmla="*/ 83004 w 98772"/>
                  <a:gd name="connsiteY22" fmla="*/ 11147 h 111819"/>
                  <a:gd name="connsiteX23" fmla="*/ 69113 w 98772"/>
                  <a:gd name="connsiteY23" fmla="*/ 28411 h 111819"/>
                  <a:gd name="connsiteX24" fmla="*/ 7548 w 98772"/>
                  <a:gd name="connsiteY24" fmla="*/ 112052 h 111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98772" h="111819">
                    <a:moveTo>
                      <a:pt x="4621" y="112052"/>
                    </a:moveTo>
                    <a:lnTo>
                      <a:pt x="13650" y="21069"/>
                    </a:lnTo>
                    <a:cubicBezTo>
                      <a:pt x="14047" y="16505"/>
                      <a:pt x="14245" y="13379"/>
                      <a:pt x="14295" y="11693"/>
                    </a:cubicBezTo>
                    <a:cubicBezTo>
                      <a:pt x="14245" y="9311"/>
                      <a:pt x="13352" y="7277"/>
                      <a:pt x="11616" y="5690"/>
                    </a:cubicBezTo>
                    <a:cubicBezTo>
                      <a:pt x="9781" y="4102"/>
                      <a:pt x="6953" y="3309"/>
                      <a:pt x="3133" y="3259"/>
                    </a:cubicBezTo>
                    <a:lnTo>
                      <a:pt x="206" y="3259"/>
                    </a:lnTo>
                    <a:lnTo>
                      <a:pt x="1000" y="233"/>
                    </a:lnTo>
                    <a:lnTo>
                      <a:pt x="44160" y="233"/>
                    </a:lnTo>
                    <a:lnTo>
                      <a:pt x="43267" y="3259"/>
                    </a:lnTo>
                    <a:cubicBezTo>
                      <a:pt x="38554" y="3309"/>
                      <a:pt x="35329" y="3805"/>
                      <a:pt x="33593" y="4698"/>
                    </a:cubicBezTo>
                    <a:cubicBezTo>
                      <a:pt x="31857" y="5640"/>
                      <a:pt x="30468" y="7178"/>
                      <a:pt x="29475" y="9361"/>
                    </a:cubicBezTo>
                    <a:cubicBezTo>
                      <a:pt x="28930" y="10601"/>
                      <a:pt x="28384" y="13975"/>
                      <a:pt x="27789" y="19432"/>
                    </a:cubicBezTo>
                    <a:lnTo>
                      <a:pt x="21339" y="84668"/>
                    </a:lnTo>
                    <a:lnTo>
                      <a:pt x="63954" y="26476"/>
                    </a:lnTo>
                    <a:cubicBezTo>
                      <a:pt x="68568" y="20176"/>
                      <a:pt x="71445" y="15810"/>
                      <a:pt x="72685" y="13330"/>
                    </a:cubicBezTo>
                    <a:cubicBezTo>
                      <a:pt x="73429" y="11693"/>
                      <a:pt x="73826" y="10204"/>
                      <a:pt x="73876" y="8964"/>
                    </a:cubicBezTo>
                    <a:cubicBezTo>
                      <a:pt x="73826" y="7525"/>
                      <a:pt x="73231" y="6285"/>
                      <a:pt x="72040" y="5194"/>
                    </a:cubicBezTo>
                    <a:cubicBezTo>
                      <a:pt x="70800" y="4152"/>
                      <a:pt x="68468" y="3507"/>
                      <a:pt x="65095" y="3259"/>
                    </a:cubicBezTo>
                    <a:lnTo>
                      <a:pt x="66087" y="233"/>
                    </a:lnTo>
                    <a:lnTo>
                      <a:pt x="98978" y="233"/>
                    </a:lnTo>
                    <a:lnTo>
                      <a:pt x="98135" y="3259"/>
                    </a:lnTo>
                    <a:cubicBezTo>
                      <a:pt x="95456" y="3507"/>
                      <a:pt x="93372" y="4003"/>
                      <a:pt x="91884" y="4747"/>
                    </a:cubicBezTo>
                    <a:cubicBezTo>
                      <a:pt x="88858" y="6186"/>
                      <a:pt x="85931" y="8319"/>
                      <a:pt x="83004" y="11147"/>
                    </a:cubicBezTo>
                    <a:cubicBezTo>
                      <a:pt x="80077" y="14024"/>
                      <a:pt x="75414" y="19779"/>
                      <a:pt x="69113" y="28411"/>
                    </a:cubicBezTo>
                    <a:lnTo>
                      <a:pt x="7548" y="112052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178" name="任意多边形: 形状 177">
              <a:extLst>
                <a:ext uri="{FF2B5EF4-FFF2-40B4-BE49-F238E27FC236}">
                  <a16:creationId xmlns:a16="http://schemas.microsoft.com/office/drawing/2014/main" id="{A3DA80A7-B6D5-DD3A-FCE0-247DC5B62DA8}"/>
                </a:ext>
              </a:extLst>
            </p:cNvPr>
            <p:cNvSpPr/>
            <p:nvPr/>
          </p:nvSpPr>
          <p:spPr>
            <a:xfrm>
              <a:off x="3791714" y="4264421"/>
              <a:ext cx="32146" cy="128190"/>
            </a:xfrm>
            <a:custGeom>
              <a:avLst/>
              <a:gdLst>
                <a:gd name="connsiteX0" fmla="*/ 32362 w 32146"/>
                <a:gd name="connsiteY0" fmla="*/ 128423 h 128190"/>
                <a:gd name="connsiteX1" fmla="*/ 215 w 32146"/>
                <a:gd name="connsiteY1" fmla="*/ 128423 h 128190"/>
                <a:gd name="connsiteX2" fmla="*/ 215 w 32146"/>
                <a:gd name="connsiteY2" fmla="*/ 124752 h 128190"/>
                <a:gd name="connsiteX3" fmla="*/ 13610 w 32146"/>
                <a:gd name="connsiteY3" fmla="*/ 124752 h 128190"/>
                <a:gd name="connsiteX4" fmla="*/ 18571 w 32146"/>
                <a:gd name="connsiteY4" fmla="*/ 122917 h 128190"/>
                <a:gd name="connsiteX5" fmla="*/ 20605 w 32146"/>
                <a:gd name="connsiteY5" fmla="*/ 118402 h 128190"/>
                <a:gd name="connsiteX6" fmla="*/ 20605 w 32146"/>
                <a:gd name="connsiteY6" fmla="*/ 10353 h 128190"/>
                <a:gd name="connsiteX7" fmla="*/ 18571 w 32146"/>
                <a:gd name="connsiteY7" fmla="*/ 5690 h 128190"/>
                <a:gd name="connsiteX8" fmla="*/ 13610 w 32146"/>
                <a:gd name="connsiteY8" fmla="*/ 3904 h 128190"/>
                <a:gd name="connsiteX9" fmla="*/ 215 w 32146"/>
                <a:gd name="connsiteY9" fmla="*/ 3904 h 128190"/>
                <a:gd name="connsiteX10" fmla="*/ 215 w 32146"/>
                <a:gd name="connsiteY10" fmla="*/ 233 h 128190"/>
                <a:gd name="connsiteX11" fmla="*/ 32362 w 32146"/>
                <a:gd name="connsiteY11" fmla="*/ 233 h 12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146" h="128190">
                  <a:moveTo>
                    <a:pt x="32362" y="128423"/>
                  </a:moveTo>
                  <a:lnTo>
                    <a:pt x="215" y="128423"/>
                  </a:lnTo>
                  <a:lnTo>
                    <a:pt x="215" y="124752"/>
                  </a:lnTo>
                  <a:lnTo>
                    <a:pt x="13610" y="124752"/>
                  </a:lnTo>
                  <a:cubicBezTo>
                    <a:pt x="15545" y="124703"/>
                    <a:pt x="17182" y="124107"/>
                    <a:pt x="18571" y="122917"/>
                  </a:cubicBezTo>
                  <a:cubicBezTo>
                    <a:pt x="19910" y="121726"/>
                    <a:pt x="20605" y="120188"/>
                    <a:pt x="20605" y="118402"/>
                  </a:cubicBezTo>
                  <a:lnTo>
                    <a:pt x="20605" y="10353"/>
                  </a:lnTo>
                  <a:cubicBezTo>
                    <a:pt x="20605" y="8468"/>
                    <a:pt x="19910" y="6930"/>
                    <a:pt x="18571" y="5690"/>
                  </a:cubicBezTo>
                  <a:cubicBezTo>
                    <a:pt x="17182" y="4549"/>
                    <a:pt x="15545" y="3953"/>
                    <a:pt x="13610" y="3904"/>
                  </a:cubicBezTo>
                  <a:lnTo>
                    <a:pt x="215" y="3904"/>
                  </a:lnTo>
                  <a:lnTo>
                    <a:pt x="215" y="233"/>
                  </a:lnTo>
                  <a:lnTo>
                    <a:pt x="32362" y="23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79" name="图形 7">
            <a:extLst>
              <a:ext uri="{FF2B5EF4-FFF2-40B4-BE49-F238E27FC236}">
                <a16:creationId xmlns:a16="http://schemas.microsoft.com/office/drawing/2014/main" id="{9CC510A8-C129-CF7A-3883-1D03483C0B1C}"/>
              </a:ext>
            </a:extLst>
          </p:cNvPr>
          <p:cNvGrpSpPr/>
          <p:nvPr/>
        </p:nvGrpSpPr>
        <p:grpSpPr>
          <a:xfrm>
            <a:off x="5993034" y="1409280"/>
            <a:ext cx="4572000" cy="3005340"/>
            <a:chOff x="6255026" y="1412185"/>
            <a:chExt cx="4572000" cy="3005340"/>
          </a:xfrm>
        </p:grpSpPr>
        <p:sp>
          <p:nvSpPr>
            <p:cNvPr id="180" name="任意多边形: 形状 179">
              <a:extLst>
                <a:ext uri="{FF2B5EF4-FFF2-40B4-BE49-F238E27FC236}">
                  <a16:creationId xmlns:a16="http://schemas.microsoft.com/office/drawing/2014/main" id="{50249A48-5E36-734D-0013-FE901B57E833}"/>
                </a:ext>
              </a:extLst>
            </p:cNvPr>
            <p:cNvSpPr/>
            <p:nvPr/>
          </p:nvSpPr>
          <p:spPr>
            <a:xfrm>
              <a:off x="6255026" y="1412185"/>
              <a:ext cx="4572000" cy="3005340"/>
            </a:xfrm>
            <a:custGeom>
              <a:avLst/>
              <a:gdLst>
                <a:gd name="connsiteX0" fmla="*/ 0 w 4572000"/>
                <a:gd name="connsiteY0" fmla="*/ 3005341 h 3005340"/>
                <a:gd name="connsiteX1" fmla="*/ 4572000 w 4572000"/>
                <a:gd name="connsiteY1" fmla="*/ 3005341 h 3005340"/>
                <a:gd name="connsiteX2" fmla="*/ 4572000 w 4572000"/>
                <a:gd name="connsiteY2" fmla="*/ 0 h 3005340"/>
                <a:gd name="connsiteX3" fmla="*/ 0 w 4572000"/>
                <a:gd name="connsiteY3" fmla="*/ 0 h 3005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0" h="3005340">
                  <a:moveTo>
                    <a:pt x="0" y="3005341"/>
                  </a:moveTo>
                  <a:lnTo>
                    <a:pt x="4572000" y="3005341"/>
                  </a:lnTo>
                  <a:lnTo>
                    <a:pt x="4572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1" name="任意多边形: 形状 180">
              <a:extLst>
                <a:ext uri="{FF2B5EF4-FFF2-40B4-BE49-F238E27FC236}">
                  <a16:creationId xmlns:a16="http://schemas.microsoft.com/office/drawing/2014/main" id="{9BB3E7A2-1E16-6670-3731-06F1C3347AF0}"/>
                </a:ext>
              </a:extLst>
            </p:cNvPr>
            <p:cNvSpPr/>
            <p:nvPr/>
          </p:nvSpPr>
          <p:spPr>
            <a:xfrm>
              <a:off x="6758555" y="3873648"/>
              <a:ext cx="4043070" cy="12700"/>
            </a:xfrm>
            <a:custGeom>
              <a:avLst/>
              <a:gdLst>
                <a:gd name="connsiteX0" fmla="*/ -66 w 4043070"/>
                <a:gd name="connsiteY0" fmla="*/ -5 h 12700"/>
                <a:gd name="connsiteX1" fmla="*/ 4043004 w 4043070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3070" h="12700">
                  <a:moveTo>
                    <a:pt x="-66" y="-5"/>
                  </a:moveTo>
                  <a:lnTo>
                    <a:pt x="4043004" y="-5"/>
                  </a:lnTo>
                </a:path>
              </a:pathLst>
            </a:custGeom>
            <a:noFill/>
            <a:ln w="2540" cap="flat">
              <a:solidFill>
                <a:srgbClr val="7F7F7F">
                  <a:alpha val="4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2" name="任意多边形: 形状 181">
              <a:extLst>
                <a:ext uri="{FF2B5EF4-FFF2-40B4-BE49-F238E27FC236}">
                  <a16:creationId xmlns:a16="http://schemas.microsoft.com/office/drawing/2014/main" id="{75B535F7-174F-35EA-894F-3B6C14790F8E}"/>
                </a:ext>
              </a:extLst>
            </p:cNvPr>
            <p:cNvSpPr/>
            <p:nvPr/>
          </p:nvSpPr>
          <p:spPr>
            <a:xfrm>
              <a:off x="6918601" y="1549800"/>
              <a:ext cx="3802164" cy="2092275"/>
            </a:xfrm>
            <a:custGeom>
              <a:avLst/>
              <a:gdLst>
                <a:gd name="connsiteX0" fmla="*/ -66 w 3802164"/>
                <a:gd name="connsiteY0" fmla="*/ -5 h 2092275"/>
                <a:gd name="connsiteX1" fmla="*/ 146187 w 3802164"/>
                <a:gd name="connsiteY1" fmla="*/ 44595 h 2092275"/>
                <a:gd name="connsiteX2" fmla="*/ 292428 w 3802164"/>
                <a:gd name="connsiteY2" fmla="*/ 90979 h 2092275"/>
                <a:gd name="connsiteX3" fmla="*/ 438630 w 3802164"/>
                <a:gd name="connsiteY3" fmla="*/ 139299 h 2092275"/>
                <a:gd name="connsiteX4" fmla="*/ 584883 w 3802164"/>
                <a:gd name="connsiteY4" fmla="*/ 189602 h 2092275"/>
                <a:gd name="connsiteX5" fmla="*/ 731124 w 3802164"/>
                <a:gd name="connsiteY5" fmla="*/ 241990 h 2092275"/>
                <a:gd name="connsiteX6" fmla="*/ 877377 w 3802164"/>
                <a:gd name="connsiteY6" fmla="*/ 296758 h 2092275"/>
                <a:gd name="connsiteX7" fmla="*/ 1023617 w 3802164"/>
                <a:gd name="connsiteY7" fmla="*/ 354008 h 2092275"/>
                <a:gd name="connsiteX8" fmla="*/ 1169820 w 3802164"/>
                <a:gd name="connsiteY8" fmla="*/ 414134 h 2092275"/>
                <a:gd name="connsiteX9" fmla="*/ 1316073 w 3802164"/>
                <a:gd name="connsiteY9" fmla="*/ 477486 h 2092275"/>
                <a:gd name="connsiteX10" fmla="*/ 1462314 w 3802164"/>
                <a:gd name="connsiteY10" fmla="*/ 544756 h 2092275"/>
                <a:gd name="connsiteX11" fmla="*/ 1608567 w 3802164"/>
                <a:gd name="connsiteY11" fmla="*/ 616739 h 2092275"/>
                <a:gd name="connsiteX12" fmla="*/ 1754769 w 3802164"/>
                <a:gd name="connsiteY12" fmla="*/ 694775 h 2092275"/>
                <a:gd name="connsiteX13" fmla="*/ 1901010 w 3802164"/>
                <a:gd name="connsiteY13" fmla="*/ 780996 h 2092275"/>
                <a:gd name="connsiteX14" fmla="*/ 2047263 w 3802164"/>
                <a:gd name="connsiteY14" fmla="*/ 2092271 h 2092275"/>
                <a:gd name="connsiteX15" fmla="*/ 2193516 w 3802164"/>
                <a:gd name="connsiteY15" fmla="*/ 2082847 h 2092275"/>
                <a:gd name="connsiteX16" fmla="*/ 2339706 w 3802164"/>
                <a:gd name="connsiteY16" fmla="*/ 2073424 h 2092275"/>
                <a:gd name="connsiteX17" fmla="*/ 2632212 w 3802164"/>
                <a:gd name="connsiteY17" fmla="*/ 2054374 h 2092275"/>
                <a:gd name="connsiteX18" fmla="*/ 2778453 w 3802164"/>
                <a:gd name="connsiteY18" fmla="*/ 2044798 h 2092275"/>
                <a:gd name="connsiteX19" fmla="*/ 2924655 w 3802164"/>
                <a:gd name="connsiteY19" fmla="*/ 2035171 h 2092275"/>
                <a:gd name="connsiteX20" fmla="*/ 3070908 w 3802164"/>
                <a:gd name="connsiteY20" fmla="*/ 2025545 h 2092275"/>
                <a:gd name="connsiteX21" fmla="*/ 3217149 w 3802164"/>
                <a:gd name="connsiteY21" fmla="*/ 2015867 h 2092275"/>
                <a:gd name="connsiteX22" fmla="*/ 3509643 w 3802164"/>
                <a:gd name="connsiteY22" fmla="*/ 1996424 h 2092275"/>
                <a:gd name="connsiteX23" fmla="*/ 3655845 w 3802164"/>
                <a:gd name="connsiteY23" fmla="*/ 1986657 h 2092275"/>
                <a:gd name="connsiteX24" fmla="*/ 3802098 w 3802164"/>
                <a:gd name="connsiteY24" fmla="*/ 1976828 h 2092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02164" h="2092275">
                  <a:moveTo>
                    <a:pt x="-66" y="-5"/>
                  </a:moveTo>
                  <a:lnTo>
                    <a:pt x="146187" y="44595"/>
                  </a:lnTo>
                  <a:lnTo>
                    <a:pt x="292428" y="90979"/>
                  </a:lnTo>
                  <a:lnTo>
                    <a:pt x="438630" y="139299"/>
                  </a:lnTo>
                  <a:lnTo>
                    <a:pt x="584883" y="189602"/>
                  </a:lnTo>
                  <a:lnTo>
                    <a:pt x="731124" y="241990"/>
                  </a:lnTo>
                  <a:lnTo>
                    <a:pt x="877377" y="296758"/>
                  </a:lnTo>
                  <a:lnTo>
                    <a:pt x="1023617" y="354008"/>
                  </a:lnTo>
                  <a:lnTo>
                    <a:pt x="1169820" y="414134"/>
                  </a:lnTo>
                  <a:lnTo>
                    <a:pt x="1316073" y="477486"/>
                  </a:lnTo>
                  <a:lnTo>
                    <a:pt x="1462314" y="544756"/>
                  </a:lnTo>
                  <a:lnTo>
                    <a:pt x="1608567" y="616739"/>
                  </a:lnTo>
                  <a:lnTo>
                    <a:pt x="1754769" y="694775"/>
                  </a:lnTo>
                  <a:lnTo>
                    <a:pt x="1901010" y="780996"/>
                  </a:lnTo>
                  <a:lnTo>
                    <a:pt x="2047263" y="2092271"/>
                  </a:lnTo>
                  <a:lnTo>
                    <a:pt x="2193516" y="2082847"/>
                  </a:lnTo>
                  <a:lnTo>
                    <a:pt x="2339706" y="2073424"/>
                  </a:lnTo>
                  <a:lnTo>
                    <a:pt x="2632212" y="2054374"/>
                  </a:lnTo>
                  <a:lnTo>
                    <a:pt x="2778453" y="2044798"/>
                  </a:lnTo>
                  <a:lnTo>
                    <a:pt x="2924655" y="2035171"/>
                  </a:lnTo>
                  <a:lnTo>
                    <a:pt x="3070908" y="2025545"/>
                  </a:lnTo>
                  <a:lnTo>
                    <a:pt x="3217149" y="2015867"/>
                  </a:lnTo>
                  <a:lnTo>
                    <a:pt x="3509643" y="1996424"/>
                  </a:lnTo>
                  <a:lnTo>
                    <a:pt x="3655845" y="1986657"/>
                  </a:lnTo>
                  <a:lnTo>
                    <a:pt x="3802098" y="1976828"/>
                  </a:lnTo>
                </a:path>
              </a:pathLst>
            </a:custGeom>
            <a:noFill/>
            <a:ln w="25400" cap="flat">
              <a:solidFill>
                <a:srgbClr val="E55B0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3" name="任意多边形: 形状 182">
              <a:extLst>
                <a:ext uri="{FF2B5EF4-FFF2-40B4-BE49-F238E27FC236}">
                  <a16:creationId xmlns:a16="http://schemas.microsoft.com/office/drawing/2014/main" id="{B8D2977D-3678-0B4D-1F03-BFB5261E6D26}"/>
                </a:ext>
              </a:extLst>
            </p:cNvPr>
            <p:cNvSpPr/>
            <p:nvPr/>
          </p:nvSpPr>
          <p:spPr>
            <a:xfrm>
              <a:off x="6918601" y="3515825"/>
              <a:ext cx="3802164" cy="126250"/>
            </a:xfrm>
            <a:custGeom>
              <a:avLst/>
              <a:gdLst>
                <a:gd name="connsiteX0" fmla="*/ -66 w 3802164"/>
                <a:gd name="connsiteY0" fmla="*/ 52827 h 126250"/>
                <a:gd name="connsiteX1" fmla="*/ 146187 w 3802164"/>
                <a:gd name="connsiteY1" fmla="*/ 45931 h 126250"/>
                <a:gd name="connsiteX2" fmla="*/ 292428 w 3802164"/>
                <a:gd name="connsiteY2" fmla="*/ 39428 h 126250"/>
                <a:gd name="connsiteX3" fmla="*/ 438630 w 3802164"/>
                <a:gd name="connsiteY3" fmla="*/ 33383 h 126250"/>
                <a:gd name="connsiteX4" fmla="*/ 584883 w 3802164"/>
                <a:gd name="connsiteY4" fmla="*/ 27668 h 126250"/>
                <a:gd name="connsiteX5" fmla="*/ 731124 w 3802164"/>
                <a:gd name="connsiteY5" fmla="*/ 22360 h 126250"/>
                <a:gd name="connsiteX6" fmla="*/ 877377 w 3802164"/>
                <a:gd name="connsiteY6" fmla="*/ 17546 h 126250"/>
                <a:gd name="connsiteX7" fmla="*/ 1023617 w 3802164"/>
                <a:gd name="connsiteY7" fmla="*/ 13139 h 126250"/>
                <a:gd name="connsiteX8" fmla="*/ 1169820 w 3802164"/>
                <a:gd name="connsiteY8" fmla="*/ 9266 h 126250"/>
                <a:gd name="connsiteX9" fmla="*/ 1316073 w 3802164"/>
                <a:gd name="connsiteY9" fmla="*/ 5938 h 126250"/>
                <a:gd name="connsiteX10" fmla="*/ 1462314 w 3802164"/>
                <a:gd name="connsiteY10" fmla="*/ 3221 h 126250"/>
                <a:gd name="connsiteX11" fmla="*/ 1608567 w 3802164"/>
                <a:gd name="connsiteY11" fmla="*/ 1176 h 126250"/>
                <a:gd name="connsiteX12" fmla="*/ 1754769 w 3802164"/>
                <a:gd name="connsiteY12" fmla="*/ 46 h 126250"/>
                <a:gd name="connsiteX13" fmla="*/ 1901010 w 3802164"/>
                <a:gd name="connsiteY13" fmla="*/ -5 h 126250"/>
                <a:gd name="connsiteX14" fmla="*/ 2047263 w 3802164"/>
                <a:gd name="connsiteY14" fmla="*/ 126246 h 126250"/>
                <a:gd name="connsiteX15" fmla="*/ 2193516 w 3802164"/>
                <a:gd name="connsiteY15" fmla="*/ 116822 h 126250"/>
                <a:gd name="connsiteX16" fmla="*/ 2339706 w 3802164"/>
                <a:gd name="connsiteY16" fmla="*/ 107399 h 126250"/>
                <a:gd name="connsiteX17" fmla="*/ 2632212 w 3802164"/>
                <a:gd name="connsiteY17" fmla="*/ 88349 h 126250"/>
                <a:gd name="connsiteX18" fmla="*/ 2778453 w 3802164"/>
                <a:gd name="connsiteY18" fmla="*/ 78773 h 126250"/>
                <a:gd name="connsiteX19" fmla="*/ 2924655 w 3802164"/>
                <a:gd name="connsiteY19" fmla="*/ 69146 h 126250"/>
                <a:gd name="connsiteX20" fmla="*/ 3070908 w 3802164"/>
                <a:gd name="connsiteY20" fmla="*/ 59520 h 126250"/>
                <a:gd name="connsiteX21" fmla="*/ 3217149 w 3802164"/>
                <a:gd name="connsiteY21" fmla="*/ 49842 h 126250"/>
                <a:gd name="connsiteX22" fmla="*/ 3509643 w 3802164"/>
                <a:gd name="connsiteY22" fmla="*/ 30399 h 126250"/>
                <a:gd name="connsiteX23" fmla="*/ 3655845 w 3802164"/>
                <a:gd name="connsiteY23" fmla="*/ 20633 h 126250"/>
                <a:gd name="connsiteX24" fmla="*/ 3802098 w 3802164"/>
                <a:gd name="connsiteY24" fmla="*/ 10803 h 12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02164" h="126250">
                  <a:moveTo>
                    <a:pt x="-66" y="52827"/>
                  </a:moveTo>
                  <a:lnTo>
                    <a:pt x="146187" y="45931"/>
                  </a:lnTo>
                  <a:lnTo>
                    <a:pt x="292428" y="39428"/>
                  </a:lnTo>
                  <a:lnTo>
                    <a:pt x="438630" y="33383"/>
                  </a:lnTo>
                  <a:lnTo>
                    <a:pt x="584883" y="27668"/>
                  </a:lnTo>
                  <a:lnTo>
                    <a:pt x="731124" y="22360"/>
                  </a:lnTo>
                  <a:lnTo>
                    <a:pt x="877377" y="17546"/>
                  </a:lnTo>
                  <a:lnTo>
                    <a:pt x="1023617" y="13139"/>
                  </a:lnTo>
                  <a:lnTo>
                    <a:pt x="1169820" y="9266"/>
                  </a:lnTo>
                  <a:lnTo>
                    <a:pt x="1316073" y="5938"/>
                  </a:lnTo>
                  <a:lnTo>
                    <a:pt x="1462314" y="3221"/>
                  </a:lnTo>
                  <a:lnTo>
                    <a:pt x="1608567" y="1176"/>
                  </a:lnTo>
                  <a:lnTo>
                    <a:pt x="1754769" y="46"/>
                  </a:lnTo>
                  <a:lnTo>
                    <a:pt x="1901010" y="-5"/>
                  </a:lnTo>
                  <a:lnTo>
                    <a:pt x="2047263" y="126246"/>
                  </a:lnTo>
                  <a:lnTo>
                    <a:pt x="2193516" y="116822"/>
                  </a:lnTo>
                  <a:lnTo>
                    <a:pt x="2339706" y="107399"/>
                  </a:lnTo>
                  <a:lnTo>
                    <a:pt x="2632212" y="88349"/>
                  </a:lnTo>
                  <a:lnTo>
                    <a:pt x="2778453" y="78773"/>
                  </a:lnTo>
                  <a:lnTo>
                    <a:pt x="2924655" y="69146"/>
                  </a:lnTo>
                  <a:lnTo>
                    <a:pt x="3070908" y="59520"/>
                  </a:lnTo>
                  <a:lnTo>
                    <a:pt x="3217149" y="49842"/>
                  </a:lnTo>
                  <a:lnTo>
                    <a:pt x="3509643" y="30399"/>
                  </a:lnTo>
                  <a:lnTo>
                    <a:pt x="3655845" y="20633"/>
                  </a:lnTo>
                  <a:lnTo>
                    <a:pt x="3802098" y="10803"/>
                  </a:lnTo>
                </a:path>
              </a:pathLst>
            </a:custGeom>
            <a:noFill/>
            <a:ln w="25400" cap="flat">
              <a:solidFill>
                <a:srgbClr val="5D6DC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4" name="任意多边形: 形状 183">
              <a:extLst>
                <a:ext uri="{FF2B5EF4-FFF2-40B4-BE49-F238E27FC236}">
                  <a16:creationId xmlns:a16="http://schemas.microsoft.com/office/drawing/2014/main" id="{05101899-2DF0-3752-CE0F-26BBF7BF178E}"/>
                </a:ext>
              </a:extLst>
            </p:cNvPr>
            <p:cNvSpPr/>
            <p:nvPr/>
          </p:nvSpPr>
          <p:spPr>
            <a:xfrm>
              <a:off x="9711813" y="3009057"/>
              <a:ext cx="215900" cy="12700"/>
            </a:xfrm>
            <a:custGeom>
              <a:avLst/>
              <a:gdLst>
                <a:gd name="connsiteX0" fmla="*/ -66 w 215900"/>
                <a:gd name="connsiteY0" fmla="*/ -5 h 12700"/>
                <a:gd name="connsiteX1" fmla="*/ 215834 w 215900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5900" h="12700">
                  <a:moveTo>
                    <a:pt x="-66" y="-5"/>
                  </a:moveTo>
                  <a:lnTo>
                    <a:pt x="215834" y="-5"/>
                  </a:lnTo>
                </a:path>
              </a:pathLst>
            </a:custGeom>
            <a:noFill/>
            <a:ln w="25400" cap="flat">
              <a:solidFill>
                <a:srgbClr val="E55B0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5" name="任意多边形: 形状 184">
              <a:extLst>
                <a:ext uri="{FF2B5EF4-FFF2-40B4-BE49-F238E27FC236}">
                  <a16:creationId xmlns:a16="http://schemas.microsoft.com/office/drawing/2014/main" id="{9789C582-483E-65F3-2E16-797CC9BA9CC4}"/>
                </a:ext>
              </a:extLst>
            </p:cNvPr>
            <p:cNvSpPr/>
            <p:nvPr/>
          </p:nvSpPr>
          <p:spPr>
            <a:xfrm>
              <a:off x="10029305" y="2965289"/>
              <a:ext cx="145751" cy="100905"/>
            </a:xfrm>
            <a:custGeom>
              <a:avLst/>
              <a:gdLst>
                <a:gd name="connsiteX0" fmla="*/ 53578 w 145751"/>
                <a:gd name="connsiteY0" fmla="*/ 130 h 100905"/>
                <a:gd name="connsiteX1" fmla="*/ 62855 w 145751"/>
                <a:gd name="connsiteY1" fmla="*/ 81390 h 100905"/>
                <a:gd name="connsiteX2" fmla="*/ 121444 w 145751"/>
                <a:gd name="connsiteY2" fmla="*/ 130 h 100905"/>
                <a:gd name="connsiteX3" fmla="*/ 146049 w 145751"/>
                <a:gd name="connsiteY3" fmla="*/ 130 h 100905"/>
                <a:gd name="connsiteX4" fmla="*/ 146049 w 145751"/>
                <a:gd name="connsiteY4" fmla="*/ 2908 h 100905"/>
                <a:gd name="connsiteX5" fmla="*/ 136625 w 145751"/>
                <a:gd name="connsiteY5" fmla="*/ 3900 h 100905"/>
                <a:gd name="connsiteX6" fmla="*/ 132110 w 145751"/>
                <a:gd name="connsiteY6" fmla="*/ 7820 h 100905"/>
                <a:gd name="connsiteX7" fmla="*/ 127694 w 145751"/>
                <a:gd name="connsiteY7" fmla="*/ 18982 h 100905"/>
                <a:gd name="connsiteX8" fmla="*/ 108992 w 145751"/>
                <a:gd name="connsiteY8" fmla="*/ 82978 h 100905"/>
                <a:gd name="connsiteX9" fmla="*/ 107355 w 145751"/>
                <a:gd name="connsiteY9" fmla="*/ 91709 h 100905"/>
                <a:gd name="connsiteX10" fmla="*/ 109339 w 145751"/>
                <a:gd name="connsiteY10" fmla="*/ 96124 h 100905"/>
                <a:gd name="connsiteX11" fmla="*/ 118269 w 145751"/>
                <a:gd name="connsiteY11" fmla="*/ 98258 h 100905"/>
                <a:gd name="connsiteX12" fmla="*/ 120055 w 145751"/>
                <a:gd name="connsiteY12" fmla="*/ 98258 h 100905"/>
                <a:gd name="connsiteX13" fmla="*/ 119410 w 145751"/>
                <a:gd name="connsiteY13" fmla="*/ 101036 h 100905"/>
                <a:gd name="connsiteX14" fmla="*/ 76894 w 145751"/>
                <a:gd name="connsiteY14" fmla="*/ 101036 h 100905"/>
                <a:gd name="connsiteX15" fmla="*/ 77688 w 145751"/>
                <a:gd name="connsiteY15" fmla="*/ 98258 h 100905"/>
                <a:gd name="connsiteX16" fmla="*/ 79673 w 145751"/>
                <a:gd name="connsiteY16" fmla="*/ 98258 h 100905"/>
                <a:gd name="connsiteX17" fmla="*/ 88305 w 145751"/>
                <a:gd name="connsiteY17" fmla="*/ 96670 h 100905"/>
                <a:gd name="connsiteX18" fmla="*/ 92422 w 145751"/>
                <a:gd name="connsiteY18" fmla="*/ 92156 h 100905"/>
                <a:gd name="connsiteX19" fmla="*/ 97532 w 145751"/>
                <a:gd name="connsiteY19" fmla="*/ 77422 h 100905"/>
                <a:gd name="connsiteX20" fmla="*/ 114201 w 145751"/>
                <a:gd name="connsiteY20" fmla="*/ 18982 h 100905"/>
                <a:gd name="connsiteX21" fmla="*/ 55364 w 145751"/>
                <a:gd name="connsiteY21" fmla="*/ 101036 h 100905"/>
                <a:gd name="connsiteX22" fmla="*/ 52387 w 145751"/>
                <a:gd name="connsiteY22" fmla="*/ 101036 h 100905"/>
                <a:gd name="connsiteX23" fmla="*/ 42912 w 145751"/>
                <a:gd name="connsiteY23" fmla="*/ 18982 h 100905"/>
                <a:gd name="connsiteX24" fmla="*/ 24904 w 145751"/>
                <a:gd name="connsiteY24" fmla="*/ 81390 h 100905"/>
                <a:gd name="connsiteX25" fmla="*/ 22622 w 145751"/>
                <a:gd name="connsiteY25" fmla="*/ 92106 h 100905"/>
                <a:gd name="connsiteX26" fmla="*/ 24606 w 145751"/>
                <a:gd name="connsiteY26" fmla="*/ 96323 h 100905"/>
                <a:gd name="connsiteX27" fmla="*/ 34330 w 145751"/>
                <a:gd name="connsiteY27" fmla="*/ 98258 h 100905"/>
                <a:gd name="connsiteX28" fmla="*/ 33536 w 145751"/>
                <a:gd name="connsiteY28" fmla="*/ 101036 h 100905"/>
                <a:gd name="connsiteX29" fmla="*/ 298 w 145751"/>
                <a:gd name="connsiteY29" fmla="*/ 101036 h 100905"/>
                <a:gd name="connsiteX30" fmla="*/ 1091 w 145751"/>
                <a:gd name="connsiteY30" fmla="*/ 98258 h 100905"/>
                <a:gd name="connsiteX31" fmla="*/ 3076 w 145751"/>
                <a:gd name="connsiteY31" fmla="*/ 98258 h 100905"/>
                <a:gd name="connsiteX32" fmla="*/ 13742 w 145751"/>
                <a:gd name="connsiteY32" fmla="*/ 94586 h 100905"/>
                <a:gd name="connsiteX33" fmla="*/ 18752 w 145751"/>
                <a:gd name="connsiteY33" fmla="*/ 82978 h 100905"/>
                <a:gd name="connsiteX34" fmla="*/ 40680 w 145751"/>
                <a:gd name="connsiteY34" fmla="*/ 7720 h 100905"/>
                <a:gd name="connsiteX35" fmla="*/ 35967 w 145751"/>
                <a:gd name="connsiteY35" fmla="*/ 4297 h 100905"/>
                <a:gd name="connsiteX36" fmla="*/ 27732 w 145751"/>
                <a:gd name="connsiteY36" fmla="*/ 2908 h 100905"/>
                <a:gd name="connsiteX37" fmla="*/ 28476 w 145751"/>
                <a:gd name="connsiteY37" fmla="*/ 130 h 100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5751" h="100905">
                  <a:moveTo>
                    <a:pt x="53578" y="130"/>
                  </a:moveTo>
                  <a:lnTo>
                    <a:pt x="62855" y="81390"/>
                  </a:lnTo>
                  <a:lnTo>
                    <a:pt x="121444" y="130"/>
                  </a:lnTo>
                  <a:lnTo>
                    <a:pt x="146049" y="130"/>
                  </a:lnTo>
                  <a:lnTo>
                    <a:pt x="146049" y="2908"/>
                  </a:lnTo>
                  <a:cubicBezTo>
                    <a:pt x="140693" y="3256"/>
                    <a:pt x="137518" y="3603"/>
                    <a:pt x="136625" y="3900"/>
                  </a:cubicBezTo>
                  <a:cubicBezTo>
                    <a:pt x="134937" y="4595"/>
                    <a:pt x="133450" y="5885"/>
                    <a:pt x="132110" y="7820"/>
                  </a:cubicBezTo>
                  <a:cubicBezTo>
                    <a:pt x="130721" y="9754"/>
                    <a:pt x="129232" y="13475"/>
                    <a:pt x="127694" y="18982"/>
                  </a:cubicBezTo>
                  <a:lnTo>
                    <a:pt x="108992" y="82978"/>
                  </a:lnTo>
                  <a:cubicBezTo>
                    <a:pt x="107900" y="86699"/>
                    <a:pt x="107355" y="89626"/>
                    <a:pt x="107355" y="91709"/>
                  </a:cubicBezTo>
                  <a:cubicBezTo>
                    <a:pt x="107355" y="93693"/>
                    <a:pt x="107999" y="95132"/>
                    <a:pt x="109339" y="96124"/>
                  </a:cubicBezTo>
                  <a:cubicBezTo>
                    <a:pt x="111224" y="97563"/>
                    <a:pt x="114201" y="98307"/>
                    <a:pt x="118269" y="98258"/>
                  </a:cubicBezTo>
                  <a:lnTo>
                    <a:pt x="120055" y="98258"/>
                  </a:lnTo>
                  <a:lnTo>
                    <a:pt x="119410" y="101036"/>
                  </a:lnTo>
                  <a:lnTo>
                    <a:pt x="76894" y="101036"/>
                  </a:lnTo>
                  <a:lnTo>
                    <a:pt x="77688" y="98258"/>
                  </a:lnTo>
                  <a:lnTo>
                    <a:pt x="79673" y="98258"/>
                  </a:lnTo>
                  <a:cubicBezTo>
                    <a:pt x="83443" y="98307"/>
                    <a:pt x="86320" y="97761"/>
                    <a:pt x="88305" y="96670"/>
                  </a:cubicBezTo>
                  <a:cubicBezTo>
                    <a:pt x="89793" y="95926"/>
                    <a:pt x="91132" y="94438"/>
                    <a:pt x="92422" y="92156"/>
                  </a:cubicBezTo>
                  <a:cubicBezTo>
                    <a:pt x="93613" y="89973"/>
                    <a:pt x="95349" y="85061"/>
                    <a:pt x="97532" y="77422"/>
                  </a:cubicBezTo>
                  <a:lnTo>
                    <a:pt x="114201" y="18982"/>
                  </a:lnTo>
                  <a:lnTo>
                    <a:pt x="55364" y="101036"/>
                  </a:lnTo>
                  <a:lnTo>
                    <a:pt x="52387" y="101036"/>
                  </a:lnTo>
                  <a:lnTo>
                    <a:pt x="42912" y="18982"/>
                  </a:lnTo>
                  <a:lnTo>
                    <a:pt x="24904" y="81390"/>
                  </a:lnTo>
                  <a:cubicBezTo>
                    <a:pt x="23366" y="86699"/>
                    <a:pt x="22572" y="90270"/>
                    <a:pt x="22622" y="92106"/>
                  </a:cubicBezTo>
                  <a:cubicBezTo>
                    <a:pt x="22572" y="93991"/>
                    <a:pt x="23267" y="95430"/>
                    <a:pt x="24606" y="96323"/>
                  </a:cubicBezTo>
                  <a:cubicBezTo>
                    <a:pt x="25896" y="97315"/>
                    <a:pt x="29121" y="97960"/>
                    <a:pt x="34330" y="98258"/>
                  </a:cubicBezTo>
                  <a:lnTo>
                    <a:pt x="33536" y="101036"/>
                  </a:lnTo>
                  <a:lnTo>
                    <a:pt x="298" y="101036"/>
                  </a:lnTo>
                  <a:lnTo>
                    <a:pt x="1091" y="98258"/>
                  </a:lnTo>
                  <a:lnTo>
                    <a:pt x="3076" y="98258"/>
                  </a:lnTo>
                  <a:cubicBezTo>
                    <a:pt x="8037" y="98307"/>
                    <a:pt x="11559" y="97067"/>
                    <a:pt x="13742" y="94586"/>
                  </a:cubicBezTo>
                  <a:cubicBezTo>
                    <a:pt x="15329" y="92850"/>
                    <a:pt x="16966" y="88981"/>
                    <a:pt x="18752" y="82978"/>
                  </a:cubicBezTo>
                  <a:lnTo>
                    <a:pt x="40680" y="7720"/>
                  </a:lnTo>
                  <a:cubicBezTo>
                    <a:pt x="38993" y="6034"/>
                    <a:pt x="37405" y="4893"/>
                    <a:pt x="35967" y="4297"/>
                  </a:cubicBezTo>
                  <a:cubicBezTo>
                    <a:pt x="34429" y="3702"/>
                    <a:pt x="31700" y="3256"/>
                    <a:pt x="27732" y="2908"/>
                  </a:cubicBezTo>
                  <a:lnTo>
                    <a:pt x="28476" y="13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6" name="任意多边形: 形状 185">
              <a:extLst>
                <a:ext uri="{FF2B5EF4-FFF2-40B4-BE49-F238E27FC236}">
                  <a16:creationId xmlns:a16="http://schemas.microsoft.com/office/drawing/2014/main" id="{DEB75DB0-C8B1-108C-4020-CF27EC0D9EEE}"/>
                </a:ext>
              </a:extLst>
            </p:cNvPr>
            <p:cNvSpPr/>
            <p:nvPr/>
          </p:nvSpPr>
          <p:spPr>
            <a:xfrm>
              <a:off x="10163645" y="3025134"/>
              <a:ext cx="50900" cy="86865"/>
            </a:xfrm>
            <a:custGeom>
              <a:avLst/>
              <a:gdLst>
                <a:gd name="connsiteX0" fmla="*/ 51208 w 50900"/>
                <a:gd name="connsiteY0" fmla="*/ 35851 h 86865"/>
                <a:gd name="connsiteX1" fmla="*/ 42526 w 50900"/>
                <a:gd name="connsiteY1" fmla="*/ 57034 h 86865"/>
                <a:gd name="connsiteX2" fmla="*/ 21442 w 50900"/>
                <a:gd name="connsiteY2" fmla="*/ 67551 h 86865"/>
                <a:gd name="connsiteX3" fmla="*/ 15440 w 50900"/>
                <a:gd name="connsiteY3" fmla="*/ 86998 h 86865"/>
                <a:gd name="connsiteX4" fmla="*/ 12910 w 50900"/>
                <a:gd name="connsiteY4" fmla="*/ 86998 h 86865"/>
                <a:gd name="connsiteX5" fmla="*/ 17375 w 50900"/>
                <a:gd name="connsiteY5" fmla="*/ 67651 h 86865"/>
                <a:gd name="connsiteX6" fmla="*/ 4526 w 50900"/>
                <a:gd name="connsiteY6" fmla="*/ 62838 h 86865"/>
                <a:gd name="connsiteX7" fmla="*/ 309 w 50900"/>
                <a:gd name="connsiteY7" fmla="*/ 51428 h 86865"/>
                <a:gd name="connsiteX8" fmla="*/ 8544 w 50900"/>
                <a:gd name="connsiteY8" fmla="*/ 30692 h 86865"/>
                <a:gd name="connsiteX9" fmla="*/ 28685 w 50900"/>
                <a:gd name="connsiteY9" fmla="*/ 20323 h 86865"/>
                <a:gd name="connsiteX10" fmla="*/ 33250 w 50900"/>
                <a:gd name="connsiteY10" fmla="*/ 1521 h 86865"/>
                <a:gd name="connsiteX11" fmla="*/ 41683 w 50900"/>
                <a:gd name="connsiteY11" fmla="*/ 132 h 86865"/>
                <a:gd name="connsiteX12" fmla="*/ 35680 w 50900"/>
                <a:gd name="connsiteY12" fmla="*/ 20224 h 86865"/>
                <a:gd name="connsiteX13" fmla="*/ 47239 w 50900"/>
                <a:gd name="connsiteY13" fmla="*/ 25731 h 86865"/>
                <a:gd name="connsiteX14" fmla="*/ 51208 w 50900"/>
                <a:gd name="connsiteY14" fmla="*/ 35851 h 86865"/>
                <a:gd name="connsiteX15" fmla="*/ 27941 w 50900"/>
                <a:gd name="connsiteY15" fmla="*/ 23151 h 86865"/>
                <a:gd name="connsiteX16" fmla="*/ 14497 w 50900"/>
                <a:gd name="connsiteY16" fmla="*/ 31932 h 86865"/>
                <a:gd name="connsiteX17" fmla="*/ 8842 w 50900"/>
                <a:gd name="connsiteY17" fmla="*/ 51726 h 86865"/>
                <a:gd name="connsiteX18" fmla="*/ 10776 w 50900"/>
                <a:gd name="connsiteY18" fmla="*/ 59118 h 86865"/>
                <a:gd name="connsiteX19" fmla="*/ 18119 w 50900"/>
                <a:gd name="connsiteY19" fmla="*/ 64525 h 86865"/>
                <a:gd name="connsiteX20" fmla="*/ 43072 w 50900"/>
                <a:gd name="connsiteY20" fmla="*/ 35057 h 86865"/>
                <a:gd name="connsiteX21" fmla="*/ 40790 w 50900"/>
                <a:gd name="connsiteY21" fmla="*/ 28261 h 86865"/>
                <a:gd name="connsiteX22" fmla="*/ 34639 w 50900"/>
                <a:gd name="connsiteY22" fmla="*/ 23597 h 86865"/>
                <a:gd name="connsiteX23" fmla="*/ 22385 w 50900"/>
                <a:gd name="connsiteY23" fmla="*/ 64724 h 86865"/>
                <a:gd name="connsiteX24" fmla="*/ 36821 w 50900"/>
                <a:gd name="connsiteY24" fmla="*/ 55844 h 86865"/>
                <a:gd name="connsiteX25" fmla="*/ 43072 w 50900"/>
                <a:gd name="connsiteY25" fmla="*/ 35057 h 86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0900" h="86865">
                  <a:moveTo>
                    <a:pt x="51208" y="35851"/>
                  </a:moveTo>
                  <a:cubicBezTo>
                    <a:pt x="51158" y="43491"/>
                    <a:pt x="48281" y="50535"/>
                    <a:pt x="42526" y="57034"/>
                  </a:cubicBezTo>
                  <a:cubicBezTo>
                    <a:pt x="36722" y="63533"/>
                    <a:pt x="29678" y="67006"/>
                    <a:pt x="21442" y="67551"/>
                  </a:cubicBezTo>
                  <a:lnTo>
                    <a:pt x="15440" y="86998"/>
                  </a:lnTo>
                  <a:lnTo>
                    <a:pt x="12910" y="86998"/>
                  </a:lnTo>
                  <a:lnTo>
                    <a:pt x="17375" y="67651"/>
                  </a:lnTo>
                  <a:cubicBezTo>
                    <a:pt x="11620" y="67303"/>
                    <a:pt x="7304" y="65716"/>
                    <a:pt x="4526" y="62838"/>
                  </a:cubicBezTo>
                  <a:cubicBezTo>
                    <a:pt x="1648" y="60011"/>
                    <a:pt x="259" y="56191"/>
                    <a:pt x="309" y="51428"/>
                  </a:cubicBezTo>
                  <a:cubicBezTo>
                    <a:pt x="259" y="43640"/>
                    <a:pt x="2988" y="36744"/>
                    <a:pt x="8544" y="30692"/>
                  </a:cubicBezTo>
                  <a:cubicBezTo>
                    <a:pt x="14001" y="24689"/>
                    <a:pt x="20748" y="21216"/>
                    <a:pt x="28685" y="20323"/>
                  </a:cubicBezTo>
                  <a:lnTo>
                    <a:pt x="33250" y="1521"/>
                  </a:lnTo>
                  <a:lnTo>
                    <a:pt x="41683" y="132"/>
                  </a:lnTo>
                  <a:lnTo>
                    <a:pt x="35680" y="20224"/>
                  </a:lnTo>
                  <a:cubicBezTo>
                    <a:pt x="40741" y="20968"/>
                    <a:pt x="44560" y="22804"/>
                    <a:pt x="47239" y="25731"/>
                  </a:cubicBezTo>
                  <a:cubicBezTo>
                    <a:pt x="49819" y="28757"/>
                    <a:pt x="51158" y="32130"/>
                    <a:pt x="51208" y="35851"/>
                  </a:cubicBezTo>
                  <a:close/>
                  <a:moveTo>
                    <a:pt x="27941" y="23151"/>
                  </a:moveTo>
                  <a:cubicBezTo>
                    <a:pt x="22732" y="23845"/>
                    <a:pt x="18218" y="26772"/>
                    <a:pt x="14497" y="31932"/>
                  </a:cubicBezTo>
                  <a:cubicBezTo>
                    <a:pt x="10677" y="37091"/>
                    <a:pt x="8792" y="43689"/>
                    <a:pt x="8842" y="51726"/>
                  </a:cubicBezTo>
                  <a:cubicBezTo>
                    <a:pt x="8792" y="54058"/>
                    <a:pt x="9437" y="56538"/>
                    <a:pt x="10776" y="59118"/>
                  </a:cubicBezTo>
                  <a:cubicBezTo>
                    <a:pt x="12017" y="61747"/>
                    <a:pt x="14497" y="63533"/>
                    <a:pt x="18119" y="64525"/>
                  </a:cubicBezTo>
                  <a:close/>
                  <a:moveTo>
                    <a:pt x="43072" y="35057"/>
                  </a:moveTo>
                  <a:cubicBezTo>
                    <a:pt x="43023" y="32825"/>
                    <a:pt x="42278" y="30592"/>
                    <a:pt x="40790" y="28261"/>
                  </a:cubicBezTo>
                  <a:cubicBezTo>
                    <a:pt x="39252" y="25979"/>
                    <a:pt x="37218" y="24391"/>
                    <a:pt x="34639" y="23597"/>
                  </a:cubicBezTo>
                  <a:lnTo>
                    <a:pt x="22385" y="64724"/>
                  </a:lnTo>
                  <a:cubicBezTo>
                    <a:pt x="27842" y="64327"/>
                    <a:pt x="32654" y="61350"/>
                    <a:pt x="36821" y="55844"/>
                  </a:cubicBezTo>
                  <a:cubicBezTo>
                    <a:pt x="40939" y="50436"/>
                    <a:pt x="43023" y="43491"/>
                    <a:pt x="43072" y="3505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7" name="任意多边形: 形状 186">
              <a:extLst>
                <a:ext uri="{FF2B5EF4-FFF2-40B4-BE49-F238E27FC236}">
                  <a16:creationId xmlns:a16="http://schemas.microsoft.com/office/drawing/2014/main" id="{03B81514-2A9B-1ACD-260A-19EAD04B9986}"/>
                </a:ext>
              </a:extLst>
            </p:cNvPr>
            <p:cNvSpPr/>
            <p:nvPr/>
          </p:nvSpPr>
          <p:spPr>
            <a:xfrm>
              <a:off x="10225913" y="2934419"/>
              <a:ext cx="49907" cy="77241"/>
            </a:xfrm>
            <a:custGeom>
              <a:avLst/>
              <a:gdLst>
                <a:gd name="connsiteX0" fmla="*/ 50219 w 49907"/>
                <a:gd name="connsiteY0" fmla="*/ 62783 h 77241"/>
                <a:gd name="connsiteX1" fmla="*/ 44961 w 49907"/>
                <a:gd name="connsiteY1" fmla="*/ 77368 h 77241"/>
                <a:gd name="connsiteX2" fmla="*/ 312 w 49907"/>
                <a:gd name="connsiteY2" fmla="*/ 77368 h 77241"/>
                <a:gd name="connsiteX3" fmla="*/ 312 w 49907"/>
                <a:gd name="connsiteY3" fmla="*/ 75284 h 77241"/>
                <a:gd name="connsiteX4" fmla="*/ 28044 w 49907"/>
                <a:gd name="connsiteY4" fmla="*/ 45965 h 77241"/>
                <a:gd name="connsiteX5" fmla="*/ 36081 w 49907"/>
                <a:gd name="connsiteY5" fmla="*/ 25129 h 77241"/>
                <a:gd name="connsiteX6" fmla="*/ 31666 w 49907"/>
                <a:gd name="connsiteY6" fmla="*/ 13322 h 77241"/>
                <a:gd name="connsiteX7" fmla="*/ 21099 w 49907"/>
                <a:gd name="connsiteY7" fmla="*/ 8659 h 77241"/>
                <a:gd name="connsiteX8" fmla="*/ 11078 w 49907"/>
                <a:gd name="connsiteY8" fmla="*/ 11933 h 77241"/>
                <a:gd name="connsiteX9" fmla="*/ 4529 w 49907"/>
                <a:gd name="connsiteY9" fmla="*/ 21508 h 77241"/>
                <a:gd name="connsiteX10" fmla="*/ 2446 w 49907"/>
                <a:gd name="connsiteY10" fmla="*/ 21508 h 77241"/>
                <a:gd name="connsiteX11" fmla="*/ 9639 w 49907"/>
                <a:gd name="connsiteY11" fmla="*/ 5682 h 77241"/>
                <a:gd name="connsiteX12" fmla="*/ 24075 w 49907"/>
                <a:gd name="connsiteY12" fmla="*/ 126 h 77241"/>
                <a:gd name="connsiteX13" fmla="*/ 39405 w 49907"/>
                <a:gd name="connsiteY13" fmla="*/ 6079 h 77241"/>
                <a:gd name="connsiteX14" fmla="*/ 45606 w 49907"/>
                <a:gd name="connsiteY14" fmla="*/ 20019 h 77241"/>
                <a:gd name="connsiteX15" fmla="*/ 42927 w 49907"/>
                <a:gd name="connsiteY15" fmla="*/ 31479 h 77241"/>
                <a:gd name="connsiteX16" fmla="*/ 29532 w 49907"/>
                <a:gd name="connsiteY16" fmla="*/ 50628 h 77241"/>
                <a:gd name="connsiteX17" fmla="*/ 12169 w 49907"/>
                <a:gd name="connsiteY17" fmla="*/ 68934 h 77241"/>
                <a:gd name="connsiteX18" fmla="*/ 31914 w 49907"/>
                <a:gd name="connsiteY18" fmla="*/ 68934 h 77241"/>
                <a:gd name="connsiteX19" fmla="*/ 40397 w 49907"/>
                <a:gd name="connsiteY19" fmla="*/ 68488 h 77241"/>
                <a:gd name="connsiteX20" fmla="*/ 44762 w 49907"/>
                <a:gd name="connsiteY20" fmla="*/ 66702 h 77241"/>
                <a:gd name="connsiteX21" fmla="*/ 48185 w 49907"/>
                <a:gd name="connsiteY21" fmla="*/ 62783 h 77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907" h="77241">
                  <a:moveTo>
                    <a:pt x="50219" y="62783"/>
                  </a:moveTo>
                  <a:lnTo>
                    <a:pt x="44961" y="77368"/>
                  </a:lnTo>
                  <a:lnTo>
                    <a:pt x="312" y="77368"/>
                  </a:lnTo>
                  <a:lnTo>
                    <a:pt x="312" y="75284"/>
                  </a:lnTo>
                  <a:cubicBezTo>
                    <a:pt x="13409" y="63328"/>
                    <a:pt x="22686" y="53555"/>
                    <a:pt x="28044" y="45965"/>
                  </a:cubicBezTo>
                  <a:cubicBezTo>
                    <a:pt x="33402" y="38375"/>
                    <a:pt x="36081" y="31429"/>
                    <a:pt x="36081" y="25129"/>
                  </a:cubicBezTo>
                  <a:cubicBezTo>
                    <a:pt x="36081" y="20367"/>
                    <a:pt x="34593" y="16447"/>
                    <a:pt x="31666" y="13322"/>
                  </a:cubicBezTo>
                  <a:cubicBezTo>
                    <a:pt x="28689" y="10246"/>
                    <a:pt x="25167" y="8708"/>
                    <a:pt x="21099" y="8659"/>
                  </a:cubicBezTo>
                  <a:cubicBezTo>
                    <a:pt x="17378" y="8708"/>
                    <a:pt x="14054" y="9800"/>
                    <a:pt x="11078" y="11933"/>
                  </a:cubicBezTo>
                  <a:cubicBezTo>
                    <a:pt x="8101" y="14165"/>
                    <a:pt x="5918" y="17340"/>
                    <a:pt x="4529" y="21508"/>
                  </a:cubicBezTo>
                  <a:lnTo>
                    <a:pt x="2446" y="21508"/>
                  </a:lnTo>
                  <a:cubicBezTo>
                    <a:pt x="3388" y="14661"/>
                    <a:pt x="5769" y="9403"/>
                    <a:pt x="9639" y="5682"/>
                  </a:cubicBezTo>
                  <a:cubicBezTo>
                    <a:pt x="13459" y="2011"/>
                    <a:pt x="18271" y="126"/>
                    <a:pt x="24075" y="126"/>
                  </a:cubicBezTo>
                  <a:cubicBezTo>
                    <a:pt x="30177" y="126"/>
                    <a:pt x="35287" y="2110"/>
                    <a:pt x="39405" y="6079"/>
                  </a:cubicBezTo>
                  <a:cubicBezTo>
                    <a:pt x="43522" y="10048"/>
                    <a:pt x="45606" y="14711"/>
                    <a:pt x="45606" y="20019"/>
                  </a:cubicBezTo>
                  <a:cubicBezTo>
                    <a:pt x="45606" y="23839"/>
                    <a:pt x="44713" y="27659"/>
                    <a:pt x="42927" y="31479"/>
                  </a:cubicBezTo>
                  <a:cubicBezTo>
                    <a:pt x="40149" y="37581"/>
                    <a:pt x="35684" y="43981"/>
                    <a:pt x="29532" y="50628"/>
                  </a:cubicBezTo>
                  <a:cubicBezTo>
                    <a:pt x="20255" y="60798"/>
                    <a:pt x="14451" y="66900"/>
                    <a:pt x="12169" y="68934"/>
                  </a:cubicBezTo>
                  <a:lnTo>
                    <a:pt x="31914" y="68934"/>
                  </a:lnTo>
                  <a:cubicBezTo>
                    <a:pt x="35932" y="68984"/>
                    <a:pt x="38760" y="68835"/>
                    <a:pt x="40397" y="68488"/>
                  </a:cubicBezTo>
                  <a:cubicBezTo>
                    <a:pt x="41984" y="68240"/>
                    <a:pt x="43423" y="67644"/>
                    <a:pt x="44762" y="66702"/>
                  </a:cubicBezTo>
                  <a:cubicBezTo>
                    <a:pt x="46052" y="65809"/>
                    <a:pt x="47193" y="64469"/>
                    <a:pt x="48185" y="6278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8" name="任意多边形: 形状 187">
              <a:extLst>
                <a:ext uri="{FF2B5EF4-FFF2-40B4-BE49-F238E27FC236}">
                  <a16:creationId xmlns:a16="http://schemas.microsoft.com/office/drawing/2014/main" id="{ACED2443-F1AB-C635-33E0-B3D2959A4E37}"/>
                </a:ext>
              </a:extLst>
            </p:cNvPr>
            <p:cNvSpPr/>
            <p:nvPr/>
          </p:nvSpPr>
          <p:spPr>
            <a:xfrm>
              <a:off x="9711813" y="3308549"/>
              <a:ext cx="215900" cy="12700"/>
            </a:xfrm>
            <a:custGeom>
              <a:avLst/>
              <a:gdLst>
                <a:gd name="connsiteX0" fmla="*/ -66 w 215900"/>
                <a:gd name="connsiteY0" fmla="*/ -5 h 12700"/>
                <a:gd name="connsiteX1" fmla="*/ 215834 w 215900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5900" h="12700">
                  <a:moveTo>
                    <a:pt x="-66" y="-5"/>
                  </a:moveTo>
                  <a:lnTo>
                    <a:pt x="215834" y="-5"/>
                  </a:lnTo>
                </a:path>
              </a:pathLst>
            </a:custGeom>
            <a:noFill/>
            <a:ln w="25400" cap="flat">
              <a:solidFill>
                <a:srgbClr val="5D6DC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9" name="任意多边形: 形状 188">
              <a:extLst>
                <a:ext uri="{FF2B5EF4-FFF2-40B4-BE49-F238E27FC236}">
                  <a16:creationId xmlns:a16="http://schemas.microsoft.com/office/drawing/2014/main" id="{616D6B23-A53B-C939-9E51-97F846033E7A}"/>
                </a:ext>
              </a:extLst>
            </p:cNvPr>
            <p:cNvSpPr/>
            <p:nvPr/>
          </p:nvSpPr>
          <p:spPr>
            <a:xfrm>
              <a:off x="10029305" y="3264780"/>
              <a:ext cx="145751" cy="100905"/>
            </a:xfrm>
            <a:custGeom>
              <a:avLst/>
              <a:gdLst>
                <a:gd name="connsiteX0" fmla="*/ 53578 w 145751"/>
                <a:gd name="connsiteY0" fmla="*/ 154 h 100905"/>
                <a:gd name="connsiteX1" fmla="*/ 62855 w 145751"/>
                <a:gd name="connsiteY1" fmla="*/ 81414 h 100905"/>
                <a:gd name="connsiteX2" fmla="*/ 121444 w 145751"/>
                <a:gd name="connsiteY2" fmla="*/ 154 h 100905"/>
                <a:gd name="connsiteX3" fmla="*/ 146049 w 145751"/>
                <a:gd name="connsiteY3" fmla="*/ 154 h 100905"/>
                <a:gd name="connsiteX4" fmla="*/ 146049 w 145751"/>
                <a:gd name="connsiteY4" fmla="*/ 2932 h 100905"/>
                <a:gd name="connsiteX5" fmla="*/ 136625 w 145751"/>
                <a:gd name="connsiteY5" fmla="*/ 3924 h 100905"/>
                <a:gd name="connsiteX6" fmla="*/ 132110 w 145751"/>
                <a:gd name="connsiteY6" fmla="*/ 7843 h 100905"/>
                <a:gd name="connsiteX7" fmla="*/ 127694 w 145751"/>
                <a:gd name="connsiteY7" fmla="*/ 19005 h 100905"/>
                <a:gd name="connsiteX8" fmla="*/ 108992 w 145751"/>
                <a:gd name="connsiteY8" fmla="*/ 83001 h 100905"/>
                <a:gd name="connsiteX9" fmla="*/ 107355 w 145751"/>
                <a:gd name="connsiteY9" fmla="*/ 91733 h 100905"/>
                <a:gd name="connsiteX10" fmla="*/ 109339 w 145751"/>
                <a:gd name="connsiteY10" fmla="*/ 96148 h 100905"/>
                <a:gd name="connsiteX11" fmla="*/ 118269 w 145751"/>
                <a:gd name="connsiteY11" fmla="*/ 98281 h 100905"/>
                <a:gd name="connsiteX12" fmla="*/ 120055 w 145751"/>
                <a:gd name="connsiteY12" fmla="*/ 98281 h 100905"/>
                <a:gd name="connsiteX13" fmla="*/ 119410 w 145751"/>
                <a:gd name="connsiteY13" fmla="*/ 101059 h 100905"/>
                <a:gd name="connsiteX14" fmla="*/ 76894 w 145751"/>
                <a:gd name="connsiteY14" fmla="*/ 101059 h 100905"/>
                <a:gd name="connsiteX15" fmla="*/ 77688 w 145751"/>
                <a:gd name="connsiteY15" fmla="*/ 98281 h 100905"/>
                <a:gd name="connsiteX16" fmla="*/ 79673 w 145751"/>
                <a:gd name="connsiteY16" fmla="*/ 98281 h 100905"/>
                <a:gd name="connsiteX17" fmla="*/ 88305 w 145751"/>
                <a:gd name="connsiteY17" fmla="*/ 96694 h 100905"/>
                <a:gd name="connsiteX18" fmla="*/ 92422 w 145751"/>
                <a:gd name="connsiteY18" fmla="*/ 92179 h 100905"/>
                <a:gd name="connsiteX19" fmla="*/ 97532 w 145751"/>
                <a:gd name="connsiteY19" fmla="*/ 77445 h 100905"/>
                <a:gd name="connsiteX20" fmla="*/ 114201 w 145751"/>
                <a:gd name="connsiteY20" fmla="*/ 19005 h 100905"/>
                <a:gd name="connsiteX21" fmla="*/ 55364 w 145751"/>
                <a:gd name="connsiteY21" fmla="*/ 101059 h 100905"/>
                <a:gd name="connsiteX22" fmla="*/ 52387 w 145751"/>
                <a:gd name="connsiteY22" fmla="*/ 101059 h 100905"/>
                <a:gd name="connsiteX23" fmla="*/ 42912 w 145751"/>
                <a:gd name="connsiteY23" fmla="*/ 19005 h 100905"/>
                <a:gd name="connsiteX24" fmla="*/ 24904 w 145751"/>
                <a:gd name="connsiteY24" fmla="*/ 81414 h 100905"/>
                <a:gd name="connsiteX25" fmla="*/ 22622 w 145751"/>
                <a:gd name="connsiteY25" fmla="*/ 92130 h 100905"/>
                <a:gd name="connsiteX26" fmla="*/ 24606 w 145751"/>
                <a:gd name="connsiteY26" fmla="*/ 96346 h 100905"/>
                <a:gd name="connsiteX27" fmla="*/ 34330 w 145751"/>
                <a:gd name="connsiteY27" fmla="*/ 98281 h 100905"/>
                <a:gd name="connsiteX28" fmla="*/ 33536 w 145751"/>
                <a:gd name="connsiteY28" fmla="*/ 101059 h 100905"/>
                <a:gd name="connsiteX29" fmla="*/ 298 w 145751"/>
                <a:gd name="connsiteY29" fmla="*/ 101059 h 100905"/>
                <a:gd name="connsiteX30" fmla="*/ 1091 w 145751"/>
                <a:gd name="connsiteY30" fmla="*/ 98281 h 100905"/>
                <a:gd name="connsiteX31" fmla="*/ 3076 w 145751"/>
                <a:gd name="connsiteY31" fmla="*/ 98281 h 100905"/>
                <a:gd name="connsiteX32" fmla="*/ 13742 w 145751"/>
                <a:gd name="connsiteY32" fmla="*/ 94610 h 100905"/>
                <a:gd name="connsiteX33" fmla="*/ 18752 w 145751"/>
                <a:gd name="connsiteY33" fmla="*/ 83001 h 100905"/>
                <a:gd name="connsiteX34" fmla="*/ 40680 w 145751"/>
                <a:gd name="connsiteY34" fmla="*/ 7744 h 100905"/>
                <a:gd name="connsiteX35" fmla="*/ 35967 w 145751"/>
                <a:gd name="connsiteY35" fmla="*/ 4321 h 100905"/>
                <a:gd name="connsiteX36" fmla="*/ 27732 w 145751"/>
                <a:gd name="connsiteY36" fmla="*/ 2932 h 100905"/>
                <a:gd name="connsiteX37" fmla="*/ 28476 w 145751"/>
                <a:gd name="connsiteY37" fmla="*/ 154 h 100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5751" h="100905">
                  <a:moveTo>
                    <a:pt x="53578" y="154"/>
                  </a:moveTo>
                  <a:lnTo>
                    <a:pt x="62855" y="81414"/>
                  </a:lnTo>
                  <a:lnTo>
                    <a:pt x="121444" y="154"/>
                  </a:lnTo>
                  <a:lnTo>
                    <a:pt x="146049" y="154"/>
                  </a:lnTo>
                  <a:lnTo>
                    <a:pt x="146049" y="2932"/>
                  </a:lnTo>
                  <a:cubicBezTo>
                    <a:pt x="140693" y="3279"/>
                    <a:pt x="137518" y="3626"/>
                    <a:pt x="136625" y="3924"/>
                  </a:cubicBezTo>
                  <a:cubicBezTo>
                    <a:pt x="134937" y="4619"/>
                    <a:pt x="133450" y="5908"/>
                    <a:pt x="132110" y="7843"/>
                  </a:cubicBezTo>
                  <a:cubicBezTo>
                    <a:pt x="130721" y="9778"/>
                    <a:pt x="129232" y="13499"/>
                    <a:pt x="127694" y="19005"/>
                  </a:cubicBezTo>
                  <a:lnTo>
                    <a:pt x="108992" y="83001"/>
                  </a:lnTo>
                  <a:cubicBezTo>
                    <a:pt x="107900" y="86722"/>
                    <a:pt x="107355" y="89649"/>
                    <a:pt x="107355" y="91733"/>
                  </a:cubicBezTo>
                  <a:cubicBezTo>
                    <a:pt x="107355" y="93717"/>
                    <a:pt x="107999" y="95156"/>
                    <a:pt x="109339" y="96148"/>
                  </a:cubicBezTo>
                  <a:cubicBezTo>
                    <a:pt x="111224" y="97587"/>
                    <a:pt x="114201" y="98331"/>
                    <a:pt x="118269" y="98281"/>
                  </a:cubicBezTo>
                  <a:lnTo>
                    <a:pt x="120055" y="98281"/>
                  </a:lnTo>
                  <a:lnTo>
                    <a:pt x="119410" y="101059"/>
                  </a:lnTo>
                  <a:lnTo>
                    <a:pt x="76894" y="101059"/>
                  </a:lnTo>
                  <a:lnTo>
                    <a:pt x="77688" y="98281"/>
                  </a:lnTo>
                  <a:lnTo>
                    <a:pt x="79673" y="98281"/>
                  </a:lnTo>
                  <a:cubicBezTo>
                    <a:pt x="83443" y="98331"/>
                    <a:pt x="86320" y="97785"/>
                    <a:pt x="88305" y="96694"/>
                  </a:cubicBezTo>
                  <a:cubicBezTo>
                    <a:pt x="89793" y="95949"/>
                    <a:pt x="91132" y="94461"/>
                    <a:pt x="92422" y="92179"/>
                  </a:cubicBezTo>
                  <a:cubicBezTo>
                    <a:pt x="93613" y="89996"/>
                    <a:pt x="95349" y="85085"/>
                    <a:pt x="97532" y="77445"/>
                  </a:cubicBezTo>
                  <a:lnTo>
                    <a:pt x="114201" y="19005"/>
                  </a:lnTo>
                  <a:lnTo>
                    <a:pt x="55364" y="101059"/>
                  </a:lnTo>
                  <a:lnTo>
                    <a:pt x="52387" y="101059"/>
                  </a:lnTo>
                  <a:lnTo>
                    <a:pt x="42912" y="19005"/>
                  </a:lnTo>
                  <a:lnTo>
                    <a:pt x="24904" y="81414"/>
                  </a:lnTo>
                  <a:cubicBezTo>
                    <a:pt x="23366" y="86722"/>
                    <a:pt x="22572" y="90294"/>
                    <a:pt x="22622" y="92130"/>
                  </a:cubicBezTo>
                  <a:cubicBezTo>
                    <a:pt x="22572" y="94015"/>
                    <a:pt x="23267" y="95453"/>
                    <a:pt x="24606" y="96346"/>
                  </a:cubicBezTo>
                  <a:cubicBezTo>
                    <a:pt x="25896" y="97339"/>
                    <a:pt x="29121" y="97983"/>
                    <a:pt x="34330" y="98281"/>
                  </a:cubicBezTo>
                  <a:lnTo>
                    <a:pt x="33536" y="101059"/>
                  </a:lnTo>
                  <a:lnTo>
                    <a:pt x="298" y="101059"/>
                  </a:lnTo>
                  <a:lnTo>
                    <a:pt x="1091" y="98281"/>
                  </a:lnTo>
                  <a:lnTo>
                    <a:pt x="3076" y="98281"/>
                  </a:lnTo>
                  <a:cubicBezTo>
                    <a:pt x="8037" y="98331"/>
                    <a:pt x="11559" y="97091"/>
                    <a:pt x="13742" y="94610"/>
                  </a:cubicBezTo>
                  <a:cubicBezTo>
                    <a:pt x="15329" y="92874"/>
                    <a:pt x="16966" y="89004"/>
                    <a:pt x="18752" y="83001"/>
                  </a:cubicBezTo>
                  <a:lnTo>
                    <a:pt x="40680" y="7744"/>
                  </a:lnTo>
                  <a:cubicBezTo>
                    <a:pt x="38993" y="6057"/>
                    <a:pt x="37405" y="4916"/>
                    <a:pt x="35967" y="4321"/>
                  </a:cubicBezTo>
                  <a:cubicBezTo>
                    <a:pt x="34429" y="3726"/>
                    <a:pt x="31700" y="3279"/>
                    <a:pt x="27732" y="2932"/>
                  </a:cubicBezTo>
                  <a:lnTo>
                    <a:pt x="28476" y="15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0" name="任意多边形: 形状 189">
              <a:extLst>
                <a:ext uri="{FF2B5EF4-FFF2-40B4-BE49-F238E27FC236}">
                  <a16:creationId xmlns:a16="http://schemas.microsoft.com/office/drawing/2014/main" id="{40E7650D-4B6A-50E5-623E-8008722DBB72}"/>
                </a:ext>
              </a:extLst>
            </p:cNvPr>
            <p:cNvSpPr/>
            <p:nvPr/>
          </p:nvSpPr>
          <p:spPr>
            <a:xfrm>
              <a:off x="10163448" y="3344519"/>
              <a:ext cx="46136" cy="69105"/>
            </a:xfrm>
            <a:custGeom>
              <a:avLst/>
              <a:gdLst>
                <a:gd name="connsiteX0" fmla="*/ 46444 w 46136"/>
                <a:gd name="connsiteY0" fmla="*/ 8986 h 69105"/>
                <a:gd name="connsiteX1" fmla="*/ 46097 w 46136"/>
                <a:gd name="connsiteY1" fmla="*/ 12558 h 69105"/>
                <a:gd name="connsiteX2" fmla="*/ 45204 w 46136"/>
                <a:gd name="connsiteY2" fmla="*/ 16626 h 69105"/>
                <a:gd name="connsiteX3" fmla="*/ 34935 w 46136"/>
                <a:gd name="connsiteY3" fmla="*/ 54528 h 69105"/>
                <a:gd name="connsiteX4" fmla="*/ 33149 w 46136"/>
                <a:gd name="connsiteY4" fmla="*/ 64598 h 69105"/>
                <a:gd name="connsiteX5" fmla="*/ 32901 w 46136"/>
                <a:gd name="connsiteY5" fmla="*/ 69262 h 69105"/>
                <a:gd name="connsiteX6" fmla="*/ 23971 w 46136"/>
                <a:gd name="connsiteY6" fmla="*/ 69262 h 69105"/>
                <a:gd name="connsiteX7" fmla="*/ 24963 w 46136"/>
                <a:gd name="connsiteY7" fmla="*/ 63061 h 69105"/>
                <a:gd name="connsiteX8" fmla="*/ 26849 w 46136"/>
                <a:gd name="connsiteY8" fmla="*/ 54429 h 69105"/>
                <a:gd name="connsiteX9" fmla="*/ 36870 w 46136"/>
                <a:gd name="connsiteY9" fmla="*/ 17023 h 69105"/>
                <a:gd name="connsiteX10" fmla="*/ 37663 w 46136"/>
                <a:gd name="connsiteY10" fmla="*/ 13749 h 69105"/>
                <a:gd name="connsiteX11" fmla="*/ 38011 w 46136"/>
                <a:gd name="connsiteY11" fmla="*/ 10623 h 69105"/>
                <a:gd name="connsiteX12" fmla="*/ 36771 w 46136"/>
                <a:gd name="connsiteY12" fmla="*/ 6903 h 69105"/>
                <a:gd name="connsiteX13" fmla="*/ 32008 w 46136"/>
                <a:gd name="connsiteY13" fmla="*/ 5514 h 69105"/>
                <a:gd name="connsiteX14" fmla="*/ 24616 w 46136"/>
                <a:gd name="connsiteY14" fmla="*/ 8242 h 69105"/>
                <a:gd name="connsiteX15" fmla="*/ 18514 w 46136"/>
                <a:gd name="connsiteY15" fmla="*/ 13947 h 69105"/>
                <a:gd name="connsiteX16" fmla="*/ 12412 w 46136"/>
                <a:gd name="connsiteY16" fmla="*/ 36222 h 69105"/>
                <a:gd name="connsiteX17" fmla="*/ 10527 w 46136"/>
                <a:gd name="connsiteY17" fmla="*/ 43763 h 69105"/>
                <a:gd name="connsiteX18" fmla="*/ 9882 w 46136"/>
                <a:gd name="connsiteY18" fmla="*/ 46888 h 69105"/>
                <a:gd name="connsiteX19" fmla="*/ 308 w 46136"/>
                <a:gd name="connsiteY19" fmla="*/ 46888 h 69105"/>
                <a:gd name="connsiteX20" fmla="*/ 1994 w 46136"/>
                <a:gd name="connsiteY20" fmla="*/ 43663 h 69105"/>
                <a:gd name="connsiteX21" fmla="*/ 4376 w 46136"/>
                <a:gd name="connsiteY21" fmla="*/ 36222 h 69105"/>
                <a:gd name="connsiteX22" fmla="*/ 8642 w 46136"/>
                <a:gd name="connsiteY22" fmla="*/ 19950 h 69105"/>
                <a:gd name="connsiteX23" fmla="*/ 10478 w 46136"/>
                <a:gd name="connsiteY23" fmla="*/ 12757 h 69105"/>
                <a:gd name="connsiteX24" fmla="*/ 11271 w 46136"/>
                <a:gd name="connsiteY24" fmla="*/ 7250 h 69105"/>
                <a:gd name="connsiteX25" fmla="*/ 10726 w 46136"/>
                <a:gd name="connsiteY25" fmla="*/ 4918 h 69105"/>
                <a:gd name="connsiteX26" fmla="*/ 8940 w 46136"/>
                <a:gd name="connsiteY26" fmla="*/ 4025 h 69105"/>
                <a:gd name="connsiteX27" fmla="*/ 5169 w 46136"/>
                <a:gd name="connsiteY27" fmla="*/ 5166 h 69105"/>
                <a:gd name="connsiteX28" fmla="*/ 3681 w 46136"/>
                <a:gd name="connsiteY28" fmla="*/ 7151 h 69105"/>
                <a:gd name="connsiteX29" fmla="*/ 2738 w 46136"/>
                <a:gd name="connsiteY29" fmla="*/ 9334 h 69105"/>
                <a:gd name="connsiteX30" fmla="*/ 1449 w 46136"/>
                <a:gd name="connsiteY30" fmla="*/ 10326 h 69105"/>
                <a:gd name="connsiteX31" fmla="*/ 1101 w 46136"/>
                <a:gd name="connsiteY31" fmla="*/ 10078 h 69105"/>
                <a:gd name="connsiteX32" fmla="*/ 1002 w 46136"/>
                <a:gd name="connsiteY32" fmla="*/ 9383 h 69105"/>
                <a:gd name="connsiteX33" fmla="*/ 3879 w 46136"/>
                <a:gd name="connsiteY33" fmla="*/ 3331 h 69105"/>
                <a:gd name="connsiteX34" fmla="*/ 10974 w 46136"/>
                <a:gd name="connsiteY34" fmla="*/ 156 h 69105"/>
                <a:gd name="connsiteX35" fmla="*/ 17175 w 46136"/>
                <a:gd name="connsiteY35" fmla="*/ 1942 h 69105"/>
                <a:gd name="connsiteX36" fmla="*/ 19209 w 46136"/>
                <a:gd name="connsiteY36" fmla="*/ 7052 h 69105"/>
                <a:gd name="connsiteX37" fmla="*/ 19110 w 46136"/>
                <a:gd name="connsiteY37" fmla="*/ 8391 h 69105"/>
                <a:gd name="connsiteX38" fmla="*/ 19010 w 46136"/>
                <a:gd name="connsiteY38" fmla="*/ 9284 h 69105"/>
                <a:gd name="connsiteX39" fmla="*/ 28535 w 46136"/>
                <a:gd name="connsiteY39" fmla="*/ 3083 h 69105"/>
                <a:gd name="connsiteX40" fmla="*/ 37912 w 46136"/>
                <a:gd name="connsiteY40" fmla="*/ 454 h 69105"/>
                <a:gd name="connsiteX41" fmla="*/ 44311 w 46136"/>
                <a:gd name="connsiteY41" fmla="*/ 2587 h 69105"/>
                <a:gd name="connsiteX42" fmla="*/ 46444 w 46136"/>
                <a:gd name="connsiteY42" fmla="*/ 8986 h 69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6136" h="69105">
                  <a:moveTo>
                    <a:pt x="46444" y="8986"/>
                  </a:moveTo>
                  <a:cubicBezTo>
                    <a:pt x="46444" y="10078"/>
                    <a:pt x="46296" y="11268"/>
                    <a:pt x="46097" y="12558"/>
                  </a:cubicBezTo>
                  <a:cubicBezTo>
                    <a:pt x="45849" y="13947"/>
                    <a:pt x="45551" y="15287"/>
                    <a:pt x="45204" y="16626"/>
                  </a:cubicBezTo>
                  <a:lnTo>
                    <a:pt x="34935" y="54528"/>
                  </a:lnTo>
                  <a:cubicBezTo>
                    <a:pt x="33893" y="58149"/>
                    <a:pt x="33298" y="61523"/>
                    <a:pt x="33149" y="64598"/>
                  </a:cubicBezTo>
                  <a:cubicBezTo>
                    <a:pt x="32950" y="67674"/>
                    <a:pt x="32901" y="69212"/>
                    <a:pt x="32901" y="69262"/>
                  </a:cubicBezTo>
                  <a:lnTo>
                    <a:pt x="23971" y="69262"/>
                  </a:lnTo>
                  <a:cubicBezTo>
                    <a:pt x="23971" y="68815"/>
                    <a:pt x="24269" y="66732"/>
                    <a:pt x="24963" y="63061"/>
                  </a:cubicBezTo>
                  <a:cubicBezTo>
                    <a:pt x="25608" y="59290"/>
                    <a:pt x="26253" y="56413"/>
                    <a:pt x="26849" y="54429"/>
                  </a:cubicBezTo>
                  <a:lnTo>
                    <a:pt x="36870" y="17023"/>
                  </a:lnTo>
                  <a:cubicBezTo>
                    <a:pt x="37118" y="15981"/>
                    <a:pt x="37415" y="14890"/>
                    <a:pt x="37663" y="13749"/>
                  </a:cubicBezTo>
                  <a:cubicBezTo>
                    <a:pt x="37862" y="12657"/>
                    <a:pt x="37961" y="11616"/>
                    <a:pt x="38011" y="10623"/>
                  </a:cubicBezTo>
                  <a:cubicBezTo>
                    <a:pt x="37961" y="9135"/>
                    <a:pt x="37564" y="7895"/>
                    <a:pt x="36771" y="6903"/>
                  </a:cubicBezTo>
                  <a:cubicBezTo>
                    <a:pt x="35977" y="6010"/>
                    <a:pt x="34389" y="5514"/>
                    <a:pt x="32008" y="5514"/>
                  </a:cubicBezTo>
                  <a:cubicBezTo>
                    <a:pt x="29924" y="5514"/>
                    <a:pt x="27444" y="6456"/>
                    <a:pt x="24616" y="8242"/>
                  </a:cubicBezTo>
                  <a:cubicBezTo>
                    <a:pt x="21689" y="10127"/>
                    <a:pt x="19655" y="12013"/>
                    <a:pt x="18514" y="13947"/>
                  </a:cubicBezTo>
                  <a:lnTo>
                    <a:pt x="12412" y="36222"/>
                  </a:lnTo>
                  <a:cubicBezTo>
                    <a:pt x="11470" y="39645"/>
                    <a:pt x="10825" y="42125"/>
                    <a:pt x="10527" y="43763"/>
                  </a:cubicBezTo>
                  <a:cubicBezTo>
                    <a:pt x="10180" y="45400"/>
                    <a:pt x="9981" y="46441"/>
                    <a:pt x="9882" y="46888"/>
                  </a:cubicBezTo>
                  <a:lnTo>
                    <a:pt x="308" y="46888"/>
                  </a:lnTo>
                  <a:cubicBezTo>
                    <a:pt x="704" y="46392"/>
                    <a:pt x="1250" y="45350"/>
                    <a:pt x="1994" y="43663"/>
                  </a:cubicBezTo>
                  <a:cubicBezTo>
                    <a:pt x="2689" y="42076"/>
                    <a:pt x="3483" y="39595"/>
                    <a:pt x="4376" y="36222"/>
                  </a:cubicBezTo>
                  <a:lnTo>
                    <a:pt x="8642" y="19950"/>
                  </a:lnTo>
                  <a:cubicBezTo>
                    <a:pt x="9336" y="17221"/>
                    <a:pt x="9932" y="14840"/>
                    <a:pt x="10478" y="12757"/>
                  </a:cubicBezTo>
                  <a:cubicBezTo>
                    <a:pt x="10974" y="10723"/>
                    <a:pt x="11222" y="8887"/>
                    <a:pt x="11271" y="7250"/>
                  </a:cubicBezTo>
                  <a:cubicBezTo>
                    <a:pt x="11222" y="6307"/>
                    <a:pt x="11073" y="5514"/>
                    <a:pt x="10726" y="4918"/>
                  </a:cubicBezTo>
                  <a:cubicBezTo>
                    <a:pt x="10329" y="4323"/>
                    <a:pt x="9733" y="4025"/>
                    <a:pt x="8940" y="4025"/>
                  </a:cubicBezTo>
                  <a:cubicBezTo>
                    <a:pt x="7154" y="4025"/>
                    <a:pt x="5864" y="4422"/>
                    <a:pt x="5169" y="5166"/>
                  </a:cubicBezTo>
                  <a:cubicBezTo>
                    <a:pt x="4376" y="5960"/>
                    <a:pt x="3879" y="6605"/>
                    <a:pt x="3681" y="7151"/>
                  </a:cubicBezTo>
                  <a:cubicBezTo>
                    <a:pt x="3284" y="7944"/>
                    <a:pt x="2986" y="8689"/>
                    <a:pt x="2738" y="9334"/>
                  </a:cubicBezTo>
                  <a:cubicBezTo>
                    <a:pt x="2441" y="10028"/>
                    <a:pt x="1994" y="10375"/>
                    <a:pt x="1449" y="10326"/>
                  </a:cubicBezTo>
                  <a:cubicBezTo>
                    <a:pt x="1250" y="10375"/>
                    <a:pt x="1151" y="10276"/>
                    <a:pt x="1101" y="10078"/>
                  </a:cubicBezTo>
                  <a:cubicBezTo>
                    <a:pt x="1002" y="9929"/>
                    <a:pt x="953" y="9681"/>
                    <a:pt x="1002" y="9383"/>
                  </a:cubicBezTo>
                  <a:cubicBezTo>
                    <a:pt x="953" y="7448"/>
                    <a:pt x="1945" y="5464"/>
                    <a:pt x="3879" y="3331"/>
                  </a:cubicBezTo>
                  <a:cubicBezTo>
                    <a:pt x="5814" y="1247"/>
                    <a:pt x="8146" y="156"/>
                    <a:pt x="10974" y="156"/>
                  </a:cubicBezTo>
                  <a:cubicBezTo>
                    <a:pt x="13702" y="156"/>
                    <a:pt x="15786" y="751"/>
                    <a:pt x="17175" y="1942"/>
                  </a:cubicBezTo>
                  <a:cubicBezTo>
                    <a:pt x="18514" y="3132"/>
                    <a:pt x="19209" y="4869"/>
                    <a:pt x="19209" y="7052"/>
                  </a:cubicBezTo>
                  <a:cubicBezTo>
                    <a:pt x="19209" y="7746"/>
                    <a:pt x="19159" y="8193"/>
                    <a:pt x="19110" y="8391"/>
                  </a:cubicBezTo>
                  <a:cubicBezTo>
                    <a:pt x="19010" y="8689"/>
                    <a:pt x="18961" y="8986"/>
                    <a:pt x="19010" y="9284"/>
                  </a:cubicBezTo>
                  <a:cubicBezTo>
                    <a:pt x="21788" y="6903"/>
                    <a:pt x="24963" y="4819"/>
                    <a:pt x="28535" y="3083"/>
                  </a:cubicBezTo>
                  <a:cubicBezTo>
                    <a:pt x="32008" y="1346"/>
                    <a:pt x="35133" y="454"/>
                    <a:pt x="37912" y="454"/>
                  </a:cubicBezTo>
                  <a:cubicBezTo>
                    <a:pt x="40690" y="454"/>
                    <a:pt x="42823" y="1198"/>
                    <a:pt x="44311" y="2587"/>
                  </a:cubicBezTo>
                  <a:cubicBezTo>
                    <a:pt x="45700" y="4075"/>
                    <a:pt x="46444" y="6208"/>
                    <a:pt x="46444" y="898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1" name="任意多边形: 形状 190">
              <a:extLst>
                <a:ext uri="{FF2B5EF4-FFF2-40B4-BE49-F238E27FC236}">
                  <a16:creationId xmlns:a16="http://schemas.microsoft.com/office/drawing/2014/main" id="{C6CD1864-A555-BD25-F456-052EBA73477C}"/>
                </a:ext>
              </a:extLst>
            </p:cNvPr>
            <p:cNvSpPr/>
            <p:nvPr/>
          </p:nvSpPr>
          <p:spPr>
            <a:xfrm>
              <a:off x="10220350" y="3233910"/>
              <a:ext cx="49907" cy="77241"/>
            </a:xfrm>
            <a:custGeom>
              <a:avLst/>
              <a:gdLst>
                <a:gd name="connsiteX0" fmla="*/ 50219 w 49907"/>
                <a:gd name="connsiteY0" fmla="*/ 62806 h 77241"/>
                <a:gd name="connsiteX1" fmla="*/ 44960 w 49907"/>
                <a:gd name="connsiteY1" fmla="*/ 77391 h 77241"/>
                <a:gd name="connsiteX2" fmla="*/ 312 w 49907"/>
                <a:gd name="connsiteY2" fmla="*/ 77391 h 77241"/>
                <a:gd name="connsiteX3" fmla="*/ 312 w 49907"/>
                <a:gd name="connsiteY3" fmla="*/ 75308 h 77241"/>
                <a:gd name="connsiteX4" fmla="*/ 28044 w 49907"/>
                <a:gd name="connsiteY4" fmla="*/ 45989 h 77241"/>
                <a:gd name="connsiteX5" fmla="*/ 36080 w 49907"/>
                <a:gd name="connsiteY5" fmla="*/ 25153 h 77241"/>
                <a:gd name="connsiteX6" fmla="*/ 31665 w 49907"/>
                <a:gd name="connsiteY6" fmla="*/ 13346 h 77241"/>
                <a:gd name="connsiteX7" fmla="*/ 21098 w 49907"/>
                <a:gd name="connsiteY7" fmla="*/ 8682 h 77241"/>
                <a:gd name="connsiteX8" fmla="*/ 11077 w 49907"/>
                <a:gd name="connsiteY8" fmla="*/ 11957 h 77241"/>
                <a:gd name="connsiteX9" fmla="*/ 4529 w 49907"/>
                <a:gd name="connsiteY9" fmla="*/ 21531 h 77241"/>
                <a:gd name="connsiteX10" fmla="*/ 2445 w 49907"/>
                <a:gd name="connsiteY10" fmla="*/ 21531 h 77241"/>
                <a:gd name="connsiteX11" fmla="*/ 9639 w 49907"/>
                <a:gd name="connsiteY11" fmla="*/ 5706 h 77241"/>
                <a:gd name="connsiteX12" fmla="*/ 24075 w 49907"/>
                <a:gd name="connsiteY12" fmla="*/ 150 h 77241"/>
                <a:gd name="connsiteX13" fmla="*/ 39404 w 49907"/>
                <a:gd name="connsiteY13" fmla="*/ 6103 h 77241"/>
                <a:gd name="connsiteX14" fmla="*/ 45605 w 49907"/>
                <a:gd name="connsiteY14" fmla="*/ 20043 h 77241"/>
                <a:gd name="connsiteX15" fmla="*/ 42926 w 49907"/>
                <a:gd name="connsiteY15" fmla="*/ 31503 h 77241"/>
                <a:gd name="connsiteX16" fmla="*/ 29532 w 49907"/>
                <a:gd name="connsiteY16" fmla="*/ 50652 h 77241"/>
                <a:gd name="connsiteX17" fmla="*/ 12169 w 49907"/>
                <a:gd name="connsiteY17" fmla="*/ 68958 h 77241"/>
                <a:gd name="connsiteX18" fmla="*/ 31913 w 49907"/>
                <a:gd name="connsiteY18" fmla="*/ 68958 h 77241"/>
                <a:gd name="connsiteX19" fmla="*/ 40396 w 49907"/>
                <a:gd name="connsiteY19" fmla="*/ 68511 h 77241"/>
                <a:gd name="connsiteX20" fmla="*/ 44762 w 49907"/>
                <a:gd name="connsiteY20" fmla="*/ 66725 h 77241"/>
                <a:gd name="connsiteX21" fmla="*/ 48185 w 49907"/>
                <a:gd name="connsiteY21" fmla="*/ 62806 h 77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907" h="77241">
                  <a:moveTo>
                    <a:pt x="50219" y="62806"/>
                  </a:moveTo>
                  <a:lnTo>
                    <a:pt x="44960" y="77391"/>
                  </a:lnTo>
                  <a:lnTo>
                    <a:pt x="312" y="77391"/>
                  </a:lnTo>
                  <a:lnTo>
                    <a:pt x="312" y="75308"/>
                  </a:lnTo>
                  <a:cubicBezTo>
                    <a:pt x="13409" y="63352"/>
                    <a:pt x="22686" y="53579"/>
                    <a:pt x="28044" y="45989"/>
                  </a:cubicBezTo>
                  <a:cubicBezTo>
                    <a:pt x="33401" y="38398"/>
                    <a:pt x="36080" y="31453"/>
                    <a:pt x="36080" y="25153"/>
                  </a:cubicBezTo>
                  <a:cubicBezTo>
                    <a:pt x="36080" y="20390"/>
                    <a:pt x="34592" y="16471"/>
                    <a:pt x="31665" y="13346"/>
                  </a:cubicBezTo>
                  <a:cubicBezTo>
                    <a:pt x="28689" y="10270"/>
                    <a:pt x="25166" y="8732"/>
                    <a:pt x="21098" y="8682"/>
                  </a:cubicBezTo>
                  <a:cubicBezTo>
                    <a:pt x="17378" y="8732"/>
                    <a:pt x="14054" y="9823"/>
                    <a:pt x="11077" y="11957"/>
                  </a:cubicBezTo>
                  <a:cubicBezTo>
                    <a:pt x="8101" y="14189"/>
                    <a:pt x="5918" y="17364"/>
                    <a:pt x="4529" y="21531"/>
                  </a:cubicBezTo>
                  <a:lnTo>
                    <a:pt x="2445" y="21531"/>
                  </a:lnTo>
                  <a:cubicBezTo>
                    <a:pt x="3388" y="14685"/>
                    <a:pt x="5769" y="9426"/>
                    <a:pt x="9639" y="5706"/>
                  </a:cubicBezTo>
                  <a:cubicBezTo>
                    <a:pt x="13459" y="2035"/>
                    <a:pt x="18271" y="150"/>
                    <a:pt x="24075" y="150"/>
                  </a:cubicBezTo>
                  <a:cubicBezTo>
                    <a:pt x="30177" y="150"/>
                    <a:pt x="35287" y="2134"/>
                    <a:pt x="39404" y="6103"/>
                  </a:cubicBezTo>
                  <a:cubicBezTo>
                    <a:pt x="43522" y="10071"/>
                    <a:pt x="45605" y="14735"/>
                    <a:pt x="45605" y="20043"/>
                  </a:cubicBezTo>
                  <a:cubicBezTo>
                    <a:pt x="45605" y="23863"/>
                    <a:pt x="44712" y="27683"/>
                    <a:pt x="42926" y="31503"/>
                  </a:cubicBezTo>
                  <a:cubicBezTo>
                    <a:pt x="40148" y="37605"/>
                    <a:pt x="35684" y="44004"/>
                    <a:pt x="29532" y="50652"/>
                  </a:cubicBezTo>
                  <a:cubicBezTo>
                    <a:pt x="20255" y="60822"/>
                    <a:pt x="14451" y="66924"/>
                    <a:pt x="12169" y="68958"/>
                  </a:cubicBezTo>
                  <a:lnTo>
                    <a:pt x="31913" y="68958"/>
                  </a:lnTo>
                  <a:cubicBezTo>
                    <a:pt x="35932" y="69007"/>
                    <a:pt x="38759" y="68858"/>
                    <a:pt x="40396" y="68511"/>
                  </a:cubicBezTo>
                  <a:cubicBezTo>
                    <a:pt x="41984" y="68263"/>
                    <a:pt x="43423" y="67668"/>
                    <a:pt x="44762" y="66725"/>
                  </a:cubicBezTo>
                  <a:cubicBezTo>
                    <a:pt x="46052" y="65832"/>
                    <a:pt x="47193" y="64493"/>
                    <a:pt x="48185" y="6280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2" name="任意多边形: 形状 191">
              <a:extLst>
                <a:ext uri="{FF2B5EF4-FFF2-40B4-BE49-F238E27FC236}">
                  <a16:creationId xmlns:a16="http://schemas.microsoft.com/office/drawing/2014/main" id="{ABFA6536-C43F-5079-4F4B-C63F4BD74613}"/>
                </a:ext>
              </a:extLst>
            </p:cNvPr>
            <p:cNvSpPr/>
            <p:nvPr/>
          </p:nvSpPr>
          <p:spPr>
            <a:xfrm>
              <a:off x="6758555" y="3923660"/>
              <a:ext cx="4043070" cy="12700"/>
            </a:xfrm>
            <a:custGeom>
              <a:avLst/>
              <a:gdLst>
                <a:gd name="connsiteX0" fmla="*/ 4043004 w 4043070"/>
                <a:gd name="connsiteY0" fmla="*/ -5 h 12700"/>
                <a:gd name="connsiteX1" fmla="*/ -66 w 4043070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3070" h="12700">
                  <a:moveTo>
                    <a:pt x="4043004" y="-5"/>
                  </a:moveTo>
                  <a:lnTo>
                    <a:pt x="-66" y="-5"/>
                  </a:lnTo>
                </a:path>
              </a:pathLst>
            </a:custGeom>
            <a:noFill/>
            <a:ln w="25400" cap="sq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3" name="任意多边形: 形状 192">
              <a:extLst>
                <a:ext uri="{FF2B5EF4-FFF2-40B4-BE49-F238E27FC236}">
                  <a16:creationId xmlns:a16="http://schemas.microsoft.com/office/drawing/2014/main" id="{4E46DE1F-CB84-6939-E0BD-16055434E6B9}"/>
                </a:ext>
              </a:extLst>
            </p:cNvPr>
            <p:cNvSpPr/>
            <p:nvPr/>
          </p:nvSpPr>
          <p:spPr>
            <a:xfrm>
              <a:off x="6758555" y="1424885"/>
              <a:ext cx="12700" cy="2498775"/>
            </a:xfrm>
            <a:custGeom>
              <a:avLst/>
              <a:gdLst>
                <a:gd name="connsiteX0" fmla="*/ -66 w 12700"/>
                <a:gd name="connsiteY0" fmla="*/ 2498771 h 2498775"/>
                <a:gd name="connsiteX1" fmla="*/ -66 w 12700"/>
                <a:gd name="connsiteY1" fmla="*/ -5 h 249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498775">
                  <a:moveTo>
                    <a:pt x="-66" y="2498771"/>
                  </a:moveTo>
                  <a:lnTo>
                    <a:pt x="-66" y="-5"/>
                  </a:lnTo>
                </a:path>
              </a:pathLst>
            </a:custGeom>
            <a:noFill/>
            <a:ln w="25400" cap="sq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4" name="任意多边形: 形状 193">
              <a:extLst>
                <a:ext uri="{FF2B5EF4-FFF2-40B4-BE49-F238E27FC236}">
                  <a16:creationId xmlns:a16="http://schemas.microsoft.com/office/drawing/2014/main" id="{54B1DDB1-59A7-1FF3-4F70-DB76926B0491}"/>
                </a:ext>
              </a:extLst>
            </p:cNvPr>
            <p:cNvSpPr/>
            <p:nvPr/>
          </p:nvSpPr>
          <p:spPr>
            <a:xfrm>
              <a:off x="6758555" y="1424885"/>
              <a:ext cx="4043070" cy="12700"/>
            </a:xfrm>
            <a:custGeom>
              <a:avLst/>
              <a:gdLst>
                <a:gd name="connsiteX0" fmla="*/ -66 w 4043070"/>
                <a:gd name="connsiteY0" fmla="*/ -5 h 12700"/>
                <a:gd name="connsiteX1" fmla="*/ 4043004 w 4043070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3070" h="12700">
                  <a:moveTo>
                    <a:pt x="-66" y="-5"/>
                  </a:moveTo>
                  <a:lnTo>
                    <a:pt x="4043004" y="-5"/>
                  </a:lnTo>
                </a:path>
              </a:pathLst>
            </a:custGeom>
            <a:noFill/>
            <a:ln w="25400" cap="sq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5" name="任意多边形: 形状 194">
              <a:extLst>
                <a:ext uri="{FF2B5EF4-FFF2-40B4-BE49-F238E27FC236}">
                  <a16:creationId xmlns:a16="http://schemas.microsoft.com/office/drawing/2014/main" id="{9936C4B3-1FA4-2378-88C3-75501BC450DD}"/>
                </a:ext>
              </a:extLst>
            </p:cNvPr>
            <p:cNvSpPr/>
            <p:nvPr/>
          </p:nvSpPr>
          <p:spPr>
            <a:xfrm>
              <a:off x="10801626" y="1424885"/>
              <a:ext cx="12700" cy="2498775"/>
            </a:xfrm>
            <a:custGeom>
              <a:avLst/>
              <a:gdLst>
                <a:gd name="connsiteX0" fmla="*/ -66 w 12700"/>
                <a:gd name="connsiteY0" fmla="*/ -5 h 2498775"/>
                <a:gd name="connsiteX1" fmla="*/ -66 w 12700"/>
                <a:gd name="connsiteY1" fmla="*/ 2498771 h 249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498775">
                  <a:moveTo>
                    <a:pt x="-66" y="-5"/>
                  </a:moveTo>
                  <a:lnTo>
                    <a:pt x="-66" y="2498771"/>
                  </a:lnTo>
                </a:path>
              </a:pathLst>
            </a:custGeom>
            <a:noFill/>
            <a:ln w="25400" cap="sq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6" name="任意多边形: 形状 195">
              <a:extLst>
                <a:ext uri="{FF2B5EF4-FFF2-40B4-BE49-F238E27FC236}">
                  <a16:creationId xmlns:a16="http://schemas.microsoft.com/office/drawing/2014/main" id="{3BAFA31D-1288-621D-5910-53AFA1D4A916}"/>
                </a:ext>
              </a:extLst>
            </p:cNvPr>
            <p:cNvSpPr/>
            <p:nvPr/>
          </p:nvSpPr>
          <p:spPr>
            <a:xfrm>
              <a:off x="6772347" y="3895035"/>
              <a:ext cx="12700" cy="28625"/>
            </a:xfrm>
            <a:custGeom>
              <a:avLst/>
              <a:gdLst>
                <a:gd name="connsiteX0" fmla="*/ -66 w 12700"/>
                <a:gd name="connsiteY0" fmla="*/ 28621 h 28625"/>
                <a:gd name="connsiteX1" fmla="*/ -66 w 12700"/>
                <a:gd name="connsiteY1" fmla="*/ -5 h 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5">
                  <a:moveTo>
                    <a:pt x="-66" y="28621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7" name="任意多边形: 形状 196">
              <a:extLst>
                <a:ext uri="{FF2B5EF4-FFF2-40B4-BE49-F238E27FC236}">
                  <a16:creationId xmlns:a16="http://schemas.microsoft.com/office/drawing/2014/main" id="{8608D1E8-380E-7571-B983-1BEF5E14D66B}"/>
                </a:ext>
              </a:extLst>
            </p:cNvPr>
            <p:cNvSpPr/>
            <p:nvPr/>
          </p:nvSpPr>
          <p:spPr>
            <a:xfrm>
              <a:off x="6918601" y="3875985"/>
              <a:ext cx="12700" cy="47675"/>
            </a:xfrm>
            <a:custGeom>
              <a:avLst/>
              <a:gdLst>
                <a:gd name="connsiteX0" fmla="*/ -66 w 12700"/>
                <a:gd name="connsiteY0" fmla="*/ 47671 h 47675"/>
                <a:gd name="connsiteX1" fmla="*/ -66 w 12700"/>
                <a:gd name="connsiteY1" fmla="*/ -5 h 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47675">
                  <a:moveTo>
                    <a:pt x="-66" y="47671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198" name="图形 7">
              <a:extLst>
                <a:ext uri="{FF2B5EF4-FFF2-40B4-BE49-F238E27FC236}">
                  <a16:creationId xmlns:a16="http://schemas.microsoft.com/office/drawing/2014/main" id="{5CAB1808-7E9E-6182-2B21-B35CD1D39151}"/>
                </a:ext>
              </a:extLst>
            </p:cNvPr>
            <p:cNvGrpSpPr/>
            <p:nvPr/>
          </p:nvGrpSpPr>
          <p:grpSpPr>
            <a:xfrm>
              <a:off x="6825493" y="3997306"/>
              <a:ext cx="195262" cy="113506"/>
              <a:chOff x="6825493" y="3997306"/>
              <a:chExt cx="195262" cy="113506"/>
            </a:xfrm>
            <a:solidFill>
              <a:srgbClr val="000000"/>
            </a:solidFill>
          </p:grpSpPr>
          <p:sp>
            <p:nvSpPr>
              <p:cNvPr id="199" name="任意多边形: 形状 198">
                <a:extLst>
                  <a:ext uri="{FF2B5EF4-FFF2-40B4-BE49-F238E27FC236}">
                    <a16:creationId xmlns:a16="http://schemas.microsoft.com/office/drawing/2014/main" id="{9BE11162-99AF-4123-E723-2C7401CB1F18}"/>
                  </a:ext>
                </a:extLst>
              </p:cNvPr>
              <p:cNvSpPr/>
              <p:nvPr/>
            </p:nvSpPr>
            <p:spPr>
              <a:xfrm>
                <a:off x="6825493" y="3997306"/>
                <a:ext cx="58836" cy="111571"/>
              </a:xfrm>
              <a:custGeom>
                <a:avLst/>
                <a:gdLst>
                  <a:gd name="connsiteX0" fmla="*/ 58881 w 58836"/>
                  <a:gd name="connsiteY0" fmla="*/ 212 h 111571"/>
                  <a:gd name="connsiteX1" fmla="*/ 32935 w 58836"/>
                  <a:gd name="connsiteY1" fmla="*/ 90601 h 111571"/>
                  <a:gd name="connsiteX2" fmla="*/ 30703 w 58836"/>
                  <a:gd name="connsiteY2" fmla="*/ 102110 h 111571"/>
                  <a:gd name="connsiteX3" fmla="*/ 32737 w 58836"/>
                  <a:gd name="connsiteY3" fmla="*/ 106674 h 111571"/>
                  <a:gd name="connsiteX4" fmla="*/ 42361 w 58836"/>
                  <a:gd name="connsiteY4" fmla="*/ 108807 h 111571"/>
                  <a:gd name="connsiteX5" fmla="*/ 41567 w 58836"/>
                  <a:gd name="connsiteY5" fmla="*/ 111784 h 111571"/>
                  <a:gd name="connsiteX6" fmla="*/ 44 w 58836"/>
                  <a:gd name="connsiteY6" fmla="*/ 111784 h 111571"/>
                  <a:gd name="connsiteX7" fmla="*/ 1185 w 58836"/>
                  <a:gd name="connsiteY7" fmla="*/ 108807 h 111571"/>
                  <a:gd name="connsiteX8" fmla="*/ 9867 w 58836"/>
                  <a:gd name="connsiteY8" fmla="*/ 107766 h 111571"/>
                  <a:gd name="connsiteX9" fmla="*/ 14977 w 58836"/>
                  <a:gd name="connsiteY9" fmla="*/ 103896 h 111571"/>
                  <a:gd name="connsiteX10" fmla="*/ 20384 w 58836"/>
                  <a:gd name="connsiteY10" fmla="*/ 90601 h 111571"/>
                  <a:gd name="connsiteX11" fmla="*/ 39087 w 58836"/>
                  <a:gd name="connsiteY11" fmla="*/ 25662 h 111571"/>
                  <a:gd name="connsiteX12" fmla="*/ 40922 w 58836"/>
                  <a:gd name="connsiteY12" fmla="*/ 18915 h 111571"/>
                  <a:gd name="connsiteX13" fmla="*/ 41170 w 58836"/>
                  <a:gd name="connsiteY13" fmla="*/ 15790 h 111571"/>
                  <a:gd name="connsiteX14" fmla="*/ 39632 w 58836"/>
                  <a:gd name="connsiteY14" fmla="*/ 11374 h 111571"/>
                  <a:gd name="connsiteX15" fmla="*/ 35465 w 58836"/>
                  <a:gd name="connsiteY15" fmla="*/ 9737 h 111571"/>
                  <a:gd name="connsiteX16" fmla="*/ 28917 w 58836"/>
                  <a:gd name="connsiteY16" fmla="*/ 10680 h 111571"/>
                  <a:gd name="connsiteX17" fmla="*/ 27875 w 58836"/>
                  <a:gd name="connsiteY17" fmla="*/ 7803 h 111571"/>
                  <a:gd name="connsiteX18" fmla="*/ 55011 w 58836"/>
                  <a:gd name="connsiteY18" fmla="*/ 212 h 11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836" h="111571">
                    <a:moveTo>
                      <a:pt x="58881" y="212"/>
                    </a:moveTo>
                    <a:lnTo>
                      <a:pt x="32935" y="90601"/>
                    </a:lnTo>
                    <a:cubicBezTo>
                      <a:pt x="31397" y="95909"/>
                      <a:pt x="30653" y="99729"/>
                      <a:pt x="30703" y="102110"/>
                    </a:cubicBezTo>
                    <a:cubicBezTo>
                      <a:pt x="30653" y="104094"/>
                      <a:pt x="31348" y="105632"/>
                      <a:pt x="32737" y="106674"/>
                    </a:cubicBezTo>
                    <a:cubicBezTo>
                      <a:pt x="34076" y="107716"/>
                      <a:pt x="37301" y="108410"/>
                      <a:pt x="42361" y="108807"/>
                    </a:cubicBezTo>
                    <a:lnTo>
                      <a:pt x="41567" y="111784"/>
                    </a:lnTo>
                    <a:lnTo>
                      <a:pt x="44" y="111784"/>
                    </a:lnTo>
                    <a:lnTo>
                      <a:pt x="1185" y="108807"/>
                    </a:lnTo>
                    <a:cubicBezTo>
                      <a:pt x="5551" y="108708"/>
                      <a:pt x="8428" y="108361"/>
                      <a:pt x="9867" y="107766"/>
                    </a:cubicBezTo>
                    <a:cubicBezTo>
                      <a:pt x="12099" y="106773"/>
                      <a:pt x="13836" y="105483"/>
                      <a:pt x="14977" y="103896"/>
                    </a:cubicBezTo>
                    <a:cubicBezTo>
                      <a:pt x="16713" y="101416"/>
                      <a:pt x="18499" y="97000"/>
                      <a:pt x="20384" y="90601"/>
                    </a:cubicBezTo>
                    <a:lnTo>
                      <a:pt x="39087" y="25662"/>
                    </a:lnTo>
                    <a:cubicBezTo>
                      <a:pt x="40178" y="21792"/>
                      <a:pt x="40773" y="19510"/>
                      <a:pt x="40922" y="18915"/>
                    </a:cubicBezTo>
                    <a:cubicBezTo>
                      <a:pt x="41071" y="17824"/>
                      <a:pt x="41170" y="16782"/>
                      <a:pt x="41170" y="15790"/>
                    </a:cubicBezTo>
                    <a:cubicBezTo>
                      <a:pt x="41170" y="13905"/>
                      <a:pt x="40625" y="12466"/>
                      <a:pt x="39632" y="11374"/>
                    </a:cubicBezTo>
                    <a:cubicBezTo>
                      <a:pt x="38541" y="10333"/>
                      <a:pt x="37152" y="9787"/>
                      <a:pt x="35465" y="9737"/>
                    </a:cubicBezTo>
                    <a:cubicBezTo>
                      <a:pt x="33977" y="9787"/>
                      <a:pt x="31794" y="10085"/>
                      <a:pt x="28917" y="10680"/>
                    </a:cubicBezTo>
                    <a:lnTo>
                      <a:pt x="27875" y="7803"/>
                    </a:lnTo>
                    <a:lnTo>
                      <a:pt x="55011" y="212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0" name="任意多边形: 形状 199">
                <a:extLst>
                  <a:ext uri="{FF2B5EF4-FFF2-40B4-BE49-F238E27FC236}">
                    <a16:creationId xmlns:a16="http://schemas.microsoft.com/office/drawing/2014/main" id="{FAF2A495-BA25-8761-AA5D-3758F57D19A0}"/>
                  </a:ext>
                </a:extLst>
              </p:cNvPr>
              <p:cNvSpPr/>
              <p:nvPr/>
            </p:nvSpPr>
            <p:spPr>
              <a:xfrm>
                <a:off x="6903526" y="4094441"/>
                <a:ext cx="16373" cy="16271"/>
              </a:xfrm>
              <a:custGeom>
                <a:avLst/>
                <a:gdLst>
                  <a:gd name="connsiteX0" fmla="*/ 8189 w 16373"/>
                  <a:gd name="connsiteY0" fmla="*/ 212 h 16271"/>
                  <a:gd name="connsiteX1" fmla="*/ 14043 w 16373"/>
                  <a:gd name="connsiteY1" fmla="*/ 2594 h 16271"/>
                  <a:gd name="connsiteX2" fmla="*/ 16424 w 16373"/>
                  <a:gd name="connsiteY2" fmla="*/ 8348 h 16271"/>
                  <a:gd name="connsiteX3" fmla="*/ 13993 w 16373"/>
                  <a:gd name="connsiteY3" fmla="*/ 14103 h 16271"/>
                  <a:gd name="connsiteX4" fmla="*/ 8189 w 16373"/>
                  <a:gd name="connsiteY4" fmla="*/ 16484 h 16271"/>
                  <a:gd name="connsiteX5" fmla="*/ 2434 w 16373"/>
                  <a:gd name="connsiteY5" fmla="*/ 14103 h 16271"/>
                  <a:gd name="connsiteX6" fmla="*/ 53 w 16373"/>
                  <a:gd name="connsiteY6" fmla="*/ 8348 h 16271"/>
                  <a:gd name="connsiteX7" fmla="*/ 2434 w 16373"/>
                  <a:gd name="connsiteY7" fmla="*/ 2594 h 16271"/>
                  <a:gd name="connsiteX8" fmla="*/ 8189 w 16373"/>
                  <a:gd name="connsiteY8" fmla="*/ 212 h 1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73" h="16271">
                    <a:moveTo>
                      <a:pt x="8189" y="212"/>
                    </a:moveTo>
                    <a:cubicBezTo>
                      <a:pt x="10471" y="212"/>
                      <a:pt x="12406" y="1006"/>
                      <a:pt x="14043" y="2594"/>
                    </a:cubicBezTo>
                    <a:cubicBezTo>
                      <a:pt x="15581" y="4181"/>
                      <a:pt x="16374" y="6116"/>
                      <a:pt x="16424" y="8348"/>
                    </a:cubicBezTo>
                    <a:cubicBezTo>
                      <a:pt x="16374" y="10630"/>
                      <a:pt x="15581" y="12565"/>
                      <a:pt x="13993" y="14103"/>
                    </a:cubicBezTo>
                    <a:cubicBezTo>
                      <a:pt x="12406" y="15690"/>
                      <a:pt x="10471" y="16435"/>
                      <a:pt x="8189" y="16484"/>
                    </a:cubicBezTo>
                    <a:cubicBezTo>
                      <a:pt x="5907" y="16435"/>
                      <a:pt x="3972" y="15690"/>
                      <a:pt x="2434" y="14103"/>
                    </a:cubicBezTo>
                    <a:cubicBezTo>
                      <a:pt x="797" y="12565"/>
                      <a:pt x="3" y="10630"/>
                      <a:pt x="53" y="8348"/>
                    </a:cubicBezTo>
                    <a:cubicBezTo>
                      <a:pt x="3" y="6116"/>
                      <a:pt x="797" y="4181"/>
                      <a:pt x="2434" y="2594"/>
                    </a:cubicBezTo>
                    <a:cubicBezTo>
                      <a:pt x="3972" y="1006"/>
                      <a:pt x="5907" y="212"/>
                      <a:pt x="8189" y="21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1" name="任意多边形: 形状 200">
                <a:extLst>
                  <a:ext uri="{FF2B5EF4-FFF2-40B4-BE49-F238E27FC236}">
                    <a16:creationId xmlns:a16="http://schemas.microsoft.com/office/drawing/2014/main" id="{7BD1350F-EEAE-0E15-BE53-8A61363F18AF}"/>
                  </a:ext>
                </a:extLst>
              </p:cNvPr>
              <p:cNvSpPr/>
              <p:nvPr/>
            </p:nvSpPr>
            <p:spPr>
              <a:xfrm>
                <a:off x="6949070" y="3997306"/>
                <a:ext cx="71685" cy="113506"/>
              </a:xfrm>
              <a:custGeom>
                <a:avLst/>
                <a:gdLst>
                  <a:gd name="connsiteX0" fmla="*/ 47332 w 71685"/>
                  <a:gd name="connsiteY0" fmla="*/ 212 h 113506"/>
                  <a:gd name="connsiteX1" fmla="*/ 64695 w 71685"/>
                  <a:gd name="connsiteY1" fmla="*/ 8844 h 113506"/>
                  <a:gd name="connsiteX2" fmla="*/ 71739 w 71685"/>
                  <a:gd name="connsiteY2" fmla="*/ 36080 h 113506"/>
                  <a:gd name="connsiteX3" fmla="*/ 66481 w 71685"/>
                  <a:gd name="connsiteY3" fmla="*/ 68673 h 113506"/>
                  <a:gd name="connsiteX4" fmla="*/ 51747 w 71685"/>
                  <a:gd name="connsiteY4" fmla="*/ 97447 h 113506"/>
                  <a:gd name="connsiteX5" fmla="*/ 35872 w 71685"/>
                  <a:gd name="connsiteY5" fmla="*/ 111288 h 113506"/>
                  <a:gd name="connsiteX6" fmla="*/ 24660 w 71685"/>
                  <a:gd name="connsiteY6" fmla="*/ 113719 h 113506"/>
                  <a:gd name="connsiteX7" fmla="*/ 7098 w 71685"/>
                  <a:gd name="connsiteY7" fmla="*/ 105087 h 113506"/>
                  <a:gd name="connsiteX8" fmla="*/ 54 w 71685"/>
                  <a:gd name="connsiteY8" fmla="*/ 77752 h 113506"/>
                  <a:gd name="connsiteX9" fmla="*/ 7148 w 71685"/>
                  <a:gd name="connsiteY9" fmla="*/ 40694 h 113506"/>
                  <a:gd name="connsiteX10" fmla="*/ 28381 w 71685"/>
                  <a:gd name="connsiteY10" fmla="*/ 7604 h 113506"/>
                  <a:gd name="connsiteX11" fmla="*/ 47332 w 71685"/>
                  <a:gd name="connsiteY11" fmla="*/ 212 h 113506"/>
                  <a:gd name="connsiteX12" fmla="*/ 47381 w 71685"/>
                  <a:gd name="connsiteY12" fmla="*/ 4380 h 113506"/>
                  <a:gd name="connsiteX13" fmla="*/ 37906 w 71685"/>
                  <a:gd name="connsiteY13" fmla="*/ 8051 h 113506"/>
                  <a:gd name="connsiteX14" fmla="*/ 27984 w 71685"/>
                  <a:gd name="connsiteY14" fmla="*/ 23330 h 113506"/>
                  <a:gd name="connsiteX15" fmla="*/ 18211 w 71685"/>
                  <a:gd name="connsiteY15" fmla="*/ 53245 h 113506"/>
                  <a:gd name="connsiteX16" fmla="*/ 12159 w 71685"/>
                  <a:gd name="connsiteY16" fmla="*/ 94024 h 113506"/>
                  <a:gd name="connsiteX17" fmla="*/ 15780 w 71685"/>
                  <a:gd name="connsiteY17" fmla="*/ 106575 h 113506"/>
                  <a:gd name="connsiteX18" fmla="*/ 24561 w 71685"/>
                  <a:gd name="connsiteY18" fmla="*/ 110742 h 113506"/>
                  <a:gd name="connsiteX19" fmla="*/ 32945 w 71685"/>
                  <a:gd name="connsiteY19" fmla="*/ 107517 h 113506"/>
                  <a:gd name="connsiteX20" fmla="*/ 48820 w 71685"/>
                  <a:gd name="connsiteY20" fmla="*/ 77752 h 113506"/>
                  <a:gd name="connsiteX21" fmla="*/ 59585 w 71685"/>
                  <a:gd name="connsiteY21" fmla="*/ 21792 h 113506"/>
                  <a:gd name="connsiteX22" fmla="*/ 55914 w 71685"/>
                  <a:gd name="connsiteY22" fmla="*/ 8646 h 113506"/>
                  <a:gd name="connsiteX23" fmla="*/ 47381 w 71685"/>
                  <a:gd name="connsiteY23" fmla="*/ 4380 h 11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1685" h="113506">
                    <a:moveTo>
                      <a:pt x="47332" y="212"/>
                    </a:moveTo>
                    <a:cubicBezTo>
                      <a:pt x="54178" y="262"/>
                      <a:pt x="59982" y="3139"/>
                      <a:pt x="64695" y="8844"/>
                    </a:cubicBezTo>
                    <a:cubicBezTo>
                      <a:pt x="69358" y="14649"/>
                      <a:pt x="71690" y="23727"/>
                      <a:pt x="71739" y="36080"/>
                    </a:cubicBezTo>
                    <a:cubicBezTo>
                      <a:pt x="71690" y="46796"/>
                      <a:pt x="69953" y="57660"/>
                      <a:pt x="66481" y="68673"/>
                    </a:cubicBezTo>
                    <a:cubicBezTo>
                      <a:pt x="62959" y="79786"/>
                      <a:pt x="58047" y="89361"/>
                      <a:pt x="51747" y="97447"/>
                    </a:cubicBezTo>
                    <a:cubicBezTo>
                      <a:pt x="46637" y="103846"/>
                      <a:pt x="41329" y="108460"/>
                      <a:pt x="35872" y="111288"/>
                    </a:cubicBezTo>
                    <a:cubicBezTo>
                      <a:pt x="32598" y="112925"/>
                      <a:pt x="28877" y="113719"/>
                      <a:pt x="24660" y="113719"/>
                    </a:cubicBezTo>
                    <a:cubicBezTo>
                      <a:pt x="17665" y="113719"/>
                      <a:pt x="11811" y="110841"/>
                      <a:pt x="7098" y="105087"/>
                    </a:cubicBezTo>
                    <a:cubicBezTo>
                      <a:pt x="2386" y="99332"/>
                      <a:pt x="54" y="90253"/>
                      <a:pt x="54" y="77752"/>
                    </a:cubicBezTo>
                    <a:cubicBezTo>
                      <a:pt x="54" y="65498"/>
                      <a:pt x="2386" y="53146"/>
                      <a:pt x="7148" y="40694"/>
                    </a:cubicBezTo>
                    <a:cubicBezTo>
                      <a:pt x="12655" y="26208"/>
                      <a:pt x="19749" y="15145"/>
                      <a:pt x="28381" y="7604"/>
                    </a:cubicBezTo>
                    <a:cubicBezTo>
                      <a:pt x="33987" y="2693"/>
                      <a:pt x="40287" y="262"/>
                      <a:pt x="47332" y="212"/>
                    </a:cubicBezTo>
                    <a:close/>
                    <a:moveTo>
                      <a:pt x="47381" y="4380"/>
                    </a:moveTo>
                    <a:cubicBezTo>
                      <a:pt x="44256" y="4429"/>
                      <a:pt x="41081" y="5620"/>
                      <a:pt x="37906" y="8051"/>
                    </a:cubicBezTo>
                    <a:cubicBezTo>
                      <a:pt x="34681" y="10531"/>
                      <a:pt x="31357" y="15641"/>
                      <a:pt x="27984" y="23330"/>
                    </a:cubicBezTo>
                    <a:cubicBezTo>
                      <a:pt x="24511" y="31119"/>
                      <a:pt x="21287" y="41090"/>
                      <a:pt x="18211" y="53245"/>
                    </a:cubicBezTo>
                    <a:cubicBezTo>
                      <a:pt x="14143" y="69269"/>
                      <a:pt x="12109" y="82862"/>
                      <a:pt x="12159" y="94024"/>
                    </a:cubicBezTo>
                    <a:cubicBezTo>
                      <a:pt x="12109" y="99630"/>
                      <a:pt x="13300" y="103797"/>
                      <a:pt x="15780" y="106575"/>
                    </a:cubicBezTo>
                    <a:cubicBezTo>
                      <a:pt x="18161" y="109353"/>
                      <a:pt x="21088" y="110742"/>
                      <a:pt x="24561" y="110742"/>
                    </a:cubicBezTo>
                    <a:cubicBezTo>
                      <a:pt x="27785" y="110742"/>
                      <a:pt x="30613" y="109700"/>
                      <a:pt x="32945" y="107517"/>
                    </a:cubicBezTo>
                    <a:cubicBezTo>
                      <a:pt x="39096" y="101763"/>
                      <a:pt x="44355" y="91841"/>
                      <a:pt x="48820" y="77752"/>
                    </a:cubicBezTo>
                    <a:cubicBezTo>
                      <a:pt x="55964" y="54832"/>
                      <a:pt x="59585" y="36179"/>
                      <a:pt x="59585" y="21792"/>
                    </a:cubicBezTo>
                    <a:cubicBezTo>
                      <a:pt x="59585" y="15889"/>
                      <a:pt x="58345" y="11474"/>
                      <a:pt x="55914" y="8646"/>
                    </a:cubicBezTo>
                    <a:cubicBezTo>
                      <a:pt x="53483" y="5818"/>
                      <a:pt x="50655" y="4429"/>
                      <a:pt x="47381" y="438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202" name="任意多边形: 形状 201">
              <a:extLst>
                <a:ext uri="{FF2B5EF4-FFF2-40B4-BE49-F238E27FC236}">
                  <a16:creationId xmlns:a16="http://schemas.microsoft.com/office/drawing/2014/main" id="{B7838409-21F9-1AEE-70B1-1F525296940D}"/>
                </a:ext>
              </a:extLst>
            </p:cNvPr>
            <p:cNvSpPr/>
            <p:nvPr/>
          </p:nvSpPr>
          <p:spPr>
            <a:xfrm>
              <a:off x="7064854" y="3895035"/>
              <a:ext cx="12700" cy="28625"/>
            </a:xfrm>
            <a:custGeom>
              <a:avLst/>
              <a:gdLst>
                <a:gd name="connsiteX0" fmla="*/ -66 w 12700"/>
                <a:gd name="connsiteY0" fmla="*/ 28621 h 28625"/>
                <a:gd name="connsiteX1" fmla="*/ -66 w 12700"/>
                <a:gd name="connsiteY1" fmla="*/ -5 h 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5">
                  <a:moveTo>
                    <a:pt x="-66" y="28621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3" name="任意多边形: 形状 202">
              <a:extLst>
                <a:ext uri="{FF2B5EF4-FFF2-40B4-BE49-F238E27FC236}">
                  <a16:creationId xmlns:a16="http://schemas.microsoft.com/office/drawing/2014/main" id="{14B8050D-428E-439B-B3A1-5EDAB9806D17}"/>
                </a:ext>
              </a:extLst>
            </p:cNvPr>
            <p:cNvSpPr/>
            <p:nvPr/>
          </p:nvSpPr>
          <p:spPr>
            <a:xfrm>
              <a:off x="7211094" y="3895035"/>
              <a:ext cx="12700" cy="28625"/>
            </a:xfrm>
            <a:custGeom>
              <a:avLst/>
              <a:gdLst>
                <a:gd name="connsiteX0" fmla="*/ -66 w 12700"/>
                <a:gd name="connsiteY0" fmla="*/ 28621 h 28625"/>
                <a:gd name="connsiteX1" fmla="*/ -66 w 12700"/>
                <a:gd name="connsiteY1" fmla="*/ -5 h 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5">
                  <a:moveTo>
                    <a:pt x="-66" y="28621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4" name="任意多边形: 形状 203">
              <a:extLst>
                <a:ext uri="{FF2B5EF4-FFF2-40B4-BE49-F238E27FC236}">
                  <a16:creationId xmlns:a16="http://schemas.microsoft.com/office/drawing/2014/main" id="{35E60C3B-FE14-F099-4A85-9498A3ECCE5C}"/>
                </a:ext>
              </a:extLst>
            </p:cNvPr>
            <p:cNvSpPr/>
            <p:nvPr/>
          </p:nvSpPr>
          <p:spPr>
            <a:xfrm>
              <a:off x="7357297" y="3895035"/>
              <a:ext cx="12700" cy="28625"/>
            </a:xfrm>
            <a:custGeom>
              <a:avLst/>
              <a:gdLst>
                <a:gd name="connsiteX0" fmla="*/ -66 w 12700"/>
                <a:gd name="connsiteY0" fmla="*/ 28621 h 28625"/>
                <a:gd name="connsiteX1" fmla="*/ -66 w 12700"/>
                <a:gd name="connsiteY1" fmla="*/ -5 h 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5">
                  <a:moveTo>
                    <a:pt x="-66" y="28621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5" name="任意多边形: 形状 204">
              <a:extLst>
                <a:ext uri="{FF2B5EF4-FFF2-40B4-BE49-F238E27FC236}">
                  <a16:creationId xmlns:a16="http://schemas.microsoft.com/office/drawing/2014/main" id="{0D0D520B-4371-4D23-69FE-26B52CF8A90D}"/>
                </a:ext>
              </a:extLst>
            </p:cNvPr>
            <p:cNvSpPr/>
            <p:nvPr/>
          </p:nvSpPr>
          <p:spPr>
            <a:xfrm>
              <a:off x="7503550" y="3875985"/>
              <a:ext cx="12700" cy="47675"/>
            </a:xfrm>
            <a:custGeom>
              <a:avLst/>
              <a:gdLst>
                <a:gd name="connsiteX0" fmla="*/ -66 w 12700"/>
                <a:gd name="connsiteY0" fmla="*/ 47671 h 47675"/>
                <a:gd name="connsiteX1" fmla="*/ -66 w 12700"/>
                <a:gd name="connsiteY1" fmla="*/ -5 h 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47675">
                  <a:moveTo>
                    <a:pt x="-66" y="47671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206" name="图形 7">
              <a:extLst>
                <a:ext uri="{FF2B5EF4-FFF2-40B4-BE49-F238E27FC236}">
                  <a16:creationId xmlns:a16="http://schemas.microsoft.com/office/drawing/2014/main" id="{6C4E5263-AF19-CBE0-5D07-979E204EEE24}"/>
                </a:ext>
              </a:extLst>
            </p:cNvPr>
            <p:cNvGrpSpPr/>
            <p:nvPr/>
          </p:nvGrpSpPr>
          <p:grpSpPr>
            <a:xfrm>
              <a:off x="7410439" y="3997306"/>
              <a:ext cx="191144" cy="113407"/>
              <a:chOff x="7410439" y="3997306"/>
              <a:chExt cx="191144" cy="113407"/>
            </a:xfrm>
            <a:solidFill>
              <a:srgbClr val="000000"/>
            </a:solidFill>
          </p:grpSpPr>
          <p:sp>
            <p:nvSpPr>
              <p:cNvPr id="207" name="任意多边形: 形状 206">
                <a:extLst>
                  <a:ext uri="{FF2B5EF4-FFF2-40B4-BE49-F238E27FC236}">
                    <a16:creationId xmlns:a16="http://schemas.microsoft.com/office/drawing/2014/main" id="{CE7A724A-FF97-42FB-1909-8298E0CF80B8}"/>
                  </a:ext>
                </a:extLst>
              </p:cNvPr>
              <p:cNvSpPr/>
              <p:nvPr/>
            </p:nvSpPr>
            <p:spPr>
              <a:xfrm>
                <a:off x="7410439" y="3997306"/>
                <a:ext cx="58836" cy="111571"/>
              </a:xfrm>
              <a:custGeom>
                <a:avLst/>
                <a:gdLst>
                  <a:gd name="connsiteX0" fmla="*/ 58927 w 58836"/>
                  <a:gd name="connsiteY0" fmla="*/ 212 h 111571"/>
                  <a:gd name="connsiteX1" fmla="*/ 32981 w 58836"/>
                  <a:gd name="connsiteY1" fmla="*/ 90601 h 111571"/>
                  <a:gd name="connsiteX2" fmla="*/ 30749 w 58836"/>
                  <a:gd name="connsiteY2" fmla="*/ 102110 h 111571"/>
                  <a:gd name="connsiteX3" fmla="*/ 32783 w 58836"/>
                  <a:gd name="connsiteY3" fmla="*/ 106674 h 111571"/>
                  <a:gd name="connsiteX4" fmla="*/ 42407 w 58836"/>
                  <a:gd name="connsiteY4" fmla="*/ 108807 h 111571"/>
                  <a:gd name="connsiteX5" fmla="*/ 41613 w 58836"/>
                  <a:gd name="connsiteY5" fmla="*/ 111784 h 111571"/>
                  <a:gd name="connsiteX6" fmla="*/ 90 w 58836"/>
                  <a:gd name="connsiteY6" fmla="*/ 111784 h 111571"/>
                  <a:gd name="connsiteX7" fmla="*/ 1231 w 58836"/>
                  <a:gd name="connsiteY7" fmla="*/ 108807 h 111571"/>
                  <a:gd name="connsiteX8" fmla="*/ 9913 w 58836"/>
                  <a:gd name="connsiteY8" fmla="*/ 107766 h 111571"/>
                  <a:gd name="connsiteX9" fmla="*/ 15023 w 58836"/>
                  <a:gd name="connsiteY9" fmla="*/ 103896 h 111571"/>
                  <a:gd name="connsiteX10" fmla="*/ 20430 w 58836"/>
                  <a:gd name="connsiteY10" fmla="*/ 90601 h 111571"/>
                  <a:gd name="connsiteX11" fmla="*/ 39133 w 58836"/>
                  <a:gd name="connsiteY11" fmla="*/ 25662 h 111571"/>
                  <a:gd name="connsiteX12" fmla="*/ 40968 w 58836"/>
                  <a:gd name="connsiteY12" fmla="*/ 18915 h 111571"/>
                  <a:gd name="connsiteX13" fmla="*/ 41216 w 58836"/>
                  <a:gd name="connsiteY13" fmla="*/ 15790 h 111571"/>
                  <a:gd name="connsiteX14" fmla="*/ 39679 w 58836"/>
                  <a:gd name="connsiteY14" fmla="*/ 11374 h 111571"/>
                  <a:gd name="connsiteX15" fmla="*/ 35511 w 58836"/>
                  <a:gd name="connsiteY15" fmla="*/ 9737 h 111571"/>
                  <a:gd name="connsiteX16" fmla="*/ 28963 w 58836"/>
                  <a:gd name="connsiteY16" fmla="*/ 10680 h 111571"/>
                  <a:gd name="connsiteX17" fmla="*/ 27921 w 58836"/>
                  <a:gd name="connsiteY17" fmla="*/ 7803 h 111571"/>
                  <a:gd name="connsiteX18" fmla="*/ 55057 w 58836"/>
                  <a:gd name="connsiteY18" fmla="*/ 212 h 11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836" h="111571">
                    <a:moveTo>
                      <a:pt x="58927" y="212"/>
                    </a:moveTo>
                    <a:lnTo>
                      <a:pt x="32981" y="90601"/>
                    </a:lnTo>
                    <a:cubicBezTo>
                      <a:pt x="31443" y="95909"/>
                      <a:pt x="30699" y="99729"/>
                      <a:pt x="30749" y="102110"/>
                    </a:cubicBezTo>
                    <a:cubicBezTo>
                      <a:pt x="30699" y="104094"/>
                      <a:pt x="31394" y="105632"/>
                      <a:pt x="32783" y="106674"/>
                    </a:cubicBezTo>
                    <a:cubicBezTo>
                      <a:pt x="34122" y="107716"/>
                      <a:pt x="37347" y="108410"/>
                      <a:pt x="42407" y="108807"/>
                    </a:cubicBezTo>
                    <a:lnTo>
                      <a:pt x="41613" y="111784"/>
                    </a:lnTo>
                    <a:lnTo>
                      <a:pt x="90" y="111784"/>
                    </a:lnTo>
                    <a:lnTo>
                      <a:pt x="1231" y="108807"/>
                    </a:lnTo>
                    <a:cubicBezTo>
                      <a:pt x="5597" y="108708"/>
                      <a:pt x="8474" y="108361"/>
                      <a:pt x="9913" y="107766"/>
                    </a:cubicBezTo>
                    <a:cubicBezTo>
                      <a:pt x="12145" y="106773"/>
                      <a:pt x="13882" y="105483"/>
                      <a:pt x="15023" y="103896"/>
                    </a:cubicBezTo>
                    <a:cubicBezTo>
                      <a:pt x="16759" y="101416"/>
                      <a:pt x="18545" y="97000"/>
                      <a:pt x="20430" y="90601"/>
                    </a:cubicBezTo>
                    <a:lnTo>
                      <a:pt x="39133" y="25662"/>
                    </a:lnTo>
                    <a:cubicBezTo>
                      <a:pt x="40224" y="21792"/>
                      <a:pt x="40819" y="19510"/>
                      <a:pt x="40968" y="18915"/>
                    </a:cubicBezTo>
                    <a:cubicBezTo>
                      <a:pt x="41117" y="17824"/>
                      <a:pt x="41216" y="16782"/>
                      <a:pt x="41216" y="15790"/>
                    </a:cubicBezTo>
                    <a:cubicBezTo>
                      <a:pt x="41216" y="13905"/>
                      <a:pt x="40671" y="12466"/>
                      <a:pt x="39679" y="11374"/>
                    </a:cubicBezTo>
                    <a:cubicBezTo>
                      <a:pt x="38587" y="10333"/>
                      <a:pt x="37198" y="9787"/>
                      <a:pt x="35511" y="9737"/>
                    </a:cubicBezTo>
                    <a:cubicBezTo>
                      <a:pt x="34023" y="9787"/>
                      <a:pt x="31840" y="10085"/>
                      <a:pt x="28963" y="10680"/>
                    </a:cubicBezTo>
                    <a:lnTo>
                      <a:pt x="27921" y="7803"/>
                    </a:lnTo>
                    <a:lnTo>
                      <a:pt x="55057" y="212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8" name="任意多边形: 形状 207">
                <a:extLst>
                  <a:ext uri="{FF2B5EF4-FFF2-40B4-BE49-F238E27FC236}">
                    <a16:creationId xmlns:a16="http://schemas.microsoft.com/office/drawing/2014/main" id="{6164C55E-A6A7-72C4-ADC6-55F0B1111254}"/>
                  </a:ext>
                </a:extLst>
              </p:cNvPr>
              <p:cNvSpPr/>
              <p:nvPr/>
            </p:nvSpPr>
            <p:spPr>
              <a:xfrm>
                <a:off x="7488473" y="4094441"/>
                <a:ext cx="16373" cy="16271"/>
              </a:xfrm>
              <a:custGeom>
                <a:avLst/>
                <a:gdLst>
                  <a:gd name="connsiteX0" fmla="*/ 8235 w 16373"/>
                  <a:gd name="connsiteY0" fmla="*/ 212 h 16271"/>
                  <a:gd name="connsiteX1" fmla="*/ 14089 w 16373"/>
                  <a:gd name="connsiteY1" fmla="*/ 2594 h 16271"/>
                  <a:gd name="connsiteX2" fmla="*/ 16470 w 16373"/>
                  <a:gd name="connsiteY2" fmla="*/ 8348 h 16271"/>
                  <a:gd name="connsiteX3" fmla="*/ 14039 w 16373"/>
                  <a:gd name="connsiteY3" fmla="*/ 14103 h 16271"/>
                  <a:gd name="connsiteX4" fmla="*/ 8235 w 16373"/>
                  <a:gd name="connsiteY4" fmla="*/ 16484 h 16271"/>
                  <a:gd name="connsiteX5" fmla="*/ 2480 w 16373"/>
                  <a:gd name="connsiteY5" fmla="*/ 14103 h 16271"/>
                  <a:gd name="connsiteX6" fmla="*/ 99 w 16373"/>
                  <a:gd name="connsiteY6" fmla="*/ 8348 h 16271"/>
                  <a:gd name="connsiteX7" fmla="*/ 2480 w 16373"/>
                  <a:gd name="connsiteY7" fmla="*/ 2594 h 16271"/>
                  <a:gd name="connsiteX8" fmla="*/ 8235 w 16373"/>
                  <a:gd name="connsiteY8" fmla="*/ 212 h 1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73" h="16271">
                    <a:moveTo>
                      <a:pt x="8235" y="212"/>
                    </a:moveTo>
                    <a:cubicBezTo>
                      <a:pt x="10517" y="212"/>
                      <a:pt x="12452" y="1006"/>
                      <a:pt x="14089" y="2594"/>
                    </a:cubicBezTo>
                    <a:cubicBezTo>
                      <a:pt x="15627" y="4181"/>
                      <a:pt x="16420" y="6116"/>
                      <a:pt x="16470" y="8348"/>
                    </a:cubicBezTo>
                    <a:cubicBezTo>
                      <a:pt x="16420" y="10630"/>
                      <a:pt x="15627" y="12565"/>
                      <a:pt x="14039" y="14103"/>
                    </a:cubicBezTo>
                    <a:cubicBezTo>
                      <a:pt x="12452" y="15690"/>
                      <a:pt x="10517" y="16435"/>
                      <a:pt x="8235" y="16484"/>
                    </a:cubicBezTo>
                    <a:cubicBezTo>
                      <a:pt x="5953" y="16435"/>
                      <a:pt x="4018" y="15690"/>
                      <a:pt x="2480" y="14103"/>
                    </a:cubicBezTo>
                    <a:cubicBezTo>
                      <a:pt x="843" y="12565"/>
                      <a:pt x="49" y="10630"/>
                      <a:pt x="99" y="8348"/>
                    </a:cubicBezTo>
                    <a:cubicBezTo>
                      <a:pt x="49" y="6116"/>
                      <a:pt x="843" y="4181"/>
                      <a:pt x="2480" y="2594"/>
                    </a:cubicBezTo>
                    <a:cubicBezTo>
                      <a:pt x="4018" y="1006"/>
                      <a:pt x="5953" y="212"/>
                      <a:pt x="8235" y="21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9" name="任意多边形: 形状 208">
                <a:extLst>
                  <a:ext uri="{FF2B5EF4-FFF2-40B4-BE49-F238E27FC236}">
                    <a16:creationId xmlns:a16="http://schemas.microsoft.com/office/drawing/2014/main" id="{585A05A0-7D53-FADE-3FDF-2EF2436ED8D5}"/>
                  </a:ext>
                </a:extLst>
              </p:cNvPr>
              <p:cNvSpPr/>
              <p:nvPr/>
            </p:nvSpPr>
            <p:spPr>
              <a:xfrm>
                <a:off x="7526773" y="3997306"/>
                <a:ext cx="74810" cy="111571"/>
              </a:xfrm>
              <a:custGeom>
                <a:avLst/>
                <a:gdLst>
                  <a:gd name="connsiteX0" fmla="*/ 54521 w 74810"/>
                  <a:gd name="connsiteY0" fmla="*/ 111784 h 111571"/>
                  <a:gd name="connsiteX1" fmla="*/ 100 w 74810"/>
                  <a:gd name="connsiteY1" fmla="*/ 111784 h 111571"/>
                  <a:gd name="connsiteX2" fmla="*/ 100 w 74810"/>
                  <a:gd name="connsiteY2" fmla="*/ 108807 h 111571"/>
                  <a:gd name="connsiteX3" fmla="*/ 55067 w 74810"/>
                  <a:gd name="connsiteY3" fmla="*/ 51657 h 111571"/>
                  <a:gd name="connsiteX4" fmla="*/ 61268 w 74810"/>
                  <a:gd name="connsiteY4" fmla="*/ 31466 h 111571"/>
                  <a:gd name="connsiteX5" fmla="*/ 56109 w 74810"/>
                  <a:gd name="connsiteY5" fmla="*/ 17824 h 111571"/>
                  <a:gd name="connsiteX6" fmla="*/ 42764 w 74810"/>
                  <a:gd name="connsiteY6" fmla="*/ 12565 h 111571"/>
                  <a:gd name="connsiteX7" fmla="*/ 24061 w 74810"/>
                  <a:gd name="connsiteY7" fmla="*/ 23430 h 111571"/>
                  <a:gd name="connsiteX8" fmla="*/ 21234 w 74810"/>
                  <a:gd name="connsiteY8" fmla="*/ 22140 h 111571"/>
                  <a:gd name="connsiteX9" fmla="*/ 33239 w 74810"/>
                  <a:gd name="connsiteY9" fmla="*/ 5967 h 111571"/>
                  <a:gd name="connsiteX10" fmla="*/ 50305 w 74810"/>
                  <a:gd name="connsiteY10" fmla="*/ 212 h 111571"/>
                  <a:gd name="connsiteX11" fmla="*/ 67817 w 74810"/>
                  <a:gd name="connsiteY11" fmla="*/ 7356 h 111571"/>
                  <a:gd name="connsiteX12" fmla="*/ 74911 w 74810"/>
                  <a:gd name="connsiteY12" fmla="*/ 24620 h 111571"/>
                  <a:gd name="connsiteX13" fmla="*/ 72430 w 74810"/>
                  <a:gd name="connsiteY13" fmla="*/ 37767 h 111571"/>
                  <a:gd name="connsiteX14" fmla="*/ 58143 w 74810"/>
                  <a:gd name="connsiteY14" fmla="*/ 58900 h 111571"/>
                  <a:gd name="connsiteX15" fmla="*/ 15975 w 74810"/>
                  <a:gd name="connsiteY15" fmla="*/ 100076 h 111571"/>
                  <a:gd name="connsiteX16" fmla="*/ 43409 w 74810"/>
                  <a:gd name="connsiteY16" fmla="*/ 100076 h 111571"/>
                  <a:gd name="connsiteX17" fmla="*/ 54273 w 74810"/>
                  <a:gd name="connsiteY17" fmla="*/ 97348 h 111571"/>
                  <a:gd name="connsiteX18" fmla="*/ 60425 w 74810"/>
                  <a:gd name="connsiteY18" fmla="*/ 90005 h 111571"/>
                  <a:gd name="connsiteX19" fmla="*/ 63650 w 74810"/>
                  <a:gd name="connsiteY19" fmla="*/ 90005 h 11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4810" h="111571">
                    <a:moveTo>
                      <a:pt x="54521" y="111784"/>
                    </a:moveTo>
                    <a:lnTo>
                      <a:pt x="100" y="111784"/>
                    </a:lnTo>
                    <a:lnTo>
                      <a:pt x="100" y="108807"/>
                    </a:lnTo>
                    <a:cubicBezTo>
                      <a:pt x="27832" y="84499"/>
                      <a:pt x="46137" y="65449"/>
                      <a:pt x="55067" y="51657"/>
                    </a:cubicBezTo>
                    <a:cubicBezTo>
                      <a:pt x="59135" y="45258"/>
                      <a:pt x="61219" y="38560"/>
                      <a:pt x="61268" y="31466"/>
                    </a:cubicBezTo>
                    <a:cubicBezTo>
                      <a:pt x="61219" y="25910"/>
                      <a:pt x="59482" y="21346"/>
                      <a:pt x="56109" y="17824"/>
                    </a:cubicBezTo>
                    <a:cubicBezTo>
                      <a:pt x="52636" y="14351"/>
                      <a:pt x="48221" y="12615"/>
                      <a:pt x="42764" y="12565"/>
                    </a:cubicBezTo>
                    <a:cubicBezTo>
                      <a:pt x="35174" y="12615"/>
                      <a:pt x="28923" y="16236"/>
                      <a:pt x="24061" y="23430"/>
                    </a:cubicBezTo>
                    <a:lnTo>
                      <a:pt x="21234" y="22140"/>
                    </a:lnTo>
                    <a:cubicBezTo>
                      <a:pt x="23962" y="15244"/>
                      <a:pt x="27980" y="9837"/>
                      <a:pt x="33239" y="5967"/>
                    </a:cubicBezTo>
                    <a:cubicBezTo>
                      <a:pt x="38498" y="2147"/>
                      <a:pt x="44153" y="262"/>
                      <a:pt x="50305" y="212"/>
                    </a:cubicBezTo>
                    <a:cubicBezTo>
                      <a:pt x="57200" y="262"/>
                      <a:pt x="63054" y="2643"/>
                      <a:pt x="67817" y="7356"/>
                    </a:cubicBezTo>
                    <a:cubicBezTo>
                      <a:pt x="72530" y="12168"/>
                      <a:pt x="74911" y="17923"/>
                      <a:pt x="74911" y="24620"/>
                    </a:cubicBezTo>
                    <a:cubicBezTo>
                      <a:pt x="74911" y="29383"/>
                      <a:pt x="74067" y="33748"/>
                      <a:pt x="72430" y="37767"/>
                    </a:cubicBezTo>
                    <a:cubicBezTo>
                      <a:pt x="69801" y="44067"/>
                      <a:pt x="65039" y="51112"/>
                      <a:pt x="58143" y="58900"/>
                    </a:cubicBezTo>
                    <a:cubicBezTo>
                      <a:pt x="47576" y="70856"/>
                      <a:pt x="33537" y="84598"/>
                      <a:pt x="15975" y="100076"/>
                    </a:cubicBezTo>
                    <a:lnTo>
                      <a:pt x="43409" y="100076"/>
                    </a:lnTo>
                    <a:cubicBezTo>
                      <a:pt x="47775" y="100126"/>
                      <a:pt x="51396" y="99183"/>
                      <a:pt x="54273" y="97348"/>
                    </a:cubicBezTo>
                    <a:cubicBezTo>
                      <a:pt x="57101" y="95562"/>
                      <a:pt x="59135" y="93131"/>
                      <a:pt x="60425" y="90005"/>
                    </a:cubicBezTo>
                    <a:lnTo>
                      <a:pt x="63650" y="90005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210" name="任意多边形: 形状 209">
              <a:extLst>
                <a:ext uri="{FF2B5EF4-FFF2-40B4-BE49-F238E27FC236}">
                  <a16:creationId xmlns:a16="http://schemas.microsoft.com/office/drawing/2014/main" id="{065D6609-A13F-6E60-4A2B-7F596E09BB29}"/>
                </a:ext>
              </a:extLst>
            </p:cNvPr>
            <p:cNvSpPr/>
            <p:nvPr/>
          </p:nvSpPr>
          <p:spPr>
            <a:xfrm>
              <a:off x="7649790" y="3895035"/>
              <a:ext cx="12700" cy="28625"/>
            </a:xfrm>
            <a:custGeom>
              <a:avLst/>
              <a:gdLst>
                <a:gd name="connsiteX0" fmla="*/ -66 w 12700"/>
                <a:gd name="connsiteY0" fmla="*/ 28621 h 28625"/>
                <a:gd name="connsiteX1" fmla="*/ -66 w 12700"/>
                <a:gd name="connsiteY1" fmla="*/ -5 h 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5">
                  <a:moveTo>
                    <a:pt x="-66" y="28621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1" name="任意多边形: 形状 210">
              <a:extLst>
                <a:ext uri="{FF2B5EF4-FFF2-40B4-BE49-F238E27FC236}">
                  <a16:creationId xmlns:a16="http://schemas.microsoft.com/office/drawing/2014/main" id="{65F98B17-EDC7-3E2A-5F96-9BC639695094}"/>
                </a:ext>
              </a:extLst>
            </p:cNvPr>
            <p:cNvSpPr/>
            <p:nvPr/>
          </p:nvSpPr>
          <p:spPr>
            <a:xfrm>
              <a:off x="7796043" y="3895035"/>
              <a:ext cx="12700" cy="28625"/>
            </a:xfrm>
            <a:custGeom>
              <a:avLst/>
              <a:gdLst>
                <a:gd name="connsiteX0" fmla="*/ -66 w 12700"/>
                <a:gd name="connsiteY0" fmla="*/ 28621 h 28625"/>
                <a:gd name="connsiteX1" fmla="*/ -66 w 12700"/>
                <a:gd name="connsiteY1" fmla="*/ -5 h 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5">
                  <a:moveTo>
                    <a:pt x="-66" y="28621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" name="任意多边形: 形状 211">
              <a:extLst>
                <a:ext uri="{FF2B5EF4-FFF2-40B4-BE49-F238E27FC236}">
                  <a16:creationId xmlns:a16="http://schemas.microsoft.com/office/drawing/2014/main" id="{E86A1DC6-977B-11B5-BCFA-0E23ABAB740A}"/>
                </a:ext>
              </a:extLst>
            </p:cNvPr>
            <p:cNvSpPr/>
            <p:nvPr/>
          </p:nvSpPr>
          <p:spPr>
            <a:xfrm>
              <a:off x="7942284" y="3895035"/>
              <a:ext cx="12700" cy="28625"/>
            </a:xfrm>
            <a:custGeom>
              <a:avLst/>
              <a:gdLst>
                <a:gd name="connsiteX0" fmla="*/ -66 w 12700"/>
                <a:gd name="connsiteY0" fmla="*/ 28621 h 28625"/>
                <a:gd name="connsiteX1" fmla="*/ -66 w 12700"/>
                <a:gd name="connsiteY1" fmla="*/ -5 h 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5">
                  <a:moveTo>
                    <a:pt x="-66" y="28621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" name="任意多边形: 形状 212">
              <a:extLst>
                <a:ext uri="{FF2B5EF4-FFF2-40B4-BE49-F238E27FC236}">
                  <a16:creationId xmlns:a16="http://schemas.microsoft.com/office/drawing/2014/main" id="{98183B89-D852-5B88-B518-D89E5D0F0BC9}"/>
                </a:ext>
              </a:extLst>
            </p:cNvPr>
            <p:cNvSpPr/>
            <p:nvPr/>
          </p:nvSpPr>
          <p:spPr>
            <a:xfrm>
              <a:off x="8088486" y="3875985"/>
              <a:ext cx="12700" cy="47675"/>
            </a:xfrm>
            <a:custGeom>
              <a:avLst/>
              <a:gdLst>
                <a:gd name="connsiteX0" fmla="*/ -66 w 12700"/>
                <a:gd name="connsiteY0" fmla="*/ 47671 h 47675"/>
                <a:gd name="connsiteX1" fmla="*/ -66 w 12700"/>
                <a:gd name="connsiteY1" fmla="*/ -5 h 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47675">
                  <a:moveTo>
                    <a:pt x="-66" y="47671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214" name="图形 7">
              <a:extLst>
                <a:ext uri="{FF2B5EF4-FFF2-40B4-BE49-F238E27FC236}">
                  <a16:creationId xmlns:a16="http://schemas.microsoft.com/office/drawing/2014/main" id="{08BD2E36-9861-965B-5E95-CB107AC816E3}"/>
                </a:ext>
              </a:extLst>
            </p:cNvPr>
            <p:cNvGrpSpPr/>
            <p:nvPr/>
          </p:nvGrpSpPr>
          <p:grpSpPr>
            <a:xfrm>
              <a:off x="7995382" y="3997306"/>
              <a:ext cx="194121" cy="113506"/>
              <a:chOff x="7995382" y="3997306"/>
              <a:chExt cx="194121" cy="113506"/>
            </a:xfrm>
            <a:solidFill>
              <a:srgbClr val="000000"/>
            </a:solidFill>
          </p:grpSpPr>
          <p:sp>
            <p:nvSpPr>
              <p:cNvPr id="215" name="任意多边形: 形状 214">
                <a:extLst>
                  <a:ext uri="{FF2B5EF4-FFF2-40B4-BE49-F238E27FC236}">
                    <a16:creationId xmlns:a16="http://schemas.microsoft.com/office/drawing/2014/main" id="{CF9A1EDB-AAFE-D686-DDA2-F257481251B7}"/>
                  </a:ext>
                </a:extLst>
              </p:cNvPr>
              <p:cNvSpPr/>
              <p:nvPr/>
            </p:nvSpPr>
            <p:spPr>
              <a:xfrm>
                <a:off x="7995382" y="3997306"/>
                <a:ext cx="58836" cy="111571"/>
              </a:xfrm>
              <a:custGeom>
                <a:avLst/>
                <a:gdLst>
                  <a:gd name="connsiteX0" fmla="*/ 58973 w 58836"/>
                  <a:gd name="connsiteY0" fmla="*/ 212 h 111571"/>
                  <a:gd name="connsiteX1" fmla="*/ 33027 w 58836"/>
                  <a:gd name="connsiteY1" fmla="*/ 90601 h 111571"/>
                  <a:gd name="connsiteX2" fmla="*/ 30795 w 58836"/>
                  <a:gd name="connsiteY2" fmla="*/ 102110 h 111571"/>
                  <a:gd name="connsiteX3" fmla="*/ 32829 w 58836"/>
                  <a:gd name="connsiteY3" fmla="*/ 106674 h 111571"/>
                  <a:gd name="connsiteX4" fmla="*/ 42453 w 58836"/>
                  <a:gd name="connsiteY4" fmla="*/ 108807 h 111571"/>
                  <a:gd name="connsiteX5" fmla="*/ 41659 w 58836"/>
                  <a:gd name="connsiteY5" fmla="*/ 111784 h 111571"/>
                  <a:gd name="connsiteX6" fmla="*/ 136 w 58836"/>
                  <a:gd name="connsiteY6" fmla="*/ 111784 h 111571"/>
                  <a:gd name="connsiteX7" fmla="*/ 1277 w 58836"/>
                  <a:gd name="connsiteY7" fmla="*/ 108807 h 111571"/>
                  <a:gd name="connsiteX8" fmla="*/ 9959 w 58836"/>
                  <a:gd name="connsiteY8" fmla="*/ 107766 h 111571"/>
                  <a:gd name="connsiteX9" fmla="*/ 15069 w 58836"/>
                  <a:gd name="connsiteY9" fmla="*/ 103896 h 111571"/>
                  <a:gd name="connsiteX10" fmla="*/ 20476 w 58836"/>
                  <a:gd name="connsiteY10" fmla="*/ 90601 h 111571"/>
                  <a:gd name="connsiteX11" fmla="*/ 39179 w 58836"/>
                  <a:gd name="connsiteY11" fmla="*/ 25662 h 111571"/>
                  <a:gd name="connsiteX12" fmla="*/ 41014 w 58836"/>
                  <a:gd name="connsiteY12" fmla="*/ 18915 h 111571"/>
                  <a:gd name="connsiteX13" fmla="*/ 41262 w 58836"/>
                  <a:gd name="connsiteY13" fmla="*/ 15790 h 111571"/>
                  <a:gd name="connsiteX14" fmla="*/ 39725 w 58836"/>
                  <a:gd name="connsiteY14" fmla="*/ 11374 h 111571"/>
                  <a:gd name="connsiteX15" fmla="*/ 35557 w 58836"/>
                  <a:gd name="connsiteY15" fmla="*/ 9737 h 111571"/>
                  <a:gd name="connsiteX16" fmla="*/ 29009 w 58836"/>
                  <a:gd name="connsiteY16" fmla="*/ 10680 h 111571"/>
                  <a:gd name="connsiteX17" fmla="*/ 27967 w 58836"/>
                  <a:gd name="connsiteY17" fmla="*/ 7803 h 111571"/>
                  <a:gd name="connsiteX18" fmla="*/ 55103 w 58836"/>
                  <a:gd name="connsiteY18" fmla="*/ 212 h 11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836" h="111571">
                    <a:moveTo>
                      <a:pt x="58973" y="212"/>
                    </a:moveTo>
                    <a:lnTo>
                      <a:pt x="33027" y="90601"/>
                    </a:lnTo>
                    <a:cubicBezTo>
                      <a:pt x="31489" y="95909"/>
                      <a:pt x="30745" y="99729"/>
                      <a:pt x="30795" y="102110"/>
                    </a:cubicBezTo>
                    <a:cubicBezTo>
                      <a:pt x="30745" y="104094"/>
                      <a:pt x="31440" y="105632"/>
                      <a:pt x="32829" y="106674"/>
                    </a:cubicBezTo>
                    <a:cubicBezTo>
                      <a:pt x="34168" y="107716"/>
                      <a:pt x="37393" y="108410"/>
                      <a:pt x="42453" y="108807"/>
                    </a:cubicBezTo>
                    <a:lnTo>
                      <a:pt x="41659" y="111784"/>
                    </a:lnTo>
                    <a:lnTo>
                      <a:pt x="136" y="111784"/>
                    </a:lnTo>
                    <a:lnTo>
                      <a:pt x="1277" y="108807"/>
                    </a:lnTo>
                    <a:cubicBezTo>
                      <a:pt x="5643" y="108708"/>
                      <a:pt x="8520" y="108361"/>
                      <a:pt x="9959" y="107766"/>
                    </a:cubicBezTo>
                    <a:cubicBezTo>
                      <a:pt x="12191" y="106773"/>
                      <a:pt x="13928" y="105483"/>
                      <a:pt x="15069" y="103896"/>
                    </a:cubicBezTo>
                    <a:cubicBezTo>
                      <a:pt x="16805" y="101416"/>
                      <a:pt x="18591" y="97000"/>
                      <a:pt x="20476" y="90601"/>
                    </a:cubicBezTo>
                    <a:lnTo>
                      <a:pt x="39179" y="25662"/>
                    </a:lnTo>
                    <a:cubicBezTo>
                      <a:pt x="40270" y="21792"/>
                      <a:pt x="40866" y="19510"/>
                      <a:pt x="41014" y="18915"/>
                    </a:cubicBezTo>
                    <a:cubicBezTo>
                      <a:pt x="41163" y="17824"/>
                      <a:pt x="41262" y="16782"/>
                      <a:pt x="41262" y="15790"/>
                    </a:cubicBezTo>
                    <a:cubicBezTo>
                      <a:pt x="41262" y="13905"/>
                      <a:pt x="40717" y="12466"/>
                      <a:pt x="39725" y="11374"/>
                    </a:cubicBezTo>
                    <a:cubicBezTo>
                      <a:pt x="38633" y="10333"/>
                      <a:pt x="37244" y="9787"/>
                      <a:pt x="35557" y="9737"/>
                    </a:cubicBezTo>
                    <a:cubicBezTo>
                      <a:pt x="34069" y="9787"/>
                      <a:pt x="31886" y="10085"/>
                      <a:pt x="29009" y="10680"/>
                    </a:cubicBezTo>
                    <a:lnTo>
                      <a:pt x="27967" y="7803"/>
                    </a:lnTo>
                    <a:lnTo>
                      <a:pt x="55103" y="212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6" name="任意多边形: 形状 215">
                <a:extLst>
                  <a:ext uri="{FF2B5EF4-FFF2-40B4-BE49-F238E27FC236}">
                    <a16:creationId xmlns:a16="http://schemas.microsoft.com/office/drawing/2014/main" id="{8FBBA344-8A8F-B74C-9148-94874E7BCE6F}"/>
                  </a:ext>
                </a:extLst>
              </p:cNvPr>
              <p:cNvSpPr/>
              <p:nvPr/>
            </p:nvSpPr>
            <p:spPr>
              <a:xfrm>
                <a:off x="8073416" y="4094441"/>
                <a:ext cx="16373" cy="16271"/>
              </a:xfrm>
              <a:custGeom>
                <a:avLst/>
                <a:gdLst>
                  <a:gd name="connsiteX0" fmla="*/ 8281 w 16373"/>
                  <a:gd name="connsiteY0" fmla="*/ 212 h 16271"/>
                  <a:gd name="connsiteX1" fmla="*/ 14135 w 16373"/>
                  <a:gd name="connsiteY1" fmla="*/ 2594 h 16271"/>
                  <a:gd name="connsiteX2" fmla="*/ 16516 w 16373"/>
                  <a:gd name="connsiteY2" fmla="*/ 8348 h 16271"/>
                  <a:gd name="connsiteX3" fmla="*/ 14085 w 16373"/>
                  <a:gd name="connsiteY3" fmla="*/ 14103 h 16271"/>
                  <a:gd name="connsiteX4" fmla="*/ 8281 w 16373"/>
                  <a:gd name="connsiteY4" fmla="*/ 16484 h 16271"/>
                  <a:gd name="connsiteX5" fmla="*/ 2526 w 16373"/>
                  <a:gd name="connsiteY5" fmla="*/ 14103 h 16271"/>
                  <a:gd name="connsiteX6" fmla="*/ 145 w 16373"/>
                  <a:gd name="connsiteY6" fmla="*/ 8348 h 16271"/>
                  <a:gd name="connsiteX7" fmla="*/ 2526 w 16373"/>
                  <a:gd name="connsiteY7" fmla="*/ 2594 h 16271"/>
                  <a:gd name="connsiteX8" fmla="*/ 8281 w 16373"/>
                  <a:gd name="connsiteY8" fmla="*/ 212 h 1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73" h="16271">
                    <a:moveTo>
                      <a:pt x="8281" y="212"/>
                    </a:moveTo>
                    <a:cubicBezTo>
                      <a:pt x="10563" y="212"/>
                      <a:pt x="12498" y="1006"/>
                      <a:pt x="14135" y="2594"/>
                    </a:cubicBezTo>
                    <a:cubicBezTo>
                      <a:pt x="15673" y="4181"/>
                      <a:pt x="16466" y="6116"/>
                      <a:pt x="16516" y="8348"/>
                    </a:cubicBezTo>
                    <a:cubicBezTo>
                      <a:pt x="16466" y="10630"/>
                      <a:pt x="15673" y="12565"/>
                      <a:pt x="14085" y="14103"/>
                    </a:cubicBezTo>
                    <a:cubicBezTo>
                      <a:pt x="12498" y="15690"/>
                      <a:pt x="10563" y="16435"/>
                      <a:pt x="8281" y="16484"/>
                    </a:cubicBezTo>
                    <a:cubicBezTo>
                      <a:pt x="5999" y="16435"/>
                      <a:pt x="4064" y="15690"/>
                      <a:pt x="2526" y="14103"/>
                    </a:cubicBezTo>
                    <a:cubicBezTo>
                      <a:pt x="889" y="12565"/>
                      <a:pt x="95" y="10630"/>
                      <a:pt x="145" y="8348"/>
                    </a:cubicBezTo>
                    <a:cubicBezTo>
                      <a:pt x="95" y="6116"/>
                      <a:pt x="889" y="4181"/>
                      <a:pt x="2526" y="2594"/>
                    </a:cubicBezTo>
                    <a:cubicBezTo>
                      <a:pt x="4064" y="1006"/>
                      <a:pt x="5999" y="212"/>
                      <a:pt x="8281" y="21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7" name="任意多边形: 形状 216">
                <a:extLst>
                  <a:ext uri="{FF2B5EF4-FFF2-40B4-BE49-F238E27FC236}">
                    <a16:creationId xmlns:a16="http://schemas.microsoft.com/office/drawing/2014/main" id="{8AFDDA8D-360B-3289-0C83-4BA3CB9CA629}"/>
                  </a:ext>
                </a:extLst>
              </p:cNvPr>
              <p:cNvSpPr/>
              <p:nvPr/>
            </p:nvSpPr>
            <p:spPr>
              <a:xfrm>
                <a:off x="8114296" y="3999538"/>
                <a:ext cx="75207" cy="111273"/>
              </a:xfrm>
              <a:custGeom>
                <a:avLst/>
                <a:gdLst>
                  <a:gd name="connsiteX0" fmla="*/ 75354 w 75207"/>
                  <a:gd name="connsiteY0" fmla="*/ 212 h 111273"/>
                  <a:gd name="connsiteX1" fmla="*/ 54468 w 75207"/>
                  <a:gd name="connsiteY1" fmla="*/ 72146 h 111273"/>
                  <a:gd name="connsiteX2" fmla="*/ 67565 w 75207"/>
                  <a:gd name="connsiteY2" fmla="*/ 72146 h 111273"/>
                  <a:gd name="connsiteX3" fmla="*/ 64638 w 75207"/>
                  <a:gd name="connsiteY3" fmla="*/ 82117 h 111273"/>
                  <a:gd name="connsiteX4" fmla="*/ 51442 w 75207"/>
                  <a:gd name="connsiteY4" fmla="*/ 82117 h 111273"/>
                  <a:gd name="connsiteX5" fmla="*/ 42959 w 75207"/>
                  <a:gd name="connsiteY5" fmla="*/ 111486 h 111273"/>
                  <a:gd name="connsiteX6" fmla="*/ 31102 w 75207"/>
                  <a:gd name="connsiteY6" fmla="*/ 111486 h 111273"/>
                  <a:gd name="connsiteX7" fmla="*/ 39635 w 75207"/>
                  <a:gd name="connsiteY7" fmla="*/ 82117 h 111273"/>
                  <a:gd name="connsiteX8" fmla="*/ 146 w 75207"/>
                  <a:gd name="connsiteY8" fmla="*/ 82117 h 111273"/>
                  <a:gd name="connsiteX9" fmla="*/ 3519 w 75207"/>
                  <a:gd name="connsiteY9" fmla="*/ 70856 h 111273"/>
                  <a:gd name="connsiteX10" fmla="*/ 69252 w 75207"/>
                  <a:gd name="connsiteY10" fmla="*/ 212 h 111273"/>
                  <a:gd name="connsiteX11" fmla="*/ 57445 w 75207"/>
                  <a:gd name="connsiteY11" fmla="*/ 21048 h 111273"/>
                  <a:gd name="connsiteX12" fmla="*/ 10465 w 75207"/>
                  <a:gd name="connsiteY12" fmla="*/ 72146 h 111273"/>
                  <a:gd name="connsiteX13" fmla="*/ 42810 w 75207"/>
                  <a:gd name="connsiteY13" fmla="*/ 72146 h 111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5207" h="111273">
                    <a:moveTo>
                      <a:pt x="75354" y="212"/>
                    </a:moveTo>
                    <a:lnTo>
                      <a:pt x="54468" y="72146"/>
                    </a:lnTo>
                    <a:lnTo>
                      <a:pt x="67565" y="72146"/>
                    </a:lnTo>
                    <a:lnTo>
                      <a:pt x="64638" y="82117"/>
                    </a:lnTo>
                    <a:lnTo>
                      <a:pt x="51442" y="82117"/>
                    </a:lnTo>
                    <a:lnTo>
                      <a:pt x="42959" y="111486"/>
                    </a:lnTo>
                    <a:lnTo>
                      <a:pt x="31102" y="111486"/>
                    </a:lnTo>
                    <a:lnTo>
                      <a:pt x="39635" y="82117"/>
                    </a:lnTo>
                    <a:lnTo>
                      <a:pt x="146" y="82117"/>
                    </a:lnTo>
                    <a:lnTo>
                      <a:pt x="3519" y="70856"/>
                    </a:lnTo>
                    <a:lnTo>
                      <a:pt x="69252" y="212"/>
                    </a:lnTo>
                    <a:close/>
                    <a:moveTo>
                      <a:pt x="57445" y="21048"/>
                    </a:moveTo>
                    <a:lnTo>
                      <a:pt x="10465" y="72146"/>
                    </a:lnTo>
                    <a:lnTo>
                      <a:pt x="42810" y="72146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218" name="任意多边形: 形状 217">
              <a:extLst>
                <a:ext uri="{FF2B5EF4-FFF2-40B4-BE49-F238E27FC236}">
                  <a16:creationId xmlns:a16="http://schemas.microsoft.com/office/drawing/2014/main" id="{930C5B37-61AF-96B5-23D3-FF64B0A3A16E}"/>
                </a:ext>
              </a:extLst>
            </p:cNvPr>
            <p:cNvSpPr/>
            <p:nvPr/>
          </p:nvSpPr>
          <p:spPr>
            <a:xfrm>
              <a:off x="8234740" y="3895035"/>
              <a:ext cx="12700" cy="28625"/>
            </a:xfrm>
            <a:custGeom>
              <a:avLst/>
              <a:gdLst>
                <a:gd name="connsiteX0" fmla="*/ -66 w 12700"/>
                <a:gd name="connsiteY0" fmla="*/ 28621 h 28625"/>
                <a:gd name="connsiteX1" fmla="*/ -66 w 12700"/>
                <a:gd name="connsiteY1" fmla="*/ -5 h 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5">
                  <a:moveTo>
                    <a:pt x="-66" y="28621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9" name="任意多边形: 形状 218">
              <a:extLst>
                <a:ext uri="{FF2B5EF4-FFF2-40B4-BE49-F238E27FC236}">
                  <a16:creationId xmlns:a16="http://schemas.microsoft.com/office/drawing/2014/main" id="{7D1786D1-3E59-5D42-9D97-2A991CECFDF0}"/>
                </a:ext>
              </a:extLst>
            </p:cNvPr>
            <p:cNvSpPr/>
            <p:nvPr/>
          </p:nvSpPr>
          <p:spPr>
            <a:xfrm>
              <a:off x="8380980" y="3895035"/>
              <a:ext cx="12700" cy="28625"/>
            </a:xfrm>
            <a:custGeom>
              <a:avLst/>
              <a:gdLst>
                <a:gd name="connsiteX0" fmla="*/ -66 w 12700"/>
                <a:gd name="connsiteY0" fmla="*/ 28621 h 28625"/>
                <a:gd name="connsiteX1" fmla="*/ -66 w 12700"/>
                <a:gd name="connsiteY1" fmla="*/ -5 h 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5">
                  <a:moveTo>
                    <a:pt x="-66" y="28621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0" name="任意多边形: 形状 219">
              <a:extLst>
                <a:ext uri="{FF2B5EF4-FFF2-40B4-BE49-F238E27FC236}">
                  <a16:creationId xmlns:a16="http://schemas.microsoft.com/office/drawing/2014/main" id="{4E1D64CE-2922-B894-394D-39044C7085A8}"/>
                </a:ext>
              </a:extLst>
            </p:cNvPr>
            <p:cNvSpPr/>
            <p:nvPr/>
          </p:nvSpPr>
          <p:spPr>
            <a:xfrm>
              <a:off x="8527233" y="3895035"/>
              <a:ext cx="12700" cy="28625"/>
            </a:xfrm>
            <a:custGeom>
              <a:avLst/>
              <a:gdLst>
                <a:gd name="connsiteX0" fmla="*/ -66 w 12700"/>
                <a:gd name="connsiteY0" fmla="*/ 28621 h 28625"/>
                <a:gd name="connsiteX1" fmla="*/ -66 w 12700"/>
                <a:gd name="connsiteY1" fmla="*/ -5 h 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5">
                  <a:moveTo>
                    <a:pt x="-66" y="28621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1" name="任意多边形: 形状 220">
              <a:extLst>
                <a:ext uri="{FF2B5EF4-FFF2-40B4-BE49-F238E27FC236}">
                  <a16:creationId xmlns:a16="http://schemas.microsoft.com/office/drawing/2014/main" id="{02D75A70-6E3F-7F86-5E99-25B751603761}"/>
                </a:ext>
              </a:extLst>
            </p:cNvPr>
            <p:cNvSpPr/>
            <p:nvPr/>
          </p:nvSpPr>
          <p:spPr>
            <a:xfrm>
              <a:off x="8673436" y="3875985"/>
              <a:ext cx="12700" cy="47675"/>
            </a:xfrm>
            <a:custGeom>
              <a:avLst/>
              <a:gdLst>
                <a:gd name="connsiteX0" fmla="*/ -66 w 12700"/>
                <a:gd name="connsiteY0" fmla="*/ 47671 h 47675"/>
                <a:gd name="connsiteX1" fmla="*/ -66 w 12700"/>
                <a:gd name="connsiteY1" fmla="*/ -5 h 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47675">
                  <a:moveTo>
                    <a:pt x="-66" y="47671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222" name="图形 7">
              <a:extLst>
                <a:ext uri="{FF2B5EF4-FFF2-40B4-BE49-F238E27FC236}">
                  <a16:creationId xmlns:a16="http://schemas.microsoft.com/office/drawing/2014/main" id="{48980909-0B9C-5E18-2449-49D34EC85B81}"/>
                </a:ext>
              </a:extLst>
            </p:cNvPr>
            <p:cNvGrpSpPr/>
            <p:nvPr/>
          </p:nvGrpSpPr>
          <p:grpSpPr>
            <a:xfrm>
              <a:off x="8578236" y="3997306"/>
              <a:ext cx="200521" cy="113506"/>
              <a:chOff x="8578236" y="3997306"/>
              <a:chExt cx="200521" cy="113506"/>
            </a:xfrm>
            <a:solidFill>
              <a:srgbClr val="000000"/>
            </a:solidFill>
          </p:grpSpPr>
          <p:sp>
            <p:nvSpPr>
              <p:cNvPr id="223" name="任意多边形: 形状 222">
                <a:extLst>
                  <a:ext uri="{FF2B5EF4-FFF2-40B4-BE49-F238E27FC236}">
                    <a16:creationId xmlns:a16="http://schemas.microsoft.com/office/drawing/2014/main" id="{90689C8A-31E1-3E88-C819-35523E3A6D3A}"/>
                  </a:ext>
                </a:extLst>
              </p:cNvPr>
              <p:cNvSpPr/>
              <p:nvPr/>
            </p:nvSpPr>
            <p:spPr>
              <a:xfrm>
                <a:off x="8578236" y="3997306"/>
                <a:ext cx="58836" cy="111571"/>
              </a:xfrm>
              <a:custGeom>
                <a:avLst/>
                <a:gdLst>
                  <a:gd name="connsiteX0" fmla="*/ 59019 w 58836"/>
                  <a:gd name="connsiteY0" fmla="*/ 212 h 111571"/>
                  <a:gd name="connsiteX1" fmla="*/ 33073 w 58836"/>
                  <a:gd name="connsiteY1" fmla="*/ 90601 h 111571"/>
                  <a:gd name="connsiteX2" fmla="*/ 30841 w 58836"/>
                  <a:gd name="connsiteY2" fmla="*/ 102110 h 111571"/>
                  <a:gd name="connsiteX3" fmla="*/ 32875 w 58836"/>
                  <a:gd name="connsiteY3" fmla="*/ 106674 h 111571"/>
                  <a:gd name="connsiteX4" fmla="*/ 42499 w 58836"/>
                  <a:gd name="connsiteY4" fmla="*/ 108807 h 111571"/>
                  <a:gd name="connsiteX5" fmla="*/ 41705 w 58836"/>
                  <a:gd name="connsiteY5" fmla="*/ 111784 h 111571"/>
                  <a:gd name="connsiteX6" fmla="*/ 182 w 58836"/>
                  <a:gd name="connsiteY6" fmla="*/ 111784 h 111571"/>
                  <a:gd name="connsiteX7" fmla="*/ 1323 w 58836"/>
                  <a:gd name="connsiteY7" fmla="*/ 108807 h 111571"/>
                  <a:gd name="connsiteX8" fmla="*/ 10005 w 58836"/>
                  <a:gd name="connsiteY8" fmla="*/ 107766 h 111571"/>
                  <a:gd name="connsiteX9" fmla="*/ 15115 w 58836"/>
                  <a:gd name="connsiteY9" fmla="*/ 103896 h 111571"/>
                  <a:gd name="connsiteX10" fmla="*/ 20522 w 58836"/>
                  <a:gd name="connsiteY10" fmla="*/ 90601 h 111571"/>
                  <a:gd name="connsiteX11" fmla="*/ 39225 w 58836"/>
                  <a:gd name="connsiteY11" fmla="*/ 25662 h 111571"/>
                  <a:gd name="connsiteX12" fmla="*/ 41060 w 58836"/>
                  <a:gd name="connsiteY12" fmla="*/ 18915 h 111571"/>
                  <a:gd name="connsiteX13" fmla="*/ 41308 w 58836"/>
                  <a:gd name="connsiteY13" fmla="*/ 15790 h 111571"/>
                  <a:gd name="connsiteX14" fmla="*/ 39770 w 58836"/>
                  <a:gd name="connsiteY14" fmla="*/ 11374 h 111571"/>
                  <a:gd name="connsiteX15" fmla="*/ 35603 w 58836"/>
                  <a:gd name="connsiteY15" fmla="*/ 9737 h 111571"/>
                  <a:gd name="connsiteX16" fmla="*/ 29055 w 58836"/>
                  <a:gd name="connsiteY16" fmla="*/ 10680 h 111571"/>
                  <a:gd name="connsiteX17" fmla="*/ 28013 w 58836"/>
                  <a:gd name="connsiteY17" fmla="*/ 7803 h 111571"/>
                  <a:gd name="connsiteX18" fmla="*/ 55149 w 58836"/>
                  <a:gd name="connsiteY18" fmla="*/ 212 h 11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836" h="111571">
                    <a:moveTo>
                      <a:pt x="59019" y="212"/>
                    </a:moveTo>
                    <a:lnTo>
                      <a:pt x="33073" y="90601"/>
                    </a:lnTo>
                    <a:cubicBezTo>
                      <a:pt x="31535" y="95909"/>
                      <a:pt x="30791" y="99729"/>
                      <a:pt x="30841" y="102110"/>
                    </a:cubicBezTo>
                    <a:cubicBezTo>
                      <a:pt x="30791" y="104094"/>
                      <a:pt x="31486" y="105632"/>
                      <a:pt x="32875" y="106674"/>
                    </a:cubicBezTo>
                    <a:cubicBezTo>
                      <a:pt x="34214" y="107716"/>
                      <a:pt x="37439" y="108410"/>
                      <a:pt x="42499" y="108807"/>
                    </a:cubicBezTo>
                    <a:lnTo>
                      <a:pt x="41705" y="111784"/>
                    </a:lnTo>
                    <a:lnTo>
                      <a:pt x="182" y="111784"/>
                    </a:lnTo>
                    <a:lnTo>
                      <a:pt x="1323" y="108807"/>
                    </a:lnTo>
                    <a:cubicBezTo>
                      <a:pt x="5689" y="108708"/>
                      <a:pt x="8566" y="108361"/>
                      <a:pt x="10005" y="107766"/>
                    </a:cubicBezTo>
                    <a:cubicBezTo>
                      <a:pt x="12237" y="106773"/>
                      <a:pt x="13974" y="105483"/>
                      <a:pt x="15115" y="103896"/>
                    </a:cubicBezTo>
                    <a:cubicBezTo>
                      <a:pt x="16851" y="101416"/>
                      <a:pt x="18637" y="97000"/>
                      <a:pt x="20522" y="90601"/>
                    </a:cubicBezTo>
                    <a:lnTo>
                      <a:pt x="39225" y="25662"/>
                    </a:lnTo>
                    <a:cubicBezTo>
                      <a:pt x="40316" y="21792"/>
                      <a:pt x="40911" y="19510"/>
                      <a:pt x="41060" y="18915"/>
                    </a:cubicBezTo>
                    <a:cubicBezTo>
                      <a:pt x="41209" y="17824"/>
                      <a:pt x="41308" y="16782"/>
                      <a:pt x="41308" y="15790"/>
                    </a:cubicBezTo>
                    <a:cubicBezTo>
                      <a:pt x="41308" y="13905"/>
                      <a:pt x="40763" y="12466"/>
                      <a:pt x="39770" y="11374"/>
                    </a:cubicBezTo>
                    <a:cubicBezTo>
                      <a:pt x="38679" y="10333"/>
                      <a:pt x="37290" y="9787"/>
                      <a:pt x="35603" y="9737"/>
                    </a:cubicBezTo>
                    <a:cubicBezTo>
                      <a:pt x="34115" y="9787"/>
                      <a:pt x="31932" y="10085"/>
                      <a:pt x="29055" y="10680"/>
                    </a:cubicBezTo>
                    <a:lnTo>
                      <a:pt x="28013" y="7803"/>
                    </a:lnTo>
                    <a:lnTo>
                      <a:pt x="55149" y="212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4" name="任意多边形: 形状 223">
                <a:extLst>
                  <a:ext uri="{FF2B5EF4-FFF2-40B4-BE49-F238E27FC236}">
                    <a16:creationId xmlns:a16="http://schemas.microsoft.com/office/drawing/2014/main" id="{76567546-1A7D-DD4D-A57B-CCA35372C179}"/>
                  </a:ext>
                </a:extLst>
              </p:cNvPr>
              <p:cNvSpPr/>
              <p:nvPr/>
            </p:nvSpPr>
            <p:spPr>
              <a:xfrm>
                <a:off x="8656269" y="4094441"/>
                <a:ext cx="16373" cy="16271"/>
              </a:xfrm>
              <a:custGeom>
                <a:avLst/>
                <a:gdLst>
                  <a:gd name="connsiteX0" fmla="*/ 8327 w 16373"/>
                  <a:gd name="connsiteY0" fmla="*/ 212 h 16271"/>
                  <a:gd name="connsiteX1" fmla="*/ 14181 w 16373"/>
                  <a:gd name="connsiteY1" fmla="*/ 2594 h 16271"/>
                  <a:gd name="connsiteX2" fmla="*/ 16562 w 16373"/>
                  <a:gd name="connsiteY2" fmla="*/ 8348 h 16271"/>
                  <a:gd name="connsiteX3" fmla="*/ 14131 w 16373"/>
                  <a:gd name="connsiteY3" fmla="*/ 14103 h 16271"/>
                  <a:gd name="connsiteX4" fmla="*/ 8327 w 16373"/>
                  <a:gd name="connsiteY4" fmla="*/ 16484 h 16271"/>
                  <a:gd name="connsiteX5" fmla="*/ 2572 w 16373"/>
                  <a:gd name="connsiteY5" fmla="*/ 14103 h 16271"/>
                  <a:gd name="connsiteX6" fmla="*/ 191 w 16373"/>
                  <a:gd name="connsiteY6" fmla="*/ 8348 h 16271"/>
                  <a:gd name="connsiteX7" fmla="*/ 2572 w 16373"/>
                  <a:gd name="connsiteY7" fmla="*/ 2594 h 16271"/>
                  <a:gd name="connsiteX8" fmla="*/ 8327 w 16373"/>
                  <a:gd name="connsiteY8" fmla="*/ 212 h 1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73" h="16271">
                    <a:moveTo>
                      <a:pt x="8327" y="212"/>
                    </a:moveTo>
                    <a:cubicBezTo>
                      <a:pt x="10609" y="212"/>
                      <a:pt x="12544" y="1006"/>
                      <a:pt x="14181" y="2594"/>
                    </a:cubicBezTo>
                    <a:cubicBezTo>
                      <a:pt x="15719" y="4181"/>
                      <a:pt x="16512" y="6116"/>
                      <a:pt x="16562" y="8348"/>
                    </a:cubicBezTo>
                    <a:cubicBezTo>
                      <a:pt x="16512" y="10630"/>
                      <a:pt x="15719" y="12565"/>
                      <a:pt x="14131" y="14103"/>
                    </a:cubicBezTo>
                    <a:cubicBezTo>
                      <a:pt x="12544" y="15690"/>
                      <a:pt x="10609" y="16435"/>
                      <a:pt x="8327" y="16484"/>
                    </a:cubicBezTo>
                    <a:cubicBezTo>
                      <a:pt x="6045" y="16435"/>
                      <a:pt x="4110" y="15690"/>
                      <a:pt x="2572" y="14103"/>
                    </a:cubicBezTo>
                    <a:cubicBezTo>
                      <a:pt x="935" y="12565"/>
                      <a:pt x="141" y="10630"/>
                      <a:pt x="191" y="8348"/>
                    </a:cubicBezTo>
                    <a:cubicBezTo>
                      <a:pt x="141" y="6116"/>
                      <a:pt x="935" y="4181"/>
                      <a:pt x="2572" y="2594"/>
                    </a:cubicBezTo>
                    <a:cubicBezTo>
                      <a:pt x="4110" y="1006"/>
                      <a:pt x="6045" y="212"/>
                      <a:pt x="8327" y="21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5" name="任意多边形: 形状 224">
                <a:extLst>
                  <a:ext uri="{FF2B5EF4-FFF2-40B4-BE49-F238E27FC236}">
                    <a16:creationId xmlns:a16="http://schemas.microsoft.com/office/drawing/2014/main" id="{FC9DEEFD-9391-A3C9-50B4-78E32A40B492}"/>
                  </a:ext>
                </a:extLst>
              </p:cNvPr>
              <p:cNvSpPr/>
              <p:nvPr/>
            </p:nvSpPr>
            <p:spPr>
              <a:xfrm>
                <a:off x="8702408" y="3997306"/>
                <a:ext cx="76348" cy="113506"/>
              </a:xfrm>
              <a:custGeom>
                <a:avLst/>
                <a:gdLst>
                  <a:gd name="connsiteX0" fmla="*/ 76541 w 76348"/>
                  <a:gd name="connsiteY0" fmla="*/ 212 h 113506"/>
                  <a:gd name="connsiteX1" fmla="*/ 76541 w 76348"/>
                  <a:gd name="connsiteY1" fmla="*/ 3338 h 113506"/>
                  <a:gd name="connsiteX2" fmla="*/ 49752 w 76348"/>
                  <a:gd name="connsiteY2" fmla="*/ 16931 h 113506"/>
                  <a:gd name="connsiteX3" fmla="*/ 27031 w 76348"/>
                  <a:gd name="connsiteY3" fmla="*/ 43521 h 113506"/>
                  <a:gd name="connsiteX4" fmla="*/ 41219 w 76348"/>
                  <a:gd name="connsiteY4" fmla="*/ 39801 h 113506"/>
                  <a:gd name="connsiteX5" fmla="*/ 58632 w 76348"/>
                  <a:gd name="connsiteY5" fmla="*/ 47242 h 113506"/>
                  <a:gd name="connsiteX6" fmla="*/ 65875 w 76348"/>
                  <a:gd name="connsiteY6" fmla="*/ 67185 h 113506"/>
                  <a:gd name="connsiteX7" fmla="*/ 53472 w 76348"/>
                  <a:gd name="connsiteY7" fmla="*/ 100126 h 113506"/>
                  <a:gd name="connsiteX8" fmla="*/ 26683 w 76348"/>
                  <a:gd name="connsiteY8" fmla="*/ 113719 h 113506"/>
                  <a:gd name="connsiteX9" fmla="*/ 6889 w 76348"/>
                  <a:gd name="connsiteY9" fmla="*/ 104094 h 113506"/>
                  <a:gd name="connsiteX10" fmla="*/ 192 w 76348"/>
                  <a:gd name="connsiteY10" fmla="*/ 81770 h 113506"/>
                  <a:gd name="connsiteX11" fmla="*/ 7832 w 76348"/>
                  <a:gd name="connsiteY11" fmla="*/ 49177 h 113506"/>
                  <a:gd name="connsiteX12" fmla="*/ 28568 w 76348"/>
                  <a:gd name="connsiteY12" fmla="*/ 21594 h 113506"/>
                  <a:gd name="connsiteX13" fmla="*/ 55804 w 76348"/>
                  <a:gd name="connsiteY13" fmla="*/ 4578 h 113506"/>
                  <a:gd name="connsiteX14" fmla="*/ 76541 w 76348"/>
                  <a:gd name="connsiteY14" fmla="*/ 212 h 113506"/>
                  <a:gd name="connsiteX15" fmla="*/ 23161 w 76348"/>
                  <a:gd name="connsiteY15" fmla="*/ 50268 h 113506"/>
                  <a:gd name="connsiteX16" fmla="*/ 11602 w 76348"/>
                  <a:gd name="connsiteY16" fmla="*/ 91543 h 113506"/>
                  <a:gd name="connsiteX17" fmla="*/ 15968 w 76348"/>
                  <a:gd name="connsiteY17" fmla="*/ 105136 h 113506"/>
                  <a:gd name="connsiteX18" fmla="*/ 25989 w 76348"/>
                  <a:gd name="connsiteY18" fmla="*/ 110097 h 113506"/>
                  <a:gd name="connsiteX19" fmla="*/ 43253 w 76348"/>
                  <a:gd name="connsiteY19" fmla="*/ 96603 h 113506"/>
                  <a:gd name="connsiteX20" fmla="*/ 51290 w 76348"/>
                  <a:gd name="connsiteY20" fmla="*/ 65250 h 113506"/>
                  <a:gd name="connsiteX21" fmla="*/ 46577 w 76348"/>
                  <a:gd name="connsiteY21" fmla="*/ 50615 h 113506"/>
                  <a:gd name="connsiteX22" fmla="*/ 35315 w 76348"/>
                  <a:gd name="connsiteY22" fmla="*/ 45456 h 113506"/>
                  <a:gd name="connsiteX23" fmla="*/ 29957 w 76348"/>
                  <a:gd name="connsiteY23" fmla="*/ 46399 h 113506"/>
                  <a:gd name="connsiteX24" fmla="*/ 23161 w 76348"/>
                  <a:gd name="connsiteY24" fmla="*/ 50268 h 11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348" h="113506">
                    <a:moveTo>
                      <a:pt x="76541" y="212"/>
                    </a:moveTo>
                    <a:lnTo>
                      <a:pt x="76541" y="3338"/>
                    </a:lnTo>
                    <a:cubicBezTo>
                      <a:pt x="67313" y="5521"/>
                      <a:pt x="58384" y="10035"/>
                      <a:pt x="49752" y="16931"/>
                    </a:cubicBezTo>
                    <a:cubicBezTo>
                      <a:pt x="41070" y="23876"/>
                      <a:pt x="33480" y="32756"/>
                      <a:pt x="27031" y="43521"/>
                    </a:cubicBezTo>
                    <a:cubicBezTo>
                      <a:pt x="32785" y="41090"/>
                      <a:pt x="37498" y="39850"/>
                      <a:pt x="41219" y="39801"/>
                    </a:cubicBezTo>
                    <a:cubicBezTo>
                      <a:pt x="47966" y="39850"/>
                      <a:pt x="53770" y="42331"/>
                      <a:pt x="58632" y="47242"/>
                    </a:cubicBezTo>
                    <a:cubicBezTo>
                      <a:pt x="63394" y="52203"/>
                      <a:pt x="65825" y="58851"/>
                      <a:pt x="65875" y="67185"/>
                    </a:cubicBezTo>
                    <a:cubicBezTo>
                      <a:pt x="65825" y="80084"/>
                      <a:pt x="61707" y="91047"/>
                      <a:pt x="53472" y="100126"/>
                    </a:cubicBezTo>
                    <a:cubicBezTo>
                      <a:pt x="45188" y="109204"/>
                      <a:pt x="36258" y="113719"/>
                      <a:pt x="26683" y="113719"/>
                    </a:cubicBezTo>
                    <a:cubicBezTo>
                      <a:pt x="17952" y="113719"/>
                      <a:pt x="11354" y="110544"/>
                      <a:pt x="6889" y="104094"/>
                    </a:cubicBezTo>
                    <a:cubicBezTo>
                      <a:pt x="2424" y="97744"/>
                      <a:pt x="192" y="90303"/>
                      <a:pt x="192" y="81770"/>
                    </a:cubicBezTo>
                    <a:cubicBezTo>
                      <a:pt x="192" y="70807"/>
                      <a:pt x="2722" y="59942"/>
                      <a:pt x="7832" y="49177"/>
                    </a:cubicBezTo>
                    <a:cubicBezTo>
                      <a:pt x="12892" y="38511"/>
                      <a:pt x="19788" y="29284"/>
                      <a:pt x="28568" y="21594"/>
                    </a:cubicBezTo>
                    <a:cubicBezTo>
                      <a:pt x="37300" y="13905"/>
                      <a:pt x="46378" y="8249"/>
                      <a:pt x="55804" y="4578"/>
                    </a:cubicBezTo>
                    <a:cubicBezTo>
                      <a:pt x="61360" y="2445"/>
                      <a:pt x="68306" y="1006"/>
                      <a:pt x="76541" y="212"/>
                    </a:cubicBezTo>
                    <a:close/>
                    <a:moveTo>
                      <a:pt x="23161" y="50268"/>
                    </a:moveTo>
                    <a:cubicBezTo>
                      <a:pt x="15422" y="66689"/>
                      <a:pt x="11552" y="80431"/>
                      <a:pt x="11602" y="91543"/>
                    </a:cubicBezTo>
                    <a:cubicBezTo>
                      <a:pt x="11552" y="97298"/>
                      <a:pt x="13041" y="101862"/>
                      <a:pt x="15968" y="105136"/>
                    </a:cubicBezTo>
                    <a:cubicBezTo>
                      <a:pt x="18845" y="108510"/>
                      <a:pt x="22169" y="110147"/>
                      <a:pt x="25989" y="110097"/>
                    </a:cubicBezTo>
                    <a:cubicBezTo>
                      <a:pt x="32140" y="110147"/>
                      <a:pt x="37895" y="105632"/>
                      <a:pt x="43253" y="96603"/>
                    </a:cubicBezTo>
                    <a:cubicBezTo>
                      <a:pt x="48561" y="87574"/>
                      <a:pt x="51240" y="77157"/>
                      <a:pt x="51290" y="65250"/>
                    </a:cubicBezTo>
                    <a:cubicBezTo>
                      <a:pt x="51240" y="58999"/>
                      <a:pt x="49652" y="54088"/>
                      <a:pt x="46577" y="50615"/>
                    </a:cubicBezTo>
                    <a:cubicBezTo>
                      <a:pt x="43402" y="47192"/>
                      <a:pt x="39681" y="45506"/>
                      <a:pt x="35315" y="45456"/>
                    </a:cubicBezTo>
                    <a:cubicBezTo>
                      <a:pt x="33430" y="45506"/>
                      <a:pt x="31644" y="45803"/>
                      <a:pt x="29957" y="46399"/>
                    </a:cubicBezTo>
                    <a:cubicBezTo>
                      <a:pt x="28271" y="47044"/>
                      <a:pt x="25989" y="48334"/>
                      <a:pt x="23161" y="5026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226" name="任意多边形: 形状 225">
              <a:extLst>
                <a:ext uri="{FF2B5EF4-FFF2-40B4-BE49-F238E27FC236}">
                  <a16:creationId xmlns:a16="http://schemas.microsoft.com/office/drawing/2014/main" id="{ABC1ADF7-427D-5FE5-77AF-2E2BAC13247E}"/>
                </a:ext>
              </a:extLst>
            </p:cNvPr>
            <p:cNvSpPr/>
            <p:nvPr/>
          </p:nvSpPr>
          <p:spPr>
            <a:xfrm>
              <a:off x="8819676" y="3895035"/>
              <a:ext cx="12700" cy="28625"/>
            </a:xfrm>
            <a:custGeom>
              <a:avLst/>
              <a:gdLst>
                <a:gd name="connsiteX0" fmla="*/ -66 w 12700"/>
                <a:gd name="connsiteY0" fmla="*/ 28621 h 28625"/>
                <a:gd name="connsiteX1" fmla="*/ -66 w 12700"/>
                <a:gd name="connsiteY1" fmla="*/ -5 h 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5">
                  <a:moveTo>
                    <a:pt x="-66" y="28621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7" name="任意多边形: 形状 226">
              <a:extLst>
                <a:ext uri="{FF2B5EF4-FFF2-40B4-BE49-F238E27FC236}">
                  <a16:creationId xmlns:a16="http://schemas.microsoft.com/office/drawing/2014/main" id="{7E450C69-7E09-BF9A-8E81-9095D264F5F2}"/>
                </a:ext>
              </a:extLst>
            </p:cNvPr>
            <p:cNvSpPr/>
            <p:nvPr/>
          </p:nvSpPr>
          <p:spPr>
            <a:xfrm>
              <a:off x="8965929" y="3895035"/>
              <a:ext cx="12700" cy="28625"/>
            </a:xfrm>
            <a:custGeom>
              <a:avLst/>
              <a:gdLst>
                <a:gd name="connsiteX0" fmla="*/ -66 w 12700"/>
                <a:gd name="connsiteY0" fmla="*/ 28621 h 28625"/>
                <a:gd name="connsiteX1" fmla="*/ -66 w 12700"/>
                <a:gd name="connsiteY1" fmla="*/ -5 h 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5">
                  <a:moveTo>
                    <a:pt x="-66" y="28621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8" name="任意多边形: 形状 227">
              <a:extLst>
                <a:ext uri="{FF2B5EF4-FFF2-40B4-BE49-F238E27FC236}">
                  <a16:creationId xmlns:a16="http://schemas.microsoft.com/office/drawing/2014/main" id="{74A3E3C7-7D65-981A-15F6-5F2B76BCCA45}"/>
                </a:ext>
              </a:extLst>
            </p:cNvPr>
            <p:cNvSpPr/>
            <p:nvPr/>
          </p:nvSpPr>
          <p:spPr>
            <a:xfrm>
              <a:off x="9112182" y="3895035"/>
              <a:ext cx="12700" cy="28625"/>
            </a:xfrm>
            <a:custGeom>
              <a:avLst/>
              <a:gdLst>
                <a:gd name="connsiteX0" fmla="*/ -66 w 12700"/>
                <a:gd name="connsiteY0" fmla="*/ 28621 h 28625"/>
                <a:gd name="connsiteX1" fmla="*/ -66 w 12700"/>
                <a:gd name="connsiteY1" fmla="*/ -5 h 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5">
                  <a:moveTo>
                    <a:pt x="-66" y="28621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9" name="任意多边形: 形状 228">
              <a:extLst>
                <a:ext uri="{FF2B5EF4-FFF2-40B4-BE49-F238E27FC236}">
                  <a16:creationId xmlns:a16="http://schemas.microsoft.com/office/drawing/2014/main" id="{A29AF1AC-5B20-5956-8663-69D46773C613}"/>
                </a:ext>
              </a:extLst>
            </p:cNvPr>
            <p:cNvSpPr/>
            <p:nvPr/>
          </p:nvSpPr>
          <p:spPr>
            <a:xfrm>
              <a:off x="9258372" y="3875985"/>
              <a:ext cx="12700" cy="47675"/>
            </a:xfrm>
            <a:custGeom>
              <a:avLst/>
              <a:gdLst>
                <a:gd name="connsiteX0" fmla="*/ -66 w 12700"/>
                <a:gd name="connsiteY0" fmla="*/ 47671 h 47675"/>
                <a:gd name="connsiteX1" fmla="*/ -66 w 12700"/>
                <a:gd name="connsiteY1" fmla="*/ -5 h 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47675">
                  <a:moveTo>
                    <a:pt x="-66" y="47671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230" name="图形 7">
              <a:extLst>
                <a:ext uri="{FF2B5EF4-FFF2-40B4-BE49-F238E27FC236}">
                  <a16:creationId xmlns:a16="http://schemas.microsoft.com/office/drawing/2014/main" id="{6A3CECFA-36A7-4BE3-1431-1F2E8BA47E93}"/>
                </a:ext>
              </a:extLst>
            </p:cNvPr>
            <p:cNvGrpSpPr/>
            <p:nvPr/>
          </p:nvGrpSpPr>
          <p:grpSpPr>
            <a:xfrm>
              <a:off x="9165281" y="3997306"/>
              <a:ext cx="194468" cy="113506"/>
              <a:chOff x="9165281" y="3997306"/>
              <a:chExt cx="194468" cy="113506"/>
            </a:xfrm>
            <a:solidFill>
              <a:srgbClr val="000000"/>
            </a:solidFill>
          </p:grpSpPr>
          <p:sp>
            <p:nvSpPr>
              <p:cNvPr id="231" name="任意多边形: 形状 230">
                <a:extLst>
                  <a:ext uri="{FF2B5EF4-FFF2-40B4-BE49-F238E27FC236}">
                    <a16:creationId xmlns:a16="http://schemas.microsoft.com/office/drawing/2014/main" id="{BE3D4DFC-AD52-C261-2467-C58F8EB2ACAA}"/>
                  </a:ext>
                </a:extLst>
              </p:cNvPr>
              <p:cNvSpPr/>
              <p:nvPr/>
            </p:nvSpPr>
            <p:spPr>
              <a:xfrm>
                <a:off x="9165281" y="3997306"/>
                <a:ext cx="58836" cy="111571"/>
              </a:xfrm>
              <a:custGeom>
                <a:avLst/>
                <a:gdLst>
                  <a:gd name="connsiteX0" fmla="*/ 59065 w 58836"/>
                  <a:gd name="connsiteY0" fmla="*/ 212 h 111571"/>
                  <a:gd name="connsiteX1" fmla="*/ 33119 w 58836"/>
                  <a:gd name="connsiteY1" fmla="*/ 90601 h 111571"/>
                  <a:gd name="connsiteX2" fmla="*/ 30887 w 58836"/>
                  <a:gd name="connsiteY2" fmla="*/ 102110 h 111571"/>
                  <a:gd name="connsiteX3" fmla="*/ 32921 w 58836"/>
                  <a:gd name="connsiteY3" fmla="*/ 106674 h 111571"/>
                  <a:gd name="connsiteX4" fmla="*/ 42545 w 58836"/>
                  <a:gd name="connsiteY4" fmla="*/ 108807 h 111571"/>
                  <a:gd name="connsiteX5" fmla="*/ 41751 w 58836"/>
                  <a:gd name="connsiteY5" fmla="*/ 111784 h 111571"/>
                  <a:gd name="connsiteX6" fmla="*/ 228 w 58836"/>
                  <a:gd name="connsiteY6" fmla="*/ 111784 h 111571"/>
                  <a:gd name="connsiteX7" fmla="*/ 1369 w 58836"/>
                  <a:gd name="connsiteY7" fmla="*/ 108807 h 111571"/>
                  <a:gd name="connsiteX8" fmla="*/ 10051 w 58836"/>
                  <a:gd name="connsiteY8" fmla="*/ 107766 h 111571"/>
                  <a:gd name="connsiteX9" fmla="*/ 15161 w 58836"/>
                  <a:gd name="connsiteY9" fmla="*/ 103896 h 111571"/>
                  <a:gd name="connsiteX10" fmla="*/ 20568 w 58836"/>
                  <a:gd name="connsiteY10" fmla="*/ 90601 h 111571"/>
                  <a:gd name="connsiteX11" fmla="*/ 39271 w 58836"/>
                  <a:gd name="connsiteY11" fmla="*/ 25662 h 111571"/>
                  <a:gd name="connsiteX12" fmla="*/ 41107 w 58836"/>
                  <a:gd name="connsiteY12" fmla="*/ 18915 h 111571"/>
                  <a:gd name="connsiteX13" fmla="*/ 41355 w 58836"/>
                  <a:gd name="connsiteY13" fmla="*/ 15790 h 111571"/>
                  <a:gd name="connsiteX14" fmla="*/ 39817 w 58836"/>
                  <a:gd name="connsiteY14" fmla="*/ 11374 h 111571"/>
                  <a:gd name="connsiteX15" fmla="*/ 35649 w 58836"/>
                  <a:gd name="connsiteY15" fmla="*/ 9737 h 111571"/>
                  <a:gd name="connsiteX16" fmla="*/ 29101 w 58836"/>
                  <a:gd name="connsiteY16" fmla="*/ 10680 h 111571"/>
                  <a:gd name="connsiteX17" fmla="*/ 28059 w 58836"/>
                  <a:gd name="connsiteY17" fmla="*/ 7803 h 111571"/>
                  <a:gd name="connsiteX18" fmla="*/ 55195 w 58836"/>
                  <a:gd name="connsiteY18" fmla="*/ 212 h 11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836" h="111571">
                    <a:moveTo>
                      <a:pt x="59065" y="212"/>
                    </a:moveTo>
                    <a:lnTo>
                      <a:pt x="33119" y="90601"/>
                    </a:lnTo>
                    <a:cubicBezTo>
                      <a:pt x="31581" y="95909"/>
                      <a:pt x="30837" y="99729"/>
                      <a:pt x="30887" y="102110"/>
                    </a:cubicBezTo>
                    <a:cubicBezTo>
                      <a:pt x="30837" y="104094"/>
                      <a:pt x="31532" y="105632"/>
                      <a:pt x="32921" y="106674"/>
                    </a:cubicBezTo>
                    <a:cubicBezTo>
                      <a:pt x="34260" y="107716"/>
                      <a:pt x="37485" y="108410"/>
                      <a:pt x="42545" y="108807"/>
                    </a:cubicBezTo>
                    <a:lnTo>
                      <a:pt x="41751" y="111784"/>
                    </a:lnTo>
                    <a:lnTo>
                      <a:pt x="228" y="111784"/>
                    </a:lnTo>
                    <a:lnTo>
                      <a:pt x="1369" y="108807"/>
                    </a:lnTo>
                    <a:cubicBezTo>
                      <a:pt x="5735" y="108708"/>
                      <a:pt x="8612" y="108361"/>
                      <a:pt x="10051" y="107766"/>
                    </a:cubicBezTo>
                    <a:cubicBezTo>
                      <a:pt x="12283" y="106773"/>
                      <a:pt x="14020" y="105483"/>
                      <a:pt x="15161" y="103896"/>
                    </a:cubicBezTo>
                    <a:cubicBezTo>
                      <a:pt x="16897" y="101416"/>
                      <a:pt x="18683" y="97000"/>
                      <a:pt x="20568" y="90601"/>
                    </a:cubicBezTo>
                    <a:lnTo>
                      <a:pt x="39271" y="25662"/>
                    </a:lnTo>
                    <a:cubicBezTo>
                      <a:pt x="40362" y="21792"/>
                      <a:pt x="40958" y="19510"/>
                      <a:pt x="41107" y="18915"/>
                    </a:cubicBezTo>
                    <a:cubicBezTo>
                      <a:pt x="41255" y="17824"/>
                      <a:pt x="41355" y="16782"/>
                      <a:pt x="41355" y="15790"/>
                    </a:cubicBezTo>
                    <a:cubicBezTo>
                      <a:pt x="41355" y="13905"/>
                      <a:pt x="40809" y="12466"/>
                      <a:pt x="39817" y="11374"/>
                    </a:cubicBezTo>
                    <a:cubicBezTo>
                      <a:pt x="38725" y="10333"/>
                      <a:pt x="37336" y="9787"/>
                      <a:pt x="35649" y="9737"/>
                    </a:cubicBezTo>
                    <a:cubicBezTo>
                      <a:pt x="34161" y="9787"/>
                      <a:pt x="31978" y="10085"/>
                      <a:pt x="29101" y="10680"/>
                    </a:cubicBezTo>
                    <a:lnTo>
                      <a:pt x="28059" y="7803"/>
                    </a:lnTo>
                    <a:lnTo>
                      <a:pt x="55195" y="212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2" name="任意多边形: 形状 231">
                <a:extLst>
                  <a:ext uri="{FF2B5EF4-FFF2-40B4-BE49-F238E27FC236}">
                    <a16:creationId xmlns:a16="http://schemas.microsoft.com/office/drawing/2014/main" id="{C14B18AC-BB54-361F-1B9B-276D6881A0E0}"/>
                  </a:ext>
                </a:extLst>
              </p:cNvPr>
              <p:cNvSpPr/>
              <p:nvPr/>
            </p:nvSpPr>
            <p:spPr>
              <a:xfrm>
                <a:off x="9243314" y="4094441"/>
                <a:ext cx="16373" cy="16271"/>
              </a:xfrm>
              <a:custGeom>
                <a:avLst/>
                <a:gdLst>
                  <a:gd name="connsiteX0" fmla="*/ 8373 w 16373"/>
                  <a:gd name="connsiteY0" fmla="*/ 212 h 16271"/>
                  <a:gd name="connsiteX1" fmla="*/ 14227 w 16373"/>
                  <a:gd name="connsiteY1" fmla="*/ 2594 h 16271"/>
                  <a:gd name="connsiteX2" fmla="*/ 16608 w 16373"/>
                  <a:gd name="connsiteY2" fmla="*/ 8348 h 16271"/>
                  <a:gd name="connsiteX3" fmla="*/ 14177 w 16373"/>
                  <a:gd name="connsiteY3" fmla="*/ 14103 h 16271"/>
                  <a:gd name="connsiteX4" fmla="*/ 8373 w 16373"/>
                  <a:gd name="connsiteY4" fmla="*/ 16484 h 16271"/>
                  <a:gd name="connsiteX5" fmla="*/ 2618 w 16373"/>
                  <a:gd name="connsiteY5" fmla="*/ 14103 h 16271"/>
                  <a:gd name="connsiteX6" fmla="*/ 237 w 16373"/>
                  <a:gd name="connsiteY6" fmla="*/ 8348 h 16271"/>
                  <a:gd name="connsiteX7" fmla="*/ 2618 w 16373"/>
                  <a:gd name="connsiteY7" fmla="*/ 2594 h 16271"/>
                  <a:gd name="connsiteX8" fmla="*/ 8373 w 16373"/>
                  <a:gd name="connsiteY8" fmla="*/ 212 h 1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73" h="16271">
                    <a:moveTo>
                      <a:pt x="8373" y="212"/>
                    </a:moveTo>
                    <a:cubicBezTo>
                      <a:pt x="10655" y="212"/>
                      <a:pt x="12590" y="1006"/>
                      <a:pt x="14227" y="2594"/>
                    </a:cubicBezTo>
                    <a:cubicBezTo>
                      <a:pt x="15765" y="4181"/>
                      <a:pt x="16559" y="6116"/>
                      <a:pt x="16608" y="8348"/>
                    </a:cubicBezTo>
                    <a:cubicBezTo>
                      <a:pt x="16559" y="10630"/>
                      <a:pt x="15765" y="12565"/>
                      <a:pt x="14177" y="14103"/>
                    </a:cubicBezTo>
                    <a:cubicBezTo>
                      <a:pt x="12590" y="15690"/>
                      <a:pt x="10655" y="16435"/>
                      <a:pt x="8373" y="16484"/>
                    </a:cubicBezTo>
                    <a:cubicBezTo>
                      <a:pt x="6091" y="16435"/>
                      <a:pt x="4156" y="15690"/>
                      <a:pt x="2618" y="14103"/>
                    </a:cubicBezTo>
                    <a:cubicBezTo>
                      <a:pt x="981" y="12565"/>
                      <a:pt x="187" y="10630"/>
                      <a:pt x="237" y="8348"/>
                    </a:cubicBezTo>
                    <a:cubicBezTo>
                      <a:pt x="187" y="6116"/>
                      <a:pt x="981" y="4181"/>
                      <a:pt x="2618" y="2594"/>
                    </a:cubicBezTo>
                    <a:cubicBezTo>
                      <a:pt x="4156" y="1006"/>
                      <a:pt x="6091" y="212"/>
                      <a:pt x="8373" y="21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3" name="任意多边形: 形状 232">
                <a:extLst>
                  <a:ext uri="{FF2B5EF4-FFF2-40B4-BE49-F238E27FC236}">
                    <a16:creationId xmlns:a16="http://schemas.microsoft.com/office/drawing/2014/main" id="{B417F144-245B-13D6-75F7-EBFB9D9E4966}"/>
                  </a:ext>
                </a:extLst>
              </p:cNvPr>
              <p:cNvSpPr/>
              <p:nvPr/>
            </p:nvSpPr>
            <p:spPr>
              <a:xfrm>
                <a:off x="9285335" y="3997306"/>
                <a:ext cx="74414" cy="113506"/>
              </a:xfrm>
              <a:custGeom>
                <a:avLst/>
                <a:gdLst>
                  <a:gd name="connsiteX0" fmla="*/ 49650 w 74414"/>
                  <a:gd name="connsiteY0" fmla="*/ 50615 h 113506"/>
                  <a:gd name="connsiteX1" fmla="*/ 60961 w 74414"/>
                  <a:gd name="connsiteY1" fmla="*/ 66342 h 113506"/>
                  <a:gd name="connsiteX2" fmla="*/ 64582 w 74414"/>
                  <a:gd name="connsiteY2" fmla="*/ 80976 h 113506"/>
                  <a:gd name="connsiteX3" fmla="*/ 54561 w 74414"/>
                  <a:gd name="connsiteY3" fmla="*/ 103946 h 113506"/>
                  <a:gd name="connsiteX4" fmla="*/ 29905 w 74414"/>
                  <a:gd name="connsiteY4" fmla="*/ 113719 h 113506"/>
                  <a:gd name="connsiteX5" fmla="*/ 8474 w 74414"/>
                  <a:gd name="connsiteY5" fmla="*/ 105732 h 113506"/>
                  <a:gd name="connsiteX6" fmla="*/ 239 w 74414"/>
                  <a:gd name="connsiteY6" fmla="*/ 87128 h 113506"/>
                  <a:gd name="connsiteX7" fmla="*/ 6936 w 74414"/>
                  <a:gd name="connsiteY7" fmla="*/ 69219 h 113506"/>
                  <a:gd name="connsiteX8" fmla="*/ 32386 w 74414"/>
                  <a:gd name="connsiteY8" fmla="*/ 52302 h 113506"/>
                  <a:gd name="connsiteX9" fmla="*/ 22662 w 74414"/>
                  <a:gd name="connsiteY9" fmla="*/ 37816 h 113506"/>
                  <a:gd name="connsiteX10" fmla="*/ 20132 w 74414"/>
                  <a:gd name="connsiteY10" fmla="*/ 26406 h 113506"/>
                  <a:gd name="connsiteX11" fmla="*/ 28169 w 74414"/>
                  <a:gd name="connsiteY11" fmla="*/ 7951 h 113506"/>
                  <a:gd name="connsiteX12" fmla="*/ 48360 w 74414"/>
                  <a:gd name="connsiteY12" fmla="*/ 212 h 113506"/>
                  <a:gd name="connsiteX13" fmla="*/ 67311 w 74414"/>
                  <a:gd name="connsiteY13" fmla="*/ 6910 h 113506"/>
                  <a:gd name="connsiteX14" fmla="*/ 74653 w 74414"/>
                  <a:gd name="connsiteY14" fmla="*/ 22537 h 113506"/>
                  <a:gd name="connsiteX15" fmla="*/ 68700 w 74414"/>
                  <a:gd name="connsiteY15" fmla="*/ 38660 h 113506"/>
                  <a:gd name="connsiteX16" fmla="*/ 49650 w 74414"/>
                  <a:gd name="connsiteY16" fmla="*/ 50615 h 113506"/>
                  <a:gd name="connsiteX17" fmla="*/ 46524 w 74414"/>
                  <a:gd name="connsiteY17" fmla="*/ 47192 h 113506"/>
                  <a:gd name="connsiteX18" fmla="*/ 59969 w 74414"/>
                  <a:gd name="connsiteY18" fmla="*/ 37469 h 113506"/>
                  <a:gd name="connsiteX19" fmla="*/ 64781 w 74414"/>
                  <a:gd name="connsiteY19" fmla="*/ 21892 h 113506"/>
                  <a:gd name="connsiteX20" fmla="*/ 60167 w 74414"/>
                  <a:gd name="connsiteY20" fmla="*/ 8944 h 113506"/>
                  <a:gd name="connsiteX21" fmla="*/ 48013 w 74414"/>
                  <a:gd name="connsiteY21" fmla="*/ 4231 h 113506"/>
                  <a:gd name="connsiteX22" fmla="*/ 36404 w 74414"/>
                  <a:gd name="connsiteY22" fmla="*/ 8745 h 113506"/>
                  <a:gd name="connsiteX23" fmla="*/ 31989 w 74414"/>
                  <a:gd name="connsiteY23" fmla="*/ 20453 h 113506"/>
                  <a:gd name="connsiteX24" fmla="*/ 34321 w 74414"/>
                  <a:gd name="connsiteY24" fmla="*/ 30424 h 113506"/>
                  <a:gd name="connsiteX25" fmla="*/ 46524 w 74414"/>
                  <a:gd name="connsiteY25" fmla="*/ 47192 h 113506"/>
                  <a:gd name="connsiteX26" fmla="*/ 35362 w 74414"/>
                  <a:gd name="connsiteY26" fmla="*/ 55576 h 113506"/>
                  <a:gd name="connsiteX27" fmla="*/ 17205 w 74414"/>
                  <a:gd name="connsiteY27" fmla="*/ 70062 h 113506"/>
                  <a:gd name="connsiteX28" fmla="*/ 11054 w 74414"/>
                  <a:gd name="connsiteY28" fmla="*/ 90402 h 113506"/>
                  <a:gd name="connsiteX29" fmla="*/ 16461 w 74414"/>
                  <a:gd name="connsiteY29" fmla="*/ 104591 h 113506"/>
                  <a:gd name="connsiteX30" fmla="*/ 30798 w 74414"/>
                  <a:gd name="connsiteY30" fmla="*/ 109948 h 113506"/>
                  <a:gd name="connsiteX31" fmla="*/ 46227 w 74414"/>
                  <a:gd name="connsiteY31" fmla="*/ 103499 h 113506"/>
                  <a:gd name="connsiteX32" fmla="*/ 52527 w 74414"/>
                  <a:gd name="connsiteY32" fmla="*/ 88071 h 113506"/>
                  <a:gd name="connsiteX33" fmla="*/ 48856 w 74414"/>
                  <a:gd name="connsiteY33" fmla="*/ 73882 h 113506"/>
                  <a:gd name="connsiteX34" fmla="*/ 35362 w 74414"/>
                  <a:gd name="connsiteY34" fmla="*/ 55576 h 11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4414" h="113506">
                    <a:moveTo>
                      <a:pt x="49650" y="50615"/>
                    </a:moveTo>
                    <a:cubicBezTo>
                      <a:pt x="54760" y="56221"/>
                      <a:pt x="58530" y="61480"/>
                      <a:pt x="60961" y="66342"/>
                    </a:cubicBezTo>
                    <a:cubicBezTo>
                      <a:pt x="63342" y="71253"/>
                      <a:pt x="64533" y="76115"/>
                      <a:pt x="64582" y="80976"/>
                    </a:cubicBezTo>
                    <a:cubicBezTo>
                      <a:pt x="64533" y="89757"/>
                      <a:pt x="61209" y="97447"/>
                      <a:pt x="54561" y="103946"/>
                    </a:cubicBezTo>
                    <a:cubicBezTo>
                      <a:pt x="47864" y="110494"/>
                      <a:pt x="39629" y="113719"/>
                      <a:pt x="29905" y="113719"/>
                    </a:cubicBezTo>
                    <a:cubicBezTo>
                      <a:pt x="21075" y="113719"/>
                      <a:pt x="13931" y="111089"/>
                      <a:pt x="8474" y="105732"/>
                    </a:cubicBezTo>
                    <a:cubicBezTo>
                      <a:pt x="2918" y="100473"/>
                      <a:pt x="189" y="94272"/>
                      <a:pt x="239" y="87128"/>
                    </a:cubicBezTo>
                    <a:cubicBezTo>
                      <a:pt x="189" y="81076"/>
                      <a:pt x="2422" y="75073"/>
                      <a:pt x="6936" y="69219"/>
                    </a:cubicBezTo>
                    <a:cubicBezTo>
                      <a:pt x="11401" y="63365"/>
                      <a:pt x="19884" y="57759"/>
                      <a:pt x="32386" y="52302"/>
                    </a:cubicBezTo>
                    <a:cubicBezTo>
                      <a:pt x="27574" y="46498"/>
                      <a:pt x="24349" y="41636"/>
                      <a:pt x="22662" y="37816"/>
                    </a:cubicBezTo>
                    <a:cubicBezTo>
                      <a:pt x="20976" y="33996"/>
                      <a:pt x="20132" y="30226"/>
                      <a:pt x="20132" y="26406"/>
                    </a:cubicBezTo>
                    <a:cubicBezTo>
                      <a:pt x="20132" y="19312"/>
                      <a:pt x="22811" y="13160"/>
                      <a:pt x="28169" y="7951"/>
                    </a:cubicBezTo>
                    <a:cubicBezTo>
                      <a:pt x="33527" y="2842"/>
                      <a:pt x="40224" y="262"/>
                      <a:pt x="48360" y="212"/>
                    </a:cubicBezTo>
                    <a:cubicBezTo>
                      <a:pt x="56049" y="262"/>
                      <a:pt x="62399" y="2494"/>
                      <a:pt x="67311" y="6910"/>
                    </a:cubicBezTo>
                    <a:cubicBezTo>
                      <a:pt x="72173" y="11424"/>
                      <a:pt x="74603" y="16633"/>
                      <a:pt x="74653" y="22537"/>
                    </a:cubicBezTo>
                    <a:cubicBezTo>
                      <a:pt x="74603" y="28490"/>
                      <a:pt x="72619" y="33848"/>
                      <a:pt x="68700" y="38660"/>
                    </a:cubicBezTo>
                    <a:cubicBezTo>
                      <a:pt x="64731" y="43521"/>
                      <a:pt x="58381" y="47490"/>
                      <a:pt x="49650" y="50615"/>
                    </a:cubicBezTo>
                    <a:close/>
                    <a:moveTo>
                      <a:pt x="46524" y="47192"/>
                    </a:moveTo>
                    <a:cubicBezTo>
                      <a:pt x="52279" y="45208"/>
                      <a:pt x="56744" y="41984"/>
                      <a:pt x="59969" y="37469"/>
                    </a:cubicBezTo>
                    <a:cubicBezTo>
                      <a:pt x="63144" y="32955"/>
                      <a:pt x="64781" y="27746"/>
                      <a:pt x="64781" y="21892"/>
                    </a:cubicBezTo>
                    <a:cubicBezTo>
                      <a:pt x="64781" y="16435"/>
                      <a:pt x="63243" y="12119"/>
                      <a:pt x="60167" y="8944"/>
                    </a:cubicBezTo>
                    <a:cubicBezTo>
                      <a:pt x="57091" y="5818"/>
                      <a:pt x="53023" y="4280"/>
                      <a:pt x="48013" y="4231"/>
                    </a:cubicBezTo>
                    <a:cubicBezTo>
                      <a:pt x="43201" y="4280"/>
                      <a:pt x="39331" y="5769"/>
                      <a:pt x="36404" y="8745"/>
                    </a:cubicBezTo>
                    <a:cubicBezTo>
                      <a:pt x="33428" y="11771"/>
                      <a:pt x="31939" y="15690"/>
                      <a:pt x="31989" y="20453"/>
                    </a:cubicBezTo>
                    <a:cubicBezTo>
                      <a:pt x="31939" y="24124"/>
                      <a:pt x="32733" y="27448"/>
                      <a:pt x="34321" y="30424"/>
                    </a:cubicBezTo>
                    <a:cubicBezTo>
                      <a:pt x="36553" y="34988"/>
                      <a:pt x="40621" y="40545"/>
                      <a:pt x="46524" y="47192"/>
                    </a:cubicBezTo>
                    <a:close/>
                    <a:moveTo>
                      <a:pt x="35362" y="55576"/>
                    </a:moveTo>
                    <a:cubicBezTo>
                      <a:pt x="27326" y="58950"/>
                      <a:pt x="21273" y="63762"/>
                      <a:pt x="17205" y="70062"/>
                    </a:cubicBezTo>
                    <a:cubicBezTo>
                      <a:pt x="13088" y="76412"/>
                      <a:pt x="11054" y="83209"/>
                      <a:pt x="11054" y="90402"/>
                    </a:cubicBezTo>
                    <a:cubicBezTo>
                      <a:pt x="11054" y="96306"/>
                      <a:pt x="12840" y="101019"/>
                      <a:pt x="16461" y="104591"/>
                    </a:cubicBezTo>
                    <a:cubicBezTo>
                      <a:pt x="20083" y="108212"/>
                      <a:pt x="24845" y="109998"/>
                      <a:pt x="30798" y="109948"/>
                    </a:cubicBezTo>
                    <a:cubicBezTo>
                      <a:pt x="36851" y="109998"/>
                      <a:pt x="42010" y="107865"/>
                      <a:pt x="46227" y="103499"/>
                    </a:cubicBezTo>
                    <a:cubicBezTo>
                      <a:pt x="50394" y="99233"/>
                      <a:pt x="52478" y="94073"/>
                      <a:pt x="52527" y="88071"/>
                    </a:cubicBezTo>
                    <a:cubicBezTo>
                      <a:pt x="52478" y="83606"/>
                      <a:pt x="51287" y="78893"/>
                      <a:pt x="48856" y="73882"/>
                    </a:cubicBezTo>
                    <a:cubicBezTo>
                      <a:pt x="46425" y="68921"/>
                      <a:pt x="41911" y="62819"/>
                      <a:pt x="35362" y="5557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234" name="任意多边形: 形状 233">
              <a:extLst>
                <a:ext uri="{FF2B5EF4-FFF2-40B4-BE49-F238E27FC236}">
                  <a16:creationId xmlns:a16="http://schemas.microsoft.com/office/drawing/2014/main" id="{8A9359FB-1D62-0858-A7A5-3889F20E449E}"/>
                </a:ext>
              </a:extLst>
            </p:cNvPr>
            <p:cNvSpPr/>
            <p:nvPr/>
          </p:nvSpPr>
          <p:spPr>
            <a:xfrm>
              <a:off x="9404626" y="3895035"/>
              <a:ext cx="12700" cy="28625"/>
            </a:xfrm>
            <a:custGeom>
              <a:avLst/>
              <a:gdLst>
                <a:gd name="connsiteX0" fmla="*/ -66 w 12700"/>
                <a:gd name="connsiteY0" fmla="*/ 28621 h 28625"/>
                <a:gd name="connsiteX1" fmla="*/ -66 w 12700"/>
                <a:gd name="connsiteY1" fmla="*/ -5 h 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5">
                  <a:moveTo>
                    <a:pt x="-66" y="28621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5" name="任意多边形: 形状 234">
              <a:extLst>
                <a:ext uri="{FF2B5EF4-FFF2-40B4-BE49-F238E27FC236}">
                  <a16:creationId xmlns:a16="http://schemas.microsoft.com/office/drawing/2014/main" id="{5CA17E04-EB33-7C28-BA17-21108D123D94}"/>
                </a:ext>
              </a:extLst>
            </p:cNvPr>
            <p:cNvSpPr/>
            <p:nvPr/>
          </p:nvSpPr>
          <p:spPr>
            <a:xfrm>
              <a:off x="9550879" y="3895035"/>
              <a:ext cx="12700" cy="28625"/>
            </a:xfrm>
            <a:custGeom>
              <a:avLst/>
              <a:gdLst>
                <a:gd name="connsiteX0" fmla="*/ -66 w 12700"/>
                <a:gd name="connsiteY0" fmla="*/ 28621 h 28625"/>
                <a:gd name="connsiteX1" fmla="*/ -66 w 12700"/>
                <a:gd name="connsiteY1" fmla="*/ -5 h 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5">
                  <a:moveTo>
                    <a:pt x="-66" y="28621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6" name="任意多边形: 形状 235">
              <a:extLst>
                <a:ext uri="{FF2B5EF4-FFF2-40B4-BE49-F238E27FC236}">
                  <a16:creationId xmlns:a16="http://schemas.microsoft.com/office/drawing/2014/main" id="{AD93B614-B97A-271B-2CAA-C75EE12DEAFB}"/>
                </a:ext>
              </a:extLst>
            </p:cNvPr>
            <p:cNvSpPr/>
            <p:nvPr/>
          </p:nvSpPr>
          <p:spPr>
            <a:xfrm>
              <a:off x="9697119" y="3895035"/>
              <a:ext cx="12700" cy="28625"/>
            </a:xfrm>
            <a:custGeom>
              <a:avLst/>
              <a:gdLst>
                <a:gd name="connsiteX0" fmla="*/ -66 w 12700"/>
                <a:gd name="connsiteY0" fmla="*/ 28621 h 28625"/>
                <a:gd name="connsiteX1" fmla="*/ -66 w 12700"/>
                <a:gd name="connsiteY1" fmla="*/ -5 h 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5">
                  <a:moveTo>
                    <a:pt x="-66" y="28621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7" name="任意多边形: 形状 236">
              <a:extLst>
                <a:ext uri="{FF2B5EF4-FFF2-40B4-BE49-F238E27FC236}">
                  <a16:creationId xmlns:a16="http://schemas.microsoft.com/office/drawing/2014/main" id="{7A3588CB-BFB6-ED0C-888E-954B5F63816D}"/>
                </a:ext>
              </a:extLst>
            </p:cNvPr>
            <p:cNvSpPr/>
            <p:nvPr/>
          </p:nvSpPr>
          <p:spPr>
            <a:xfrm>
              <a:off x="9843322" y="3875985"/>
              <a:ext cx="12700" cy="47675"/>
            </a:xfrm>
            <a:custGeom>
              <a:avLst/>
              <a:gdLst>
                <a:gd name="connsiteX0" fmla="*/ -66 w 12700"/>
                <a:gd name="connsiteY0" fmla="*/ 47671 h 47675"/>
                <a:gd name="connsiteX1" fmla="*/ -66 w 12700"/>
                <a:gd name="connsiteY1" fmla="*/ -5 h 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47675">
                  <a:moveTo>
                    <a:pt x="-66" y="47671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238" name="图形 7">
              <a:extLst>
                <a:ext uri="{FF2B5EF4-FFF2-40B4-BE49-F238E27FC236}">
                  <a16:creationId xmlns:a16="http://schemas.microsoft.com/office/drawing/2014/main" id="{D1364BAD-1BE4-2887-AF1B-57CA97E2FF85}"/>
                </a:ext>
              </a:extLst>
            </p:cNvPr>
            <p:cNvGrpSpPr/>
            <p:nvPr/>
          </p:nvGrpSpPr>
          <p:grpSpPr>
            <a:xfrm>
              <a:off x="9742739" y="3997306"/>
              <a:ext cx="202753" cy="113506"/>
              <a:chOff x="9742739" y="3997306"/>
              <a:chExt cx="202753" cy="113506"/>
            </a:xfrm>
            <a:solidFill>
              <a:srgbClr val="000000"/>
            </a:solidFill>
          </p:grpSpPr>
          <p:sp>
            <p:nvSpPr>
              <p:cNvPr id="239" name="任意多边形: 形状 238">
                <a:extLst>
                  <a:ext uri="{FF2B5EF4-FFF2-40B4-BE49-F238E27FC236}">
                    <a16:creationId xmlns:a16="http://schemas.microsoft.com/office/drawing/2014/main" id="{619173CF-E330-52B1-F797-676F3FD7CC07}"/>
                  </a:ext>
                </a:extLst>
              </p:cNvPr>
              <p:cNvSpPr/>
              <p:nvPr/>
            </p:nvSpPr>
            <p:spPr>
              <a:xfrm>
                <a:off x="9742739" y="3997306"/>
                <a:ext cx="74810" cy="111571"/>
              </a:xfrm>
              <a:custGeom>
                <a:avLst/>
                <a:gdLst>
                  <a:gd name="connsiteX0" fmla="*/ 54696 w 74810"/>
                  <a:gd name="connsiteY0" fmla="*/ 111784 h 111571"/>
                  <a:gd name="connsiteX1" fmla="*/ 274 w 74810"/>
                  <a:gd name="connsiteY1" fmla="*/ 111784 h 111571"/>
                  <a:gd name="connsiteX2" fmla="*/ 274 w 74810"/>
                  <a:gd name="connsiteY2" fmla="*/ 108807 h 111571"/>
                  <a:gd name="connsiteX3" fmla="*/ 55242 w 74810"/>
                  <a:gd name="connsiteY3" fmla="*/ 51657 h 111571"/>
                  <a:gd name="connsiteX4" fmla="*/ 61443 w 74810"/>
                  <a:gd name="connsiteY4" fmla="*/ 31466 h 111571"/>
                  <a:gd name="connsiteX5" fmla="*/ 56283 w 74810"/>
                  <a:gd name="connsiteY5" fmla="*/ 17824 h 111571"/>
                  <a:gd name="connsiteX6" fmla="*/ 42938 w 74810"/>
                  <a:gd name="connsiteY6" fmla="*/ 12565 h 111571"/>
                  <a:gd name="connsiteX7" fmla="*/ 24236 w 74810"/>
                  <a:gd name="connsiteY7" fmla="*/ 23430 h 111571"/>
                  <a:gd name="connsiteX8" fmla="*/ 21408 w 74810"/>
                  <a:gd name="connsiteY8" fmla="*/ 22140 h 111571"/>
                  <a:gd name="connsiteX9" fmla="*/ 33413 w 74810"/>
                  <a:gd name="connsiteY9" fmla="*/ 5967 h 111571"/>
                  <a:gd name="connsiteX10" fmla="*/ 50479 w 74810"/>
                  <a:gd name="connsiteY10" fmla="*/ 212 h 111571"/>
                  <a:gd name="connsiteX11" fmla="*/ 67991 w 74810"/>
                  <a:gd name="connsiteY11" fmla="*/ 7356 h 111571"/>
                  <a:gd name="connsiteX12" fmla="*/ 75085 w 74810"/>
                  <a:gd name="connsiteY12" fmla="*/ 24620 h 111571"/>
                  <a:gd name="connsiteX13" fmla="*/ 72605 w 74810"/>
                  <a:gd name="connsiteY13" fmla="*/ 37767 h 111571"/>
                  <a:gd name="connsiteX14" fmla="*/ 58317 w 74810"/>
                  <a:gd name="connsiteY14" fmla="*/ 58900 h 111571"/>
                  <a:gd name="connsiteX15" fmla="*/ 16149 w 74810"/>
                  <a:gd name="connsiteY15" fmla="*/ 100076 h 111571"/>
                  <a:gd name="connsiteX16" fmla="*/ 43583 w 74810"/>
                  <a:gd name="connsiteY16" fmla="*/ 100076 h 111571"/>
                  <a:gd name="connsiteX17" fmla="*/ 54448 w 74810"/>
                  <a:gd name="connsiteY17" fmla="*/ 97348 h 111571"/>
                  <a:gd name="connsiteX18" fmla="*/ 60599 w 74810"/>
                  <a:gd name="connsiteY18" fmla="*/ 90005 h 111571"/>
                  <a:gd name="connsiteX19" fmla="*/ 63824 w 74810"/>
                  <a:gd name="connsiteY19" fmla="*/ 90005 h 11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4810" h="111571">
                    <a:moveTo>
                      <a:pt x="54696" y="111784"/>
                    </a:moveTo>
                    <a:lnTo>
                      <a:pt x="274" y="111784"/>
                    </a:lnTo>
                    <a:lnTo>
                      <a:pt x="274" y="108807"/>
                    </a:lnTo>
                    <a:cubicBezTo>
                      <a:pt x="28006" y="84499"/>
                      <a:pt x="46312" y="65449"/>
                      <a:pt x="55242" y="51657"/>
                    </a:cubicBezTo>
                    <a:cubicBezTo>
                      <a:pt x="59310" y="45258"/>
                      <a:pt x="61393" y="38560"/>
                      <a:pt x="61443" y="31466"/>
                    </a:cubicBezTo>
                    <a:cubicBezTo>
                      <a:pt x="61393" y="25910"/>
                      <a:pt x="59657" y="21346"/>
                      <a:pt x="56283" y="17824"/>
                    </a:cubicBezTo>
                    <a:cubicBezTo>
                      <a:pt x="52811" y="14351"/>
                      <a:pt x="48396" y="12615"/>
                      <a:pt x="42938" y="12565"/>
                    </a:cubicBezTo>
                    <a:cubicBezTo>
                      <a:pt x="35348" y="12615"/>
                      <a:pt x="29098" y="16236"/>
                      <a:pt x="24236" y="23430"/>
                    </a:cubicBezTo>
                    <a:lnTo>
                      <a:pt x="21408" y="22140"/>
                    </a:lnTo>
                    <a:cubicBezTo>
                      <a:pt x="24137" y="15244"/>
                      <a:pt x="28155" y="9837"/>
                      <a:pt x="33413" y="5967"/>
                    </a:cubicBezTo>
                    <a:cubicBezTo>
                      <a:pt x="38672" y="2147"/>
                      <a:pt x="44328" y="262"/>
                      <a:pt x="50479" y="212"/>
                    </a:cubicBezTo>
                    <a:cubicBezTo>
                      <a:pt x="57375" y="262"/>
                      <a:pt x="63229" y="2643"/>
                      <a:pt x="67991" y="7356"/>
                    </a:cubicBezTo>
                    <a:cubicBezTo>
                      <a:pt x="72704" y="12168"/>
                      <a:pt x="75085" y="17923"/>
                      <a:pt x="75085" y="24620"/>
                    </a:cubicBezTo>
                    <a:cubicBezTo>
                      <a:pt x="75085" y="29383"/>
                      <a:pt x="74242" y="33748"/>
                      <a:pt x="72605" y="37767"/>
                    </a:cubicBezTo>
                    <a:cubicBezTo>
                      <a:pt x="69976" y="44067"/>
                      <a:pt x="65213" y="51112"/>
                      <a:pt x="58317" y="58900"/>
                    </a:cubicBezTo>
                    <a:cubicBezTo>
                      <a:pt x="47751" y="70856"/>
                      <a:pt x="33711" y="84598"/>
                      <a:pt x="16149" y="100076"/>
                    </a:cubicBezTo>
                    <a:lnTo>
                      <a:pt x="43583" y="100076"/>
                    </a:lnTo>
                    <a:cubicBezTo>
                      <a:pt x="47949" y="100126"/>
                      <a:pt x="51571" y="99183"/>
                      <a:pt x="54448" y="97348"/>
                    </a:cubicBezTo>
                    <a:cubicBezTo>
                      <a:pt x="57276" y="95562"/>
                      <a:pt x="59310" y="93131"/>
                      <a:pt x="60599" y="90005"/>
                    </a:cubicBezTo>
                    <a:lnTo>
                      <a:pt x="63824" y="90005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0" name="任意多边形: 形状 239">
                <a:extLst>
                  <a:ext uri="{FF2B5EF4-FFF2-40B4-BE49-F238E27FC236}">
                    <a16:creationId xmlns:a16="http://schemas.microsoft.com/office/drawing/2014/main" id="{DF9F89E9-53C0-B918-F21C-FE8D4799B18C}"/>
                  </a:ext>
                </a:extLst>
              </p:cNvPr>
              <p:cNvSpPr/>
              <p:nvPr/>
            </p:nvSpPr>
            <p:spPr>
              <a:xfrm>
                <a:off x="9828264" y="4094441"/>
                <a:ext cx="16373" cy="16271"/>
              </a:xfrm>
              <a:custGeom>
                <a:avLst/>
                <a:gdLst>
                  <a:gd name="connsiteX0" fmla="*/ 8419 w 16373"/>
                  <a:gd name="connsiteY0" fmla="*/ 212 h 16271"/>
                  <a:gd name="connsiteX1" fmla="*/ 14273 w 16373"/>
                  <a:gd name="connsiteY1" fmla="*/ 2594 h 16271"/>
                  <a:gd name="connsiteX2" fmla="*/ 16654 w 16373"/>
                  <a:gd name="connsiteY2" fmla="*/ 8348 h 16271"/>
                  <a:gd name="connsiteX3" fmla="*/ 14223 w 16373"/>
                  <a:gd name="connsiteY3" fmla="*/ 14103 h 16271"/>
                  <a:gd name="connsiteX4" fmla="*/ 8419 w 16373"/>
                  <a:gd name="connsiteY4" fmla="*/ 16484 h 16271"/>
                  <a:gd name="connsiteX5" fmla="*/ 2664 w 16373"/>
                  <a:gd name="connsiteY5" fmla="*/ 14103 h 16271"/>
                  <a:gd name="connsiteX6" fmla="*/ 283 w 16373"/>
                  <a:gd name="connsiteY6" fmla="*/ 8348 h 16271"/>
                  <a:gd name="connsiteX7" fmla="*/ 2664 w 16373"/>
                  <a:gd name="connsiteY7" fmla="*/ 2594 h 16271"/>
                  <a:gd name="connsiteX8" fmla="*/ 8419 w 16373"/>
                  <a:gd name="connsiteY8" fmla="*/ 212 h 1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73" h="16271">
                    <a:moveTo>
                      <a:pt x="8419" y="212"/>
                    </a:moveTo>
                    <a:cubicBezTo>
                      <a:pt x="10701" y="212"/>
                      <a:pt x="12636" y="1006"/>
                      <a:pt x="14273" y="2594"/>
                    </a:cubicBezTo>
                    <a:cubicBezTo>
                      <a:pt x="15811" y="4181"/>
                      <a:pt x="16605" y="6116"/>
                      <a:pt x="16654" y="8348"/>
                    </a:cubicBezTo>
                    <a:cubicBezTo>
                      <a:pt x="16605" y="10630"/>
                      <a:pt x="15811" y="12565"/>
                      <a:pt x="14223" y="14103"/>
                    </a:cubicBezTo>
                    <a:cubicBezTo>
                      <a:pt x="12636" y="15690"/>
                      <a:pt x="10701" y="16435"/>
                      <a:pt x="8419" y="16484"/>
                    </a:cubicBezTo>
                    <a:cubicBezTo>
                      <a:pt x="6137" y="16435"/>
                      <a:pt x="4202" y="15690"/>
                      <a:pt x="2664" y="14103"/>
                    </a:cubicBezTo>
                    <a:cubicBezTo>
                      <a:pt x="1027" y="12565"/>
                      <a:pt x="234" y="10630"/>
                      <a:pt x="283" y="8348"/>
                    </a:cubicBezTo>
                    <a:cubicBezTo>
                      <a:pt x="234" y="6116"/>
                      <a:pt x="1027" y="4181"/>
                      <a:pt x="2664" y="2594"/>
                    </a:cubicBezTo>
                    <a:cubicBezTo>
                      <a:pt x="4202" y="1006"/>
                      <a:pt x="6137" y="212"/>
                      <a:pt x="8419" y="21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1" name="任意多边形: 形状 240">
                <a:extLst>
                  <a:ext uri="{FF2B5EF4-FFF2-40B4-BE49-F238E27FC236}">
                    <a16:creationId xmlns:a16="http://schemas.microsoft.com/office/drawing/2014/main" id="{404F793A-4ABD-CA6C-3D73-7D3E501EF08C}"/>
                  </a:ext>
                </a:extLst>
              </p:cNvPr>
              <p:cNvSpPr/>
              <p:nvPr/>
            </p:nvSpPr>
            <p:spPr>
              <a:xfrm>
                <a:off x="9873807" y="3997306"/>
                <a:ext cx="71685" cy="113506"/>
              </a:xfrm>
              <a:custGeom>
                <a:avLst/>
                <a:gdLst>
                  <a:gd name="connsiteX0" fmla="*/ 47562 w 71685"/>
                  <a:gd name="connsiteY0" fmla="*/ 212 h 113506"/>
                  <a:gd name="connsiteX1" fmla="*/ 64925 w 71685"/>
                  <a:gd name="connsiteY1" fmla="*/ 8844 h 113506"/>
                  <a:gd name="connsiteX2" fmla="*/ 71970 w 71685"/>
                  <a:gd name="connsiteY2" fmla="*/ 36080 h 113506"/>
                  <a:gd name="connsiteX3" fmla="*/ 66711 w 71685"/>
                  <a:gd name="connsiteY3" fmla="*/ 68673 h 113506"/>
                  <a:gd name="connsiteX4" fmla="*/ 51977 w 71685"/>
                  <a:gd name="connsiteY4" fmla="*/ 97447 h 113506"/>
                  <a:gd name="connsiteX5" fmla="*/ 36102 w 71685"/>
                  <a:gd name="connsiteY5" fmla="*/ 111288 h 113506"/>
                  <a:gd name="connsiteX6" fmla="*/ 24890 w 71685"/>
                  <a:gd name="connsiteY6" fmla="*/ 113719 h 113506"/>
                  <a:gd name="connsiteX7" fmla="*/ 7329 w 71685"/>
                  <a:gd name="connsiteY7" fmla="*/ 105087 h 113506"/>
                  <a:gd name="connsiteX8" fmla="*/ 284 w 71685"/>
                  <a:gd name="connsiteY8" fmla="*/ 77752 h 113506"/>
                  <a:gd name="connsiteX9" fmla="*/ 7378 w 71685"/>
                  <a:gd name="connsiteY9" fmla="*/ 40694 h 113506"/>
                  <a:gd name="connsiteX10" fmla="*/ 28611 w 71685"/>
                  <a:gd name="connsiteY10" fmla="*/ 7604 h 113506"/>
                  <a:gd name="connsiteX11" fmla="*/ 47562 w 71685"/>
                  <a:gd name="connsiteY11" fmla="*/ 212 h 113506"/>
                  <a:gd name="connsiteX12" fmla="*/ 47612 w 71685"/>
                  <a:gd name="connsiteY12" fmla="*/ 4380 h 113506"/>
                  <a:gd name="connsiteX13" fmla="*/ 38136 w 71685"/>
                  <a:gd name="connsiteY13" fmla="*/ 8051 h 113506"/>
                  <a:gd name="connsiteX14" fmla="*/ 28214 w 71685"/>
                  <a:gd name="connsiteY14" fmla="*/ 23330 h 113506"/>
                  <a:gd name="connsiteX15" fmla="*/ 18441 w 71685"/>
                  <a:gd name="connsiteY15" fmla="*/ 53245 h 113506"/>
                  <a:gd name="connsiteX16" fmla="*/ 12389 w 71685"/>
                  <a:gd name="connsiteY16" fmla="*/ 94024 h 113506"/>
                  <a:gd name="connsiteX17" fmla="*/ 16010 w 71685"/>
                  <a:gd name="connsiteY17" fmla="*/ 106575 h 113506"/>
                  <a:gd name="connsiteX18" fmla="*/ 24791 w 71685"/>
                  <a:gd name="connsiteY18" fmla="*/ 110742 h 113506"/>
                  <a:gd name="connsiteX19" fmla="*/ 33175 w 71685"/>
                  <a:gd name="connsiteY19" fmla="*/ 107517 h 113506"/>
                  <a:gd name="connsiteX20" fmla="*/ 49050 w 71685"/>
                  <a:gd name="connsiteY20" fmla="*/ 77752 h 113506"/>
                  <a:gd name="connsiteX21" fmla="*/ 59815 w 71685"/>
                  <a:gd name="connsiteY21" fmla="*/ 21792 h 113506"/>
                  <a:gd name="connsiteX22" fmla="*/ 56144 w 71685"/>
                  <a:gd name="connsiteY22" fmla="*/ 8646 h 113506"/>
                  <a:gd name="connsiteX23" fmla="*/ 47612 w 71685"/>
                  <a:gd name="connsiteY23" fmla="*/ 4380 h 11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1685" h="113506">
                    <a:moveTo>
                      <a:pt x="47562" y="212"/>
                    </a:moveTo>
                    <a:cubicBezTo>
                      <a:pt x="54408" y="262"/>
                      <a:pt x="60212" y="3139"/>
                      <a:pt x="64925" y="8844"/>
                    </a:cubicBezTo>
                    <a:cubicBezTo>
                      <a:pt x="69588" y="14649"/>
                      <a:pt x="71920" y="23727"/>
                      <a:pt x="71970" y="36080"/>
                    </a:cubicBezTo>
                    <a:cubicBezTo>
                      <a:pt x="71920" y="46796"/>
                      <a:pt x="70184" y="57660"/>
                      <a:pt x="66711" y="68673"/>
                    </a:cubicBezTo>
                    <a:cubicBezTo>
                      <a:pt x="63189" y="79786"/>
                      <a:pt x="58277" y="89361"/>
                      <a:pt x="51977" y="97447"/>
                    </a:cubicBezTo>
                    <a:cubicBezTo>
                      <a:pt x="46867" y="103846"/>
                      <a:pt x="41559" y="108460"/>
                      <a:pt x="36102" y="111288"/>
                    </a:cubicBezTo>
                    <a:cubicBezTo>
                      <a:pt x="32828" y="112925"/>
                      <a:pt x="29107" y="113719"/>
                      <a:pt x="24890" y="113719"/>
                    </a:cubicBezTo>
                    <a:cubicBezTo>
                      <a:pt x="17896" y="113719"/>
                      <a:pt x="12042" y="110841"/>
                      <a:pt x="7329" y="105087"/>
                    </a:cubicBezTo>
                    <a:cubicBezTo>
                      <a:pt x="2616" y="99332"/>
                      <a:pt x="284" y="90253"/>
                      <a:pt x="284" y="77752"/>
                    </a:cubicBezTo>
                    <a:cubicBezTo>
                      <a:pt x="284" y="65498"/>
                      <a:pt x="2616" y="53146"/>
                      <a:pt x="7378" y="40694"/>
                    </a:cubicBezTo>
                    <a:cubicBezTo>
                      <a:pt x="12885" y="26208"/>
                      <a:pt x="19979" y="15145"/>
                      <a:pt x="28611" y="7604"/>
                    </a:cubicBezTo>
                    <a:cubicBezTo>
                      <a:pt x="34217" y="2693"/>
                      <a:pt x="40517" y="262"/>
                      <a:pt x="47562" y="212"/>
                    </a:cubicBezTo>
                    <a:close/>
                    <a:moveTo>
                      <a:pt x="47612" y="4380"/>
                    </a:moveTo>
                    <a:cubicBezTo>
                      <a:pt x="44486" y="4429"/>
                      <a:pt x="41311" y="5620"/>
                      <a:pt x="38136" y="8051"/>
                    </a:cubicBezTo>
                    <a:cubicBezTo>
                      <a:pt x="34912" y="10531"/>
                      <a:pt x="31588" y="15641"/>
                      <a:pt x="28214" y="23330"/>
                    </a:cubicBezTo>
                    <a:cubicBezTo>
                      <a:pt x="24742" y="31119"/>
                      <a:pt x="21517" y="41090"/>
                      <a:pt x="18441" y="53245"/>
                    </a:cubicBezTo>
                    <a:cubicBezTo>
                      <a:pt x="14373" y="69269"/>
                      <a:pt x="12339" y="82862"/>
                      <a:pt x="12389" y="94024"/>
                    </a:cubicBezTo>
                    <a:cubicBezTo>
                      <a:pt x="12339" y="99630"/>
                      <a:pt x="13530" y="103797"/>
                      <a:pt x="16010" y="106575"/>
                    </a:cubicBezTo>
                    <a:cubicBezTo>
                      <a:pt x="18392" y="109353"/>
                      <a:pt x="21319" y="110742"/>
                      <a:pt x="24791" y="110742"/>
                    </a:cubicBezTo>
                    <a:cubicBezTo>
                      <a:pt x="28016" y="110742"/>
                      <a:pt x="30844" y="109700"/>
                      <a:pt x="33175" y="107517"/>
                    </a:cubicBezTo>
                    <a:cubicBezTo>
                      <a:pt x="39327" y="101763"/>
                      <a:pt x="44585" y="91841"/>
                      <a:pt x="49050" y="77752"/>
                    </a:cubicBezTo>
                    <a:cubicBezTo>
                      <a:pt x="56194" y="54832"/>
                      <a:pt x="59815" y="36179"/>
                      <a:pt x="59815" y="21792"/>
                    </a:cubicBezTo>
                    <a:cubicBezTo>
                      <a:pt x="59815" y="15889"/>
                      <a:pt x="58575" y="11474"/>
                      <a:pt x="56144" y="8646"/>
                    </a:cubicBezTo>
                    <a:cubicBezTo>
                      <a:pt x="53713" y="5818"/>
                      <a:pt x="50886" y="4429"/>
                      <a:pt x="47612" y="438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242" name="任意多边形: 形状 241">
              <a:extLst>
                <a:ext uri="{FF2B5EF4-FFF2-40B4-BE49-F238E27FC236}">
                  <a16:creationId xmlns:a16="http://schemas.microsoft.com/office/drawing/2014/main" id="{16BF8950-BC1E-2914-AEAE-BA783C9FA1D0}"/>
                </a:ext>
              </a:extLst>
            </p:cNvPr>
            <p:cNvSpPr/>
            <p:nvPr/>
          </p:nvSpPr>
          <p:spPr>
            <a:xfrm>
              <a:off x="9989575" y="3895035"/>
              <a:ext cx="12700" cy="28625"/>
            </a:xfrm>
            <a:custGeom>
              <a:avLst/>
              <a:gdLst>
                <a:gd name="connsiteX0" fmla="*/ -66 w 12700"/>
                <a:gd name="connsiteY0" fmla="*/ 28621 h 28625"/>
                <a:gd name="connsiteX1" fmla="*/ -66 w 12700"/>
                <a:gd name="connsiteY1" fmla="*/ -5 h 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5">
                  <a:moveTo>
                    <a:pt x="-66" y="28621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3" name="任意多边形: 形状 242">
              <a:extLst>
                <a:ext uri="{FF2B5EF4-FFF2-40B4-BE49-F238E27FC236}">
                  <a16:creationId xmlns:a16="http://schemas.microsoft.com/office/drawing/2014/main" id="{C9B5A11F-5B04-7696-C44F-9576DAE06AB4}"/>
                </a:ext>
              </a:extLst>
            </p:cNvPr>
            <p:cNvSpPr/>
            <p:nvPr/>
          </p:nvSpPr>
          <p:spPr>
            <a:xfrm>
              <a:off x="10135815" y="3895035"/>
              <a:ext cx="12700" cy="28625"/>
            </a:xfrm>
            <a:custGeom>
              <a:avLst/>
              <a:gdLst>
                <a:gd name="connsiteX0" fmla="*/ -66 w 12700"/>
                <a:gd name="connsiteY0" fmla="*/ 28621 h 28625"/>
                <a:gd name="connsiteX1" fmla="*/ -66 w 12700"/>
                <a:gd name="connsiteY1" fmla="*/ -5 h 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5">
                  <a:moveTo>
                    <a:pt x="-66" y="28621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4" name="任意多边形: 形状 243">
              <a:extLst>
                <a:ext uri="{FF2B5EF4-FFF2-40B4-BE49-F238E27FC236}">
                  <a16:creationId xmlns:a16="http://schemas.microsoft.com/office/drawing/2014/main" id="{20A90702-9A8F-8643-2FF0-F246626F916F}"/>
                </a:ext>
              </a:extLst>
            </p:cNvPr>
            <p:cNvSpPr/>
            <p:nvPr/>
          </p:nvSpPr>
          <p:spPr>
            <a:xfrm>
              <a:off x="10282068" y="3895035"/>
              <a:ext cx="12700" cy="28625"/>
            </a:xfrm>
            <a:custGeom>
              <a:avLst/>
              <a:gdLst>
                <a:gd name="connsiteX0" fmla="*/ -66 w 12700"/>
                <a:gd name="connsiteY0" fmla="*/ 28621 h 28625"/>
                <a:gd name="connsiteX1" fmla="*/ -66 w 12700"/>
                <a:gd name="connsiteY1" fmla="*/ -5 h 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5">
                  <a:moveTo>
                    <a:pt x="-66" y="28621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5" name="任意多边形: 形状 244">
              <a:extLst>
                <a:ext uri="{FF2B5EF4-FFF2-40B4-BE49-F238E27FC236}">
                  <a16:creationId xmlns:a16="http://schemas.microsoft.com/office/drawing/2014/main" id="{3B756156-9F47-61D6-FCB4-9AE81F59393D}"/>
                </a:ext>
              </a:extLst>
            </p:cNvPr>
            <p:cNvSpPr/>
            <p:nvPr/>
          </p:nvSpPr>
          <p:spPr>
            <a:xfrm>
              <a:off x="10428309" y="3875985"/>
              <a:ext cx="12700" cy="47675"/>
            </a:xfrm>
            <a:custGeom>
              <a:avLst/>
              <a:gdLst>
                <a:gd name="connsiteX0" fmla="*/ -66 w 12700"/>
                <a:gd name="connsiteY0" fmla="*/ 47671 h 47675"/>
                <a:gd name="connsiteX1" fmla="*/ -66 w 12700"/>
                <a:gd name="connsiteY1" fmla="*/ -5 h 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47675">
                  <a:moveTo>
                    <a:pt x="-66" y="47671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246" name="图形 7">
              <a:extLst>
                <a:ext uri="{FF2B5EF4-FFF2-40B4-BE49-F238E27FC236}">
                  <a16:creationId xmlns:a16="http://schemas.microsoft.com/office/drawing/2014/main" id="{967B040C-4E6A-8136-5F1B-0B32FDCDD04B}"/>
                </a:ext>
              </a:extLst>
            </p:cNvPr>
            <p:cNvGrpSpPr/>
            <p:nvPr/>
          </p:nvGrpSpPr>
          <p:grpSpPr>
            <a:xfrm>
              <a:off x="10327688" y="3997306"/>
              <a:ext cx="198635" cy="113407"/>
              <a:chOff x="10327688" y="3997306"/>
              <a:chExt cx="198635" cy="113407"/>
            </a:xfrm>
            <a:solidFill>
              <a:srgbClr val="000000"/>
            </a:solidFill>
          </p:grpSpPr>
          <p:sp>
            <p:nvSpPr>
              <p:cNvPr id="247" name="任意多边形: 形状 246">
                <a:extLst>
                  <a:ext uri="{FF2B5EF4-FFF2-40B4-BE49-F238E27FC236}">
                    <a16:creationId xmlns:a16="http://schemas.microsoft.com/office/drawing/2014/main" id="{79894B1B-C0C4-B5B8-C7E8-8AF0D9739624}"/>
                  </a:ext>
                </a:extLst>
              </p:cNvPr>
              <p:cNvSpPr/>
              <p:nvPr/>
            </p:nvSpPr>
            <p:spPr>
              <a:xfrm>
                <a:off x="10327688" y="3997306"/>
                <a:ext cx="74810" cy="111571"/>
              </a:xfrm>
              <a:custGeom>
                <a:avLst/>
                <a:gdLst>
                  <a:gd name="connsiteX0" fmla="*/ 54742 w 74810"/>
                  <a:gd name="connsiteY0" fmla="*/ 111784 h 111571"/>
                  <a:gd name="connsiteX1" fmla="*/ 320 w 74810"/>
                  <a:gd name="connsiteY1" fmla="*/ 111784 h 111571"/>
                  <a:gd name="connsiteX2" fmla="*/ 320 w 74810"/>
                  <a:gd name="connsiteY2" fmla="*/ 108807 h 111571"/>
                  <a:gd name="connsiteX3" fmla="*/ 55288 w 74810"/>
                  <a:gd name="connsiteY3" fmla="*/ 51657 h 111571"/>
                  <a:gd name="connsiteX4" fmla="*/ 61489 w 74810"/>
                  <a:gd name="connsiteY4" fmla="*/ 31466 h 111571"/>
                  <a:gd name="connsiteX5" fmla="*/ 56329 w 74810"/>
                  <a:gd name="connsiteY5" fmla="*/ 17824 h 111571"/>
                  <a:gd name="connsiteX6" fmla="*/ 42985 w 74810"/>
                  <a:gd name="connsiteY6" fmla="*/ 12565 h 111571"/>
                  <a:gd name="connsiteX7" fmla="*/ 24282 w 74810"/>
                  <a:gd name="connsiteY7" fmla="*/ 23430 h 111571"/>
                  <a:gd name="connsiteX8" fmla="*/ 21454 w 74810"/>
                  <a:gd name="connsiteY8" fmla="*/ 22140 h 111571"/>
                  <a:gd name="connsiteX9" fmla="*/ 33460 w 74810"/>
                  <a:gd name="connsiteY9" fmla="*/ 5967 h 111571"/>
                  <a:gd name="connsiteX10" fmla="*/ 50525 w 74810"/>
                  <a:gd name="connsiteY10" fmla="*/ 212 h 111571"/>
                  <a:gd name="connsiteX11" fmla="*/ 68037 w 74810"/>
                  <a:gd name="connsiteY11" fmla="*/ 7356 h 111571"/>
                  <a:gd name="connsiteX12" fmla="*/ 75131 w 74810"/>
                  <a:gd name="connsiteY12" fmla="*/ 24620 h 111571"/>
                  <a:gd name="connsiteX13" fmla="*/ 72651 w 74810"/>
                  <a:gd name="connsiteY13" fmla="*/ 37767 h 111571"/>
                  <a:gd name="connsiteX14" fmla="*/ 58363 w 74810"/>
                  <a:gd name="connsiteY14" fmla="*/ 58900 h 111571"/>
                  <a:gd name="connsiteX15" fmla="*/ 16195 w 74810"/>
                  <a:gd name="connsiteY15" fmla="*/ 100076 h 111571"/>
                  <a:gd name="connsiteX16" fmla="*/ 43629 w 74810"/>
                  <a:gd name="connsiteY16" fmla="*/ 100076 h 111571"/>
                  <a:gd name="connsiteX17" fmla="*/ 54494 w 74810"/>
                  <a:gd name="connsiteY17" fmla="*/ 97348 h 111571"/>
                  <a:gd name="connsiteX18" fmla="*/ 60645 w 74810"/>
                  <a:gd name="connsiteY18" fmla="*/ 90005 h 111571"/>
                  <a:gd name="connsiteX19" fmla="*/ 63870 w 74810"/>
                  <a:gd name="connsiteY19" fmla="*/ 90005 h 11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4810" h="111571">
                    <a:moveTo>
                      <a:pt x="54742" y="111784"/>
                    </a:moveTo>
                    <a:lnTo>
                      <a:pt x="320" y="111784"/>
                    </a:lnTo>
                    <a:lnTo>
                      <a:pt x="320" y="108807"/>
                    </a:lnTo>
                    <a:cubicBezTo>
                      <a:pt x="28052" y="84499"/>
                      <a:pt x="46358" y="65449"/>
                      <a:pt x="55288" y="51657"/>
                    </a:cubicBezTo>
                    <a:cubicBezTo>
                      <a:pt x="59356" y="45258"/>
                      <a:pt x="61439" y="38560"/>
                      <a:pt x="61489" y="31466"/>
                    </a:cubicBezTo>
                    <a:cubicBezTo>
                      <a:pt x="61439" y="25910"/>
                      <a:pt x="59703" y="21346"/>
                      <a:pt x="56329" y="17824"/>
                    </a:cubicBezTo>
                    <a:cubicBezTo>
                      <a:pt x="52857" y="14351"/>
                      <a:pt x="48442" y="12615"/>
                      <a:pt x="42985" y="12565"/>
                    </a:cubicBezTo>
                    <a:cubicBezTo>
                      <a:pt x="35394" y="12615"/>
                      <a:pt x="29144" y="16236"/>
                      <a:pt x="24282" y="23430"/>
                    </a:cubicBezTo>
                    <a:lnTo>
                      <a:pt x="21454" y="22140"/>
                    </a:lnTo>
                    <a:cubicBezTo>
                      <a:pt x="24183" y="15244"/>
                      <a:pt x="28201" y="9837"/>
                      <a:pt x="33460" y="5967"/>
                    </a:cubicBezTo>
                    <a:cubicBezTo>
                      <a:pt x="38718" y="2147"/>
                      <a:pt x="44374" y="262"/>
                      <a:pt x="50525" y="212"/>
                    </a:cubicBezTo>
                    <a:cubicBezTo>
                      <a:pt x="57421" y="262"/>
                      <a:pt x="63275" y="2643"/>
                      <a:pt x="68037" y="7356"/>
                    </a:cubicBezTo>
                    <a:cubicBezTo>
                      <a:pt x="72750" y="12168"/>
                      <a:pt x="75131" y="17923"/>
                      <a:pt x="75131" y="24620"/>
                    </a:cubicBezTo>
                    <a:cubicBezTo>
                      <a:pt x="75131" y="29383"/>
                      <a:pt x="74288" y="33748"/>
                      <a:pt x="72651" y="37767"/>
                    </a:cubicBezTo>
                    <a:cubicBezTo>
                      <a:pt x="70022" y="44067"/>
                      <a:pt x="65259" y="51112"/>
                      <a:pt x="58363" y="58900"/>
                    </a:cubicBezTo>
                    <a:cubicBezTo>
                      <a:pt x="47797" y="70856"/>
                      <a:pt x="33757" y="84598"/>
                      <a:pt x="16195" y="100076"/>
                    </a:cubicBezTo>
                    <a:lnTo>
                      <a:pt x="43629" y="100076"/>
                    </a:lnTo>
                    <a:cubicBezTo>
                      <a:pt x="47995" y="100126"/>
                      <a:pt x="51617" y="99183"/>
                      <a:pt x="54494" y="97348"/>
                    </a:cubicBezTo>
                    <a:cubicBezTo>
                      <a:pt x="57322" y="95562"/>
                      <a:pt x="59356" y="93131"/>
                      <a:pt x="60645" y="90005"/>
                    </a:cubicBezTo>
                    <a:lnTo>
                      <a:pt x="63870" y="90005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8" name="任意多边形: 形状 247">
                <a:extLst>
                  <a:ext uri="{FF2B5EF4-FFF2-40B4-BE49-F238E27FC236}">
                    <a16:creationId xmlns:a16="http://schemas.microsoft.com/office/drawing/2014/main" id="{5BC56B15-F80E-F664-E762-9C9E258F6863}"/>
                  </a:ext>
                </a:extLst>
              </p:cNvPr>
              <p:cNvSpPr/>
              <p:nvPr/>
            </p:nvSpPr>
            <p:spPr>
              <a:xfrm>
                <a:off x="10413213" y="4094441"/>
                <a:ext cx="16373" cy="16271"/>
              </a:xfrm>
              <a:custGeom>
                <a:avLst/>
                <a:gdLst>
                  <a:gd name="connsiteX0" fmla="*/ 8465 w 16373"/>
                  <a:gd name="connsiteY0" fmla="*/ 212 h 16271"/>
                  <a:gd name="connsiteX1" fmla="*/ 14319 w 16373"/>
                  <a:gd name="connsiteY1" fmla="*/ 2594 h 16271"/>
                  <a:gd name="connsiteX2" fmla="*/ 16700 w 16373"/>
                  <a:gd name="connsiteY2" fmla="*/ 8348 h 16271"/>
                  <a:gd name="connsiteX3" fmla="*/ 14269 w 16373"/>
                  <a:gd name="connsiteY3" fmla="*/ 14103 h 16271"/>
                  <a:gd name="connsiteX4" fmla="*/ 8465 w 16373"/>
                  <a:gd name="connsiteY4" fmla="*/ 16484 h 16271"/>
                  <a:gd name="connsiteX5" fmla="*/ 2710 w 16373"/>
                  <a:gd name="connsiteY5" fmla="*/ 14103 h 16271"/>
                  <a:gd name="connsiteX6" fmla="*/ 329 w 16373"/>
                  <a:gd name="connsiteY6" fmla="*/ 8348 h 16271"/>
                  <a:gd name="connsiteX7" fmla="*/ 2710 w 16373"/>
                  <a:gd name="connsiteY7" fmla="*/ 2594 h 16271"/>
                  <a:gd name="connsiteX8" fmla="*/ 8465 w 16373"/>
                  <a:gd name="connsiteY8" fmla="*/ 212 h 1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73" h="16271">
                    <a:moveTo>
                      <a:pt x="8465" y="212"/>
                    </a:moveTo>
                    <a:cubicBezTo>
                      <a:pt x="10747" y="212"/>
                      <a:pt x="12682" y="1006"/>
                      <a:pt x="14319" y="2594"/>
                    </a:cubicBezTo>
                    <a:cubicBezTo>
                      <a:pt x="15857" y="4181"/>
                      <a:pt x="16651" y="6116"/>
                      <a:pt x="16700" y="8348"/>
                    </a:cubicBezTo>
                    <a:cubicBezTo>
                      <a:pt x="16651" y="10630"/>
                      <a:pt x="15857" y="12565"/>
                      <a:pt x="14269" y="14103"/>
                    </a:cubicBezTo>
                    <a:cubicBezTo>
                      <a:pt x="12682" y="15690"/>
                      <a:pt x="10747" y="16435"/>
                      <a:pt x="8465" y="16484"/>
                    </a:cubicBezTo>
                    <a:cubicBezTo>
                      <a:pt x="6183" y="16435"/>
                      <a:pt x="4248" y="15690"/>
                      <a:pt x="2710" y="14103"/>
                    </a:cubicBezTo>
                    <a:cubicBezTo>
                      <a:pt x="1073" y="12565"/>
                      <a:pt x="280" y="10630"/>
                      <a:pt x="329" y="8348"/>
                    </a:cubicBezTo>
                    <a:cubicBezTo>
                      <a:pt x="280" y="6116"/>
                      <a:pt x="1073" y="4181"/>
                      <a:pt x="2710" y="2594"/>
                    </a:cubicBezTo>
                    <a:cubicBezTo>
                      <a:pt x="4248" y="1006"/>
                      <a:pt x="6183" y="212"/>
                      <a:pt x="8465" y="21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9" name="任意多边形: 形状 248">
                <a:extLst>
                  <a:ext uri="{FF2B5EF4-FFF2-40B4-BE49-F238E27FC236}">
                    <a16:creationId xmlns:a16="http://schemas.microsoft.com/office/drawing/2014/main" id="{B909A0FE-33DD-3A40-B56B-C1D0D415AF12}"/>
                  </a:ext>
                </a:extLst>
              </p:cNvPr>
              <p:cNvSpPr/>
              <p:nvPr/>
            </p:nvSpPr>
            <p:spPr>
              <a:xfrm>
                <a:off x="10451513" y="3997306"/>
                <a:ext cx="74810" cy="111571"/>
              </a:xfrm>
              <a:custGeom>
                <a:avLst/>
                <a:gdLst>
                  <a:gd name="connsiteX0" fmla="*/ 54752 w 74810"/>
                  <a:gd name="connsiteY0" fmla="*/ 111784 h 111571"/>
                  <a:gd name="connsiteX1" fmla="*/ 330 w 74810"/>
                  <a:gd name="connsiteY1" fmla="*/ 111784 h 111571"/>
                  <a:gd name="connsiteX2" fmla="*/ 330 w 74810"/>
                  <a:gd name="connsiteY2" fmla="*/ 108807 h 111571"/>
                  <a:gd name="connsiteX3" fmla="*/ 55297 w 74810"/>
                  <a:gd name="connsiteY3" fmla="*/ 51657 h 111571"/>
                  <a:gd name="connsiteX4" fmla="*/ 61499 w 74810"/>
                  <a:gd name="connsiteY4" fmla="*/ 31466 h 111571"/>
                  <a:gd name="connsiteX5" fmla="*/ 56339 w 74810"/>
                  <a:gd name="connsiteY5" fmla="*/ 17824 h 111571"/>
                  <a:gd name="connsiteX6" fmla="*/ 42994 w 74810"/>
                  <a:gd name="connsiteY6" fmla="*/ 12565 h 111571"/>
                  <a:gd name="connsiteX7" fmla="*/ 24292 w 74810"/>
                  <a:gd name="connsiteY7" fmla="*/ 23430 h 111571"/>
                  <a:gd name="connsiteX8" fmla="*/ 21464 w 74810"/>
                  <a:gd name="connsiteY8" fmla="*/ 22140 h 111571"/>
                  <a:gd name="connsiteX9" fmla="*/ 33469 w 74810"/>
                  <a:gd name="connsiteY9" fmla="*/ 5967 h 111571"/>
                  <a:gd name="connsiteX10" fmla="*/ 50535 w 74810"/>
                  <a:gd name="connsiteY10" fmla="*/ 212 h 111571"/>
                  <a:gd name="connsiteX11" fmla="*/ 68047 w 74810"/>
                  <a:gd name="connsiteY11" fmla="*/ 7356 h 111571"/>
                  <a:gd name="connsiteX12" fmla="*/ 75141 w 74810"/>
                  <a:gd name="connsiteY12" fmla="*/ 24620 h 111571"/>
                  <a:gd name="connsiteX13" fmla="*/ 72661 w 74810"/>
                  <a:gd name="connsiteY13" fmla="*/ 37767 h 111571"/>
                  <a:gd name="connsiteX14" fmla="*/ 58373 w 74810"/>
                  <a:gd name="connsiteY14" fmla="*/ 58900 h 111571"/>
                  <a:gd name="connsiteX15" fmla="*/ 16205 w 74810"/>
                  <a:gd name="connsiteY15" fmla="*/ 100076 h 111571"/>
                  <a:gd name="connsiteX16" fmla="*/ 43639 w 74810"/>
                  <a:gd name="connsiteY16" fmla="*/ 100076 h 111571"/>
                  <a:gd name="connsiteX17" fmla="*/ 54504 w 74810"/>
                  <a:gd name="connsiteY17" fmla="*/ 97348 h 111571"/>
                  <a:gd name="connsiteX18" fmla="*/ 60655 w 74810"/>
                  <a:gd name="connsiteY18" fmla="*/ 90005 h 111571"/>
                  <a:gd name="connsiteX19" fmla="*/ 63880 w 74810"/>
                  <a:gd name="connsiteY19" fmla="*/ 90005 h 11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4810" h="111571">
                    <a:moveTo>
                      <a:pt x="54752" y="111784"/>
                    </a:moveTo>
                    <a:lnTo>
                      <a:pt x="330" y="111784"/>
                    </a:lnTo>
                    <a:lnTo>
                      <a:pt x="330" y="108807"/>
                    </a:lnTo>
                    <a:cubicBezTo>
                      <a:pt x="28062" y="84499"/>
                      <a:pt x="46368" y="65449"/>
                      <a:pt x="55297" y="51657"/>
                    </a:cubicBezTo>
                    <a:cubicBezTo>
                      <a:pt x="59365" y="45258"/>
                      <a:pt x="61449" y="38560"/>
                      <a:pt x="61499" y="31466"/>
                    </a:cubicBezTo>
                    <a:cubicBezTo>
                      <a:pt x="61449" y="25910"/>
                      <a:pt x="59713" y="21346"/>
                      <a:pt x="56339" y="17824"/>
                    </a:cubicBezTo>
                    <a:cubicBezTo>
                      <a:pt x="52867" y="14351"/>
                      <a:pt x="48451" y="12615"/>
                      <a:pt x="42994" y="12565"/>
                    </a:cubicBezTo>
                    <a:cubicBezTo>
                      <a:pt x="35404" y="12615"/>
                      <a:pt x="29153" y="16236"/>
                      <a:pt x="24292" y="23430"/>
                    </a:cubicBezTo>
                    <a:lnTo>
                      <a:pt x="21464" y="22140"/>
                    </a:lnTo>
                    <a:cubicBezTo>
                      <a:pt x="24192" y="15244"/>
                      <a:pt x="28211" y="9837"/>
                      <a:pt x="33469" y="5967"/>
                    </a:cubicBezTo>
                    <a:cubicBezTo>
                      <a:pt x="38728" y="2147"/>
                      <a:pt x="44383" y="262"/>
                      <a:pt x="50535" y="212"/>
                    </a:cubicBezTo>
                    <a:cubicBezTo>
                      <a:pt x="57431" y="262"/>
                      <a:pt x="63285" y="2643"/>
                      <a:pt x="68047" y="7356"/>
                    </a:cubicBezTo>
                    <a:cubicBezTo>
                      <a:pt x="72760" y="12168"/>
                      <a:pt x="75141" y="17923"/>
                      <a:pt x="75141" y="24620"/>
                    </a:cubicBezTo>
                    <a:cubicBezTo>
                      <a:pt x="75141" y="29383"/>
                      <a:pt x="74298" y="33748"/>
                      <a:pt x="72661" y="37767"/>
                    </a:cubicBezTo>
                    <a:cubicBezTo>
                      <a:pt x="70031" y="44067"/>
                      <a:pt x="65269" y="51112"/>
                      <a:pt x="58373" y="58900"/>
                    </a:cubicBezTo>
                    <a:cubicBezTo>
                      <a:pt x="47806" y="70856"/>
                      <a:pt x="33767" y="84598"/>
                      <a:pt x="16205" y="100076"/>
                    </a:cubicBezTo>
                    <a:lnTo>
                      <a:pt x="43639" y="100076"/>
                    </a:lnTo>
                    <a:cubicBezTo>
                      <a:pt x="48005" y="100126"/>
                      <a:pt x="51626" y="99183"/>
                      <a:pt x="54504" y="97348"/>
                    </a:cubicBezTo>
                    <a:cubicBezTo>
                      <a:pt x="57331" y="95562"/>
                      <a:pt x="59365" y="93131"/>
                      <a:pt x="60655" y="90005"/>
                    </a:cubicBezTo>
                    <a:lnTo>
                      <a:pt x="63880" y="90005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250" name="任意多边形: 形状 249">
              <a:extLst>
                <a:ext uri="{FF2B5EF4-FFF2-40B4-BE49-F238E27FC236}">
                  <a16:creationId xmlns:a16="http://schemas.microsoft.com/office/drawing/2014/main" id="{D51E9709-61CA-0DB1-521E-F2604AAEF3CA}"/>
                </a:ext>
              </a:extLst>
            </p:cNvPr>
            <p:cNvSpPr/>
            <p:nvPr/>
          </p:nvSpPr>
          <p:spPr>
            <a:xfrm>
              <a:off x="10574511" y="3895035"/>
              <a:ext cx="12700" cy="28625"/>
            </a:xfrm>
            <a:custGeom>
              <a:avLst/>
              <a:gdLst>
                <a:gd name="connsiteX0" fmla="*/ -66 w 12700"/>
                <a:gd name="connsiteY0" fmla="*/ 28621 h 28625"/>
                <a:gd name="connsiteX1" fmla="*/ -66 w 12700"/>
                <a:gd name="connsiteY1" fmla="*/ -5 h 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5">
                  <a:moveTo>
                    <a:pt x="-66" y="28621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1" name="任意多边形: 形状 250">
              <a:extLst>
                <a:ext uri="{FF2B5EF4-FFF2-40B4-BE49-F238E27FC236}">
                  <a16:creationId xmlns:a16="http://schemas.microsoft.com/office/drawing/2014/main" id="{CB766ABE-4B13-3BC0-7DCB-7A22A4D0070C}"/>
                </a:ext>
              </a:extLst>
            </p:cNvPr>
            <p:cNvSpPr/>
            <p:nvPr/>
          </p:nvSpPr>
          <p:spPr>
            <a:xfrm>
              <a:off x="10720765" y="3895035"/>
              <a:ext cx="12700" cy="28625"/>
            </a:xfrm>
            <a:custGeom>
              <a:avLst/>
              <a:gdLst>
                <a:gd name="connsiteX0" fmla="*/ -66 w 12700"/>
                <a:gd name="connsiteY0" fmla="*/ 28621 h 28625"/>
                <a:gd name="connsiteX1" fmla="*/ -66 w 12700"/>
                <a:gd name="connsiteY1" fmla="*/ -5 h 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5">
                  <a:moveTo>
                    <a:pt x="-66" y="28621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2" name="任意多边形: 形状 251">
              <a:extLst>
                <a:ext uri="{FF2B5EF4-FFF2-40B4-BE49-F238E27FC236}">
                  <a16:creationId xmlns:a16="http://schemas.microsoft.com/office/drawing/2014/main" id="{44A16119-9376-0E92-47C6-09F0AAA88F32}"/>
                </a:ext>
              </a:extLst>
            </p:cNvPr>
            <p:cNvSpPr/>
            <p:nvPr/>
          </p:nvSpPr>
          <p:spPr>
            <a:xfrm>
              <a:off x="6758555" y="3873648"/>
              <a:ext cx="47675" cy="12700"/>
            </a:xfrm>
            <a:custGeom>
              <a:avLst/>
              <a:gdLst>
                <a:gd name="connsiteX0" fmla="*/ -66 w 47675"/>
                <a:gd name="connsiteY0" fmla="*/ -5 h 12700"/>
                <a:gd name="connsiteX1" fmla="*/ 47610 w 4767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75" h="12700">
                  <a:moveTo>
                    <a:pt x="-66" y="-5"/>
                  </a:moveTo>
                  <a:lnTo>
                    <a:pt x="47610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253" name="图形 7">
              <a:extLst>
                <a:ext uri="{FF2B5EF4-FFF2-40B4-BE49-F238E27FC236}">
                  <a16:creationId xmlns:a16="http://schemas.microsoft.com/office/drawing/2014/main" id="{E125AECE-E24E-3E01-6038-E451892CD902}"/>
                </a:ext>
              </a:extLst>
            </p:cNvPr>
            <p:cNvGrpSpPr/>
            <p:nvPr/>
          </p:nvGrpSpPr>
          <p:grpSpPr>
            <a:xfrm>
              <a:off x="6523884" y="3817804"/>
              <a:ext cx="195510" cy="113506"/>
              <a:chOff x="6523884" y="3817804"/>
              <a:chExt cx="195510" cy="113506"/>
            </a:xfrm>
            <a:solidFill>
              <a:srgbClr val="000000"/>
            </a:solidFill>
          </p:grpSpPr>
          <p:sp>
            <p:nvSpPr>
              <p:cNvPr id="254" name="任意多边形: 形状 253">
                <a:extLst>
                  <a:ext uri="{FF2B5EF4-FFF2-40B4-BE49-F238E27FC236}">
                    <a16:creationId xmlns:a16="http://schemas.microsoft.com/office/drawing/2014/main" id="{D54AD67C-D2EE-3C0A-86AD-3DF5FE291053}"/>
                  </a:ext>
                </a:extLst>
              </p:cNvPr>
              <p:cNvSpPr/>
              <p:nvPr/>
            </p:nvSpPr>
            <p:spPr>
              <a:xfrm>
                <a:off x="6523884" y="3817804"/>
                <a:ext cx="71685" cy="113506"/>
              </a:xfrm>
              <a:custGeom>
                <a:avLst/>
                <a:gdLst>
                  <a:gd name="connsiteX0" fmla="*/ 47298 w 71685"/>
                  <a:gd name="connsiteY0" fmla="*/ 198 h 113506"/>
                  <a:gd name="connsiteX1" fmla="*/ 64661 w 71685"/>
                  <a:gd name="connsiteY1" fmla="*/ 8830 h 113506"/>
                  <a:gd name="connsiteX2" fmla="*/ 71706 w 71685"/>
                  <a:gd name="connsiteY2" fmla="*/ 36066 h 113506"/>
                  <a:gd name="connsiteX3" fmla="*/ 66447 w 71685"/>
                  <a:gd name="connsiteY3" fmla="*/ 68659 h 113506"/>
                  <a:gd name="connsiteX4" fmla="*/ 51713 w 71685"/>
                  <a:gd name="connsiteY4" fmla="*/ 97433 h 113506"/>
                  <a:gd name="connsiteX5" fmla="*/ 35838 w 71685"/>
                  <a:gd name="connsiteY5" fmla="*/ 111274 h 113506"/>
                  <a:gd name="connsiteX6" fmla="*/ 24627 w 71685"/>
                  <a:gd name="connsiteY6" fmla="*/ 113705 h 113506"/>
                  <a:gd name="connsiteX7" fmla="*/ 7065 w 71685"/>
                  <a:gd name="connsiteY7" fmla="*/ 105072 h 113506"/>
                  <a:gd name="connsiteX8" fmla="*/ 20 w 71685"/>
                  <a:gd name="connsiteY8" fmla="*/ 77738 h 113506"/>
                  <a:gd name="connsiteX9" fmla="*/ 7115 w 71685"/>
                  <a:gd name="connsiteY9" fmla="*/ 40679 h 113506"/>
                  <a:gd name="connsiteX10" fmla="*/ 28347 w 71685"/>
                  <a:gd name="connsiteY10" fmla="*/ 7590 h 113506"/>
                  <a:gd name="connsiteX11" fmla="*/ 47298 w 71685"/>
                  <a:gd name="connsiteY11" fmla="*/ 198 h 113506"/>
                  <a:gd name="connsiteX12" fmla="*/ 47348 w 71685"/>
                  <a:gd name="connsiteY12" fmla="*/ 4365 h 113506"/>
                  <a:gd name="connsiteX13" fmla="*/ 37872 w 71685"/>
                  <a:gd name="connsiteY13" fmla="*/ 8037 h 113506"/>
                  <a:gd name="connsiteX14" fmla="*/ 27951 w 71685"/>
                  <a:gd name="connsiteY14" fmla="*/ 23316 h 113506"/>
                  <a:gd name="connsiteX15" fmla="*/ 18177 w 71685"/>
                  <a:gd name="connsiteY15" fmla="*/ 53231 h 113506"/>
                  <a:gd name="connsiteX16" fmla="*/ 12125 w 71685"/>
                  <a:gd name="connsiteY16" fmla="*/ 94010 h 113506"/>
                  <a:gd name="connsiteX17" fmla="*/ 15747 w 71685"/>
                  <a:gd name="connsiteY17" fmla="*/ 106561 h 113506"/>
                  <a:gd name="connsiteX18" fmla="*/ 24527 w 71685"/>
                  <a:gd name="connsiteY18" fmla="*/ 110728 h 113506"/>
                  <a:gd name="connsiteX19" fmla="*/ 32911 w 71685"/>
                  <a:gd name="connsiteY19" fmla="*/ 107503 h 113506"/>
                  <a:gd name="connsiteX20" fmla="*/ 48786 w 71685"/>
                  <a:gd name="connsiteY20" fmla="*/ 77738 h 113506"/>
                  <a:gd name="connsiteX21" fmla="*/ 59552 w 71685"/>
                  <a:gd name="connsiteY21" fmla="*/ 21778 h 113506"/>
                  <a:gd name="connsiteX22" fmla="*/ 55881 w 71685"/>
                  <a:gd name="connsiteY22" fmla="*/ 8632 h 113506"/>
                  <a:gd name="connsiteX23" fmla="*/ 47348 w 71685"/>
                  <a:gd name="connsiteY23" fmla="*/ 4365 h 11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1685" h="113506">
                    <a:moveTo>
                      <a:pt x="47298" y="198"/>
                    </a:moveTo>
                    <a:cubicBezTo>
                      <a:pt x="54144" y="248"/>
                      <a:pt x="59949" y="3125"/>
                      <a:pt x="64661" y="8830"/>
                    </a:cubicBezTo>
                    <a:cubicBezTo>
                      <a:pt x="69325" y="14635"/>
                      <a:pt x="71656" y="23713"/>
                      <a:pt x="71706" y="36066"/>
                    </a:cubicBezTo>
                    <a:cubicBezTo>
                      <a:pt x="71656" y="46781"/>
                      <a:pt x="69920" y="57646"/>
                      <a:pt x="66447" y="68659"/>
                    </a:cubicBezTo>
                    <a:cubicBezTo>
                      <a:pt x="62925" y="79772"/>
                      <a:pt x="58014" y="89346"/>
                      <a:pt x="51713" y="97433"/>
                    </a:cubicBezTo>
                    <a:cubicBezTo>
                      <a:pt x="46604" y="103832"/>
                      <a:pt x="41295" y="108446"/>
                      <a:pt x="35838" y="111274"/>
                    </a:cubicBezTo>
                    <a:cubicBezTo>
                      <a:pt x="32564" y="112911"/>
                      <a:pt x="28843" y="113705"/>
                      <a:pt x="24627" y="113705"/>
                    </a:cubicBezTo>
                    <a:cubicBezTo>
                      <a:pt x="17632" y="113705"/>
                      <a:pt x="11778" y="110827"/>
                      <a:pt x="7065" y="105072"/>
                    </a:cubicBezTo>
                    <a:cubicBezTo>
                      <a:pt x="2352" y="99318"/>
                      <a:pt x="20" y="90239"/>
                      <a:pt x="20" y="77738"/>
                    </a:cubicBezTo>
                    <a:cubicBezTo>
                      <a:pt x="20" y="65484"/>
                      <a:pt x="2352" y="53131"/>
                      <a:pt x="7115" y="40679"/>
                    </a:cubicBezTo>
                    <a:cubicBezTo>
                      <a:pt x="12621" y="26194"/>
                      <a:pt x="19715" y="15131"/>
                      <a:pt x="28347" y="7590"/>
                    </a:cubicBezTo>
                    <a:cubicBezTo>
                      <a:pt x="33953" y="2679"/>
                      <a:pt x="40254" y="248"/>
                      <a:pt x="47298" y="198"/>
                    </a:cubicBezTo>
                    <a:close/>
                    <a:moveTo>
                      <a:pt x="47348" y="4365"/>
                    </a:moveTo>
                    <a:cubicBezTo>
                      <a:pt x="44222" y="4415"/>
                      <a:pt x="41047" y="5606"/>
                      <a:pt x="37872" y="8037"/>
                    </a:cubicBezTo>
                    <a:cubicBezTo>
                      <a:pt x="34648" y="10517"/>
                      <a:pt x="31324" y="15627"/>
                      <a:pt x="27951" y="23316"/>
                    </a:cubicBezTo>
                    <a:cubicBezTo>
                      <a:pt x="24478" y="31105"/>
                      <a:pt x="21253" y="41076"/>
                      <a:pt x="18177" y="53231"/>
                    </a:cubicBezTo>
                    <a:cubicBezTo>
                      <a:pt x="14109" y="69254"/>
                      <a:pt x="12076" y="82848"/>
                      <a:pt x="12125" y="94010"/>
                    </a:cubicBezTo>
                    <a:cubicBezTo>
                      <a:pt x="12076" y="99615"/>
                      <a:pt x="13266" y="103783"/>
                      <a:pt x="15747" y="106561"/>
                    </a:cubicBezTo>
                    <a:cubicBezTo>
                      <a:pt x="18128" y="109339"/>
                      <a:pt x="21055" y="110728"/>
                      <a:pt x="24527" y="110728"/>
                    </a:cubicBezTo>
                    <a:cubicBezTo>
                      <a:pt x="27752" y="110728"/>
                      <a:pt x="30580" y="109686"/>
                      <a:pt x="32911" y="107503"/>
                    </a:cubicBezTo>
                    <a:cubicBezTo>
                      <a:pt x="39063" y="101749"/>
                      <a:pt x="44322" y="91827"/>
                      <a:pt x="48786" y="77738"/>
                    </a:cubicBezTo>
                    <a:cubicBezTo>
                      <a:pt x="55930" y="54818"/>
                      <a:pt x="59552" y="36165"/>
                      <a:pt x="59552" y="21778"/>
                    </a:cubicBezTo>
                    <a:cubicBezTo>
                      <a:pt x="59552" y="15875"/>
                      <a:pt x="58311" y="11460"/>
                      <a:pt x="55881" y="8632"/>
                    </a:cubicBezTo>
                    <a:cubicBezTo>
                      <a:pt x="53450" y="5804"/>
                      <a:pt x="50622" y="4415"/>
                      <a:pt x="47348" y="436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5" name="任意多边形: 形状 254">
                <a:extLst>
                  <a:ext uri="{FF2B5EF4-FFF2-40B4-BE49-F238E27FC236}">
                    <a16:creationId xmlns:a16="http://schemas.microsoft.com/office/drawing/2014/main" id="{1ED1B2E2-E5CF-B6C2-5F75-379862987C36}"/>
                  </a:ext>
                </a:extLst>
              </p:cNvPr>
              <p:cNvSpPr/>
              <p:nvPr/>
            </p:nvSpPr>
            <p:spPr>
              <a:xfrm>
                <a:off x="6602165" y="3914939"/>
                <a:ext cx="16373" cy="16271"/>
              </a:xfrm>
              <a:custGeom>
                <a:avLst/>
                <a:gdLst>
                  <a:gd name="connsiteX0" fmla="*/ 8165 w 16373"/>
                  <a:gd name="connsiteY0" fmla="*/ 198 h 16271"/>
                  <a:gd name="connsiteX1" fmla="*/ 14019 w 16373"/>
                  <a:gd name="connsiteY1" fmla="*/ 2579 h 16271"/>
                  <a:gd name="connsiteX2" fmla="*/ 16400 w 16373"/>
                  <a:gd name="connsiteY2" fmla="*/ 8334 h 16271"/>
                  <a:gd name="connsiteX3" fmla="*/ 13969 w 16373"/>
                  <a:gd name="connsiteY3" fmla="*/ 14089 h 16271"/>
                  <a:gd name="connsiteX4" fmla="*/ 8165 w 16373"/>
                  <a:gd name="connsiteY4" fmla="*/ 16470 h 16271"/>
                  <a:gd name="connsiteX5" fmla="*/ 2410 w 16373"/>
                  <a:gd name="connsiteY5" fmla="*/ 14089 h 16271"/>
                  <a:gd name="connsiteX6" fmla="*/ 29 w 16373"/>
                  <a:gd name="connsiteY6" fmla="*/ 8334 h 16271"/>
                  <a:gd name="connsiteX7" fmla="*/ 2410 w 16373"/>
                  <a:gd name="connsiteY7" fmla="*/ 2579 h 16271"/>
                  <a:gd name="connsiteX8" fmla="*/ 8165 w 16373"/>
                  <a:gd name="connsiteY8" fmla="*/ 198 h 1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73" h="16271">
                    <a:moveTo>
                      <a:pt x="8165" y="198"/>
                    </a:moveTo>
                    <a:cubicBezTo>
                      <a:pt x="10447" y="198"/>
                      <a:pt x="12382" y="992"/>
                      <a:pt x="14019" y="2579"/>
                    </a:cubicBezTo>
                    <a:cubicBezTo>
                      <a:pt x="15557" y="4167"/>
                      <a:pt x="16351" y="6102"/>
                      <a:pt x="16400" y="8334"/>
                    </a:cubicBezTo>
                    <a:cubicBezTo>
                      <a:pt x="16351" y="10616"/>
                      <a:pt x="15557" y="12551"/>
                      <a:pt x="13969" y="14089"/>
                    </a:cubicBezTo>
                    <a:cubicBezTo>
                      <a:pt x="12382" y="15676"/>
                      <a:pt x="10447" y="16420"/>
                      <a:pt x="8165" y="16470"/>
                    </a:cubicBezTo>
                    <a:cubicBezTo>
                      <a:pt x="5883" y="16420"/>
                      <a:pt x="3948" y="15676"/>
                      <a:pt x="2410" y="14089"/>
                    </a:cubicBezTo>
                    <a:cubicBezTo>
                      <a:pt x="773" y="12551"/>
                      <a:pt x="-21" y="10616"/>
                      <a:pt x="29" y="8334"/>
                    </a:cubicBezTo>
                    <a:cubicBezTo>
                      <a:pt x="-21" y="6102"/>
                      <a:pt x="773" y="4167"/>
                      <a:pt x="2410" y="2579"/>
                    </a:cubicBezTo>
                    <a:cubicBezTo>
                      <a:pt x="3948" y="992"/>
                      <a:pt x="5883" y="198"/>
                      <a:pt x="8165" y="19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6" name="任意多边形: 形状 255">
                <a:extLst>
                  <a:ext uri="{FF2B5EF4-FFF2-40B4-BE49-F238E27FC236}">
                    <a16:creationId xmlns:a16="http://schemas.microsoft.com/office/drawing/2014/main" id="{5DC297A1-D300-14E2-890F-01E57223642F}"/>
                  </a:ext>
                </a:extLst>
              </p:cNvPr>
              <p:cNvSpPr/>
              <p:nvPr/>
            </p:nvSpPr>
            <p:spPr>
              <a:xfrm>
                <a:off x="6647709" y="3817804"/>
                <a:ext cx="71685" cy="113506"/>
              </a:xfrm>
              <a:custGeom>
                <a:avLst/>
                <a:gdLst>
                  <a:gd name="connsiteX0" fmla="*/ 47308 w 71685"/>
                  <a:gd name="connsiteY0" fmla="*/ 198 h 113506"/>
                  <a:gd name="connsiteX1" fmla="*/ 64671 w 71685"/>
                  <a:gd name="connsiteY1" fmla="*/ 8830 h 113506"/>
                  <a:gd name="connsiteX2" fmla="*/ 71716 w 71685"/>
                  <a:gd name="connsiteY2" fmla="*/ 36066 h 113506"/>
                  <a:gd name="connsiteX3" fmla="*/ 66457 w 71685"/>
                  <a:gd name="connsiteY3" fmla="*/ 68659 h 113506"/>
                  <a:gd name="connsiteX4" fmla="*/ 51723 w 71685"/>
                  <a:gd name="connsiteY4" fmla="*/ 97433 h 113506"/>
                  <a:gd name="connsiteX5" fmla="*/ 35848 w 71685"/>
                  <a:gd name="connsiteY5" fmla="*/ 111274 h 113506"/>
                  <a:gd name="connsiteX6" fmla="*/ 24636 w 71685"/>
                  <a:gd name="connsiteY6" fmla="*/ 113705 h 113506"/>
                  <a:gd name="connsiteX7" fmla="*/ 7075 w 71685"/>
                  <a:gd name="connsiteY7" fmla="*/ 105072 h 113506"/>
                  <a:gd name="connsiteX8" fmla="*/ 30 w 71685"/>
                  <a:gd name="connsiteY8" fmla="*/ 77738 h 113506"/>
                  <a:gd name="connsiteX9" fmla="*/ 7124 w 71685"/>
                  <a:gd name="connsiteY9" fmla="*/ 40679 h 113506"/>
                  <a:gd name="connsiteX10" fmla="*/ 28357 w 71685"/>
                  <a:gd name="connsiteY10" fmla="*/ 7590 h 113506"/>
                  <a:gd name="connsiteX11" fmla="*/ 47308 w 71685"/>
                  <a:gd name="connsiteY11" fmla="*/ 198 h 113506"/>
                  <a:gd name="connsiteX12" fmla="*/ 47357 w 71685"/>
                  <a:gd name="connsiteY12" fmla="*/ 4365 h 113506"/>
                  <a:gd name="connsiteX13" fmla="*/ 37882 w 71685"/>
                  <a:gd name="connsiteY13" fmla="*/ 8037 h 113506"/>
                  <a:gd name="connsiteX14" fmla="*/ 27960 w 71685"/>
                  <a:gd name="connsiteY14" fmla="*/ 23316 h 113506"/>
                  <a:gd name="connsiteX15" fmla="*/ 18187 w 71685"/>
                  <a:gd name="connsiteY15" fmla="*/ 53231 h 113506"/>
                  <a:gd name="connsiteX16" fmla="*/ 12135 w 71685"/>
                  <a:gd name="connsiteY16" fmla="*/ 94010 h 113506"/>
                  <a:gd name="connsiteX17" fmla="*/ 15756 w 71685"/>
                  <a:gd name="connsiteY17" fmla="*/ 106561 h 113506"/>
                  <a:gd name="connsiteX18" fmla="*/ 24537 w 71685"/>
                  <a:gd name="connsiteY18" fmla="*/ 110728 h 113506"/>
                  <a:gd name="connsiteX19" fmla="*/ 32921 w 71685"/>
                  <a:gd name="connsiteY19" fmla="*/ 107503 h 113506"/>
                  <a:gd name="connsiteX20" fmla="*/ 48796 w 71685"/>
                  <a:gd name="connsiteY20" fmla="*/ 77738 h 113506"/>
                  <a:gd name="connsiteX21" fmla="*/ 59561 w 71685"/>
                  <a:gd name="connsiteY21" fmla="*/ 21778 h 113506"/>
                  <a:gd name="connsiteX22" fmla="*/ 55890 w 71685"/>
                  <a:gd name="connsiteY22" fmla="*/ 8632 h 113506"/>
                  <a:gd name="connsiteX23" fmla="*/ 47357 w 71685"/>
                  <a:gd name="connsiteY23" fmla="*/ 4365 h 11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1685" h="113506">
                    <a:moveTo>
                      <a:pt x="47308" y="198"/>
                    </a:moveTo>
                    <a:cubicBezTo>
                      <a:pt x="54154" y="248"/>
                      <a:pt x="59958" y="3125"/>
                      <a:pt x="64671" y="8830"/>
                    </a:cubicBezTo>
                    <a:cubicBezTo>
                      <a:pt x="69334" y="14635"/>
                      <a:pt x="71666" y="23713"/>
                      <a:pt x="71716" y="36066"/>
                    </a:cubicBezTo>
                    <a:cubicBezTo>
                      <a:pt x="71666" y="46781"/>
                      <a:pt x="69930" y="57646"/>
                      <a:pt x="66457" y="68659"/>
                    </a:cubicBezTo>
                    <a:cubicBezTo>
                      <a:pt x="62935" y="79772"/>
                      <a:pt x="58023" y="89346"/>
                      <a:pt x="51723" y="97433"/>
                    </a:cubicBezTo>
                    <a:cubicBezTo>
                      <a:pt x="46613" y="103832"/>
                      <a:pt x="41305" y="108446"/>
                      <a:pt x="35848" y="111274"/>
                    </a:cubicBezTo>
                    <a:cubicBezTo>
                      <a:pt x="32574" y="112911"/>
                      <a:pt x="28853" y="113705"/>
                      <a:pt x="24636" y="113705"/>
                    </a:cubicBezTo>
                    <a:cubicBezTo>
                      <a:pt x="17642" y="113705"/>
                      <a:pt x="11788" y="110827"/>
                      <a:pt x="7075" y="105072"/>
                    </a:cubicBezTo>
                    <a:cubicBezTo>
                      <a:pt x="2362" y="99318"/>
                      <a:pt x="30" y="90239"/>
                      <a:pt x="30" y="77738"/>
                    </a:cubicBezTo>
                    <a:cubicBezTo>
                      <a:pt x="30" y="65484"/>
                      <a:pt x="2362" y="53131"/>
                      <a:pt x="7124" y="40679"/>
                    </a:cubicBezTo>
                    <a:cubicBezTo>
                      <a:pt x="12631" y="26194"/>
                      <a:pt x="19725" y="15131"/>
                      <a:pt x="28357" y="7590"/>
                    </a:cubicBezTo>
                    <a:cubicBezTo>
                      <a:pt x="33963" y="2679"/>
                      <a:pt x="40263" y="248"/>
                      <a:pt x="47308" y="198"/>
                    </a:cubicBezTo>
                    <a:close/>
                    <a:moveTo>
                      <a:pt x="47357" y="4365"/>
                    </a:moveTo>
                    <a:cubicBezTo>
                      <a:pt x="44232" y="4415"/>
                      <a:pt x="41057" y="5606"/>
                      <a:pt x="37882" y="8037"/>
                    </a:cubicBezTo>
                    <a:cubicBezTo>
                      <a:pt x="34657" y="10517"/>
                      <a:pt x="31334" y="15627"/>
                      <a:pt x="27960" y="23316"/>
                    </a:cubicBezTo>
                    <a:cubicBezTo>
                      <a:pt x="24488" y="31105"/>
                      <a:pt x="21263" y="41076"/>
                      <a:pt x="18187" y="53231"/>
                    </a:cubicBezTo>
                    <a:cubicBezTo>
                      <a:pt x="14119" y="69254"/>
                      <a:pt x="12085" y="82848"/>
                      <a:pt x="12135" y="94010"/>
                    </a:cubicBezTo>
                    <a:cubicBezTo>
                      <a:pt x="12085" y="99615"/>
                      <a:pt x="13276" y="103783"/>
                      <a:pt x="15756" y="106561"/>
                    </a:cubicBezTo>
                    <a:cubicBezTo>
                      <a:pt x="18138" y="109339"/>
                      <a:pt x="21065" y="110728"/>
                      <a:pt x="24537" y="110728"/>
                    </a:cubicBezTo>
                    <a:cubicBezTo>
                      <a:pt x="27762" y="110728"/>
                      <a:pt x="30590" y="109686"/>
                      <a:pt x="32921" y="107503"/>
                    </a:cubicBezTo>
                    <a:cubicBezTo>
                      <a:pt x="39073" y="101749"/>
                      <a:pt x="44331" y="91827"/>
                      <a:pt x="48796" y="77738"/>
                    </a:cubicBezTo>
                    <a:cubicBezTo>
                      <a:pt x="55940" y="54818"/>
                      <a:pt x="59561" y="36165"/>
                      <a:pt x="59561" y="21778"/>
                    </a:cubicBezTo>
                    <a:cubicBezTo>
                      <a:pt x="59561" y="15875"/>
                      <a:pt x="58321" y="11460"/>
                      <a:pt x="55890" y="8632"/>
                    </a:cubicBezTo>
                    <a:cubicBezTo>
                      <a:pt x="53459" y="5804"/>
                      <a:pt x="50632" y="4415"/>
                      <a:pt x="47357" y="436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257" name="任意多边形: 形状 256">
              <a:extLst>
                <a:ext uri="{FF2B5EF4-FFF2-40B4-BE49-F238E27FC236}">
                  <a16:creationId xmlns:a16="http://schemas.microsoft.com/office/drawing/2014/main" id="{B6C370BB-2365-5331-5F6E-9CDA3DEDC937}"/>
                </a:ext>
              </a:extLst>
            </p:cNvPr>
            <p:cNvSpPr/>
            <p:nvPr/>
          </p:nvSpPr>
          <p:spPr>
            <a:xfrm>
              <a:off x="6758555" y="3773788"/>
              <a:ext cx="28575" cy="12700"/>
            </a:xfrm>
            <a:custGeom>
              <a:avLst/>
              <a:gdLst>
                <a:gd name="connsiteX0" fmla="*/ -66 w 28575"/>
                <a:gd name="connsiteY0" fmla="*/ -5 h 12700"/>
                <a:gd name="connsiteX1" fmla="*/ 28509 w 2857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700">
                  <a:moveTo>
                    <a:pt x="-66" y="-5"/>
                  </a:moveTo>
                  <a:lnTo>
                    <a:pt x="28509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8" name="任意多边形: 形状 257">
              <a:extLst>
                <a:ext uri="{FF2B5EF4-FFF2-40B4-BE49-F238E27FC236}">
                  <a16:creationId xmlns:a16="http://schemas.microsoft.com/office/drawing/2014/main" id="{806840B7-D4DB-003A-EE05-6B92B8C2C59D}"/>
                </a:ext>
              </a:extLst>
            </p:cNvPr>
            <p:cNvSpPr/>
            <p:nvPr/>
          </p:nvSpPr>
          <p:spPr>
            <a:xfrm>
              <a:off x="6758555" y="3673927"/>
              <a:ext cx="28575" cy="12700"/>
            </a:xfrm>
            <a:custGeom>
              <a:avLst/>
              <a:gdLst>
                <a:gd name="connsiteX0" fmla="*/ -66 w 28575"/>
                <a:gd name="connsiteY0" fmla="*/ -5 h 12700"/>
                <a:gd name="connsiteX1" fmla="*/ 28509 w 2857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700">
                  <a:moveTo>
                    <a:pt x="-66" y="-5"/>
                  </a:moveTo>
                  <a:lnTo>
                    <a:pt x="28509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9" name="任意多边形: 形状 258">
              <a:extLst>
                <a:ext uri="{FF2B5EF4-FFF2-40B4-BE49-F238E27FC236}">
                  <a16:creationId xmlns:a16="http://schemas.microsoft.com/office/drawing/2014/main" id="{C2887BD8-CB24-95EE-982C-EE0CA9894BFA}"/>
                </a:ext>
              </a:extLst>
            </p:cNvPr>
            <p:cNvSpPr/>
            <p:nvPr/>
          </p:nvSpPr>
          <p:spPr>
            <a:xfrm>
              <a:off x="6758555" y="3574067"/>
              <a:ext cx="28575" cy="12700"/>
            </a:xfrm>
            <a:custGeom>
              <a:avLst/>
              <a:gdLst>
                <a:gd name="connsiteX0" fmla="*/ -66 w 28575"/>
                <a:gd name="connsiteY0" fmla="*/ -5 h 12700"/>
                <a:gd name="connsiteX1" fmla="*/ 28509 w 2857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700">
                  <a:moveTo>
                    <a:pt x="-66" y="-5"/>
                  </a:moveTo>
                  <a:lnTo>
                    <a:pt x="28509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0" name="任意多边形: 形状 259">
              <a:extLst>
                <a:ext uri="{FF2B5EF4-FFF2-40B4-BE49-F238E27FC236}">
                  <a16:creationId xmlns:a16="http://schemas.microsoft.com/office/drawing/2014/main" id="{A4033C93-2AEA-8B06-8387-EF228BD245B3}"/>
                </a:ext>
              </a:extLst>
            </p:cNvPr>
            <p:cNvSpPr/>
            <p:nvPr/>
          </p:nvSpPr>
          <p:spPr>
            <a:xfrm>
              <a:off x="6758555" y="3474195"/>
              <a:ext cx="28575" cy="12700"/>
            </a:xfrm>
            <a:custGeom>
              <a:avLst/>
              <a:gdLst>
                <a:gd name="connsiteX0" fmla="*/ -66 w 28575"/>
                <a:gd name="connsiteY0" fmla="*/ -5 h 12700"/>
                <a:gd name="connsiteX1" fmla="*/ 28509 w 2857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700">
                  <a:moveTo>
                    <a:pt x="-66" y="-5"/>
                  </a:moveTo>
                  <a:lnTo>
                    <a:pt x="28509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1" name="任意多边形: 形状 260">
              <a:extLst>
                <a:ext uri="{FF2B5EF4-FFF2-40B4-BE49-F238E27FC236}">
                  <a16:creationId xmlns:a16="http://schemas.microsoft.com/office/drawing/2014/main" id="{7ECB9F52-0360-A40D-8444-C3F8C8685901}"/>
                </a:ext>
              </a:extLst>
            </p:cNvPr>
            <p:cNvSpPr/>
            <p:nvPr/>
          </p:nvSpPr>
          <p:spPr>
            <a:xfrm>
              <a:off x="6758555" y="3374335"/>
              <a:ext cx="47675" cy="12700"/>
            </a:xfrm>
            <a:custGeom>
              <a:avLst/>
              <a:gdLst>
                <a:gd name="connsiteX0" fmla="*/ -66 w 47675"/>
                <a:gd name="connsiteY0" fmla="*/ -5 h 12700"/>
                <a:gd name="connsiteX1" fmla="*/ 47610 w 4767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75" h="12700">
                  <a:moveTo>
                    <a:pt x="-66" y="-5"/>
                  </a:moveTo>
                  <a:lnTo>
                    <a:pt x="47610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262" name="图形 7">
              <a:extLst>
                <a:ext uri="{FF2B5EF4-FFF2-40B4-BE49-F238E27FC236}">
                  <a16:creationId xmlns:a16="http://schemas.microsoft.com/office/drawing/2014/main" id="{1FB1E23E-2871-EA02-2F51-AAD0607FB58B}"/>
                </a:ext>
              </a:extLst>
            </p:cNvPr>
            <p:cNvGrpSpPr/>
            <p:nvPr/>
          </p:nvGrpSpPr>
          <p:grpSpPr>
            <a:xfrm>
              <a:off x="6523884" y="3318465"/>
              <a:ext cx="193079" cy="113506"/>
              <a:chOff x="6523884" y="3318465"/>
              <a:chExt cx="193079" cy="113506"/>
            </a:xfrm>
            <a:solidFill>
              <a:srgbClr val="000000"/>
            </a:solidFill>
          </p:grpSpPr>
          <p:sp>
            <p:nvSpPr>
              <p:cNvPr id="263" name="任意多边形: 形状 262">
                <a:extLst>
                  <a:ext uri="{FF2B5EF4-FFF2-40B4-BE49-F238E27FC236}">
                    <a16:creationId xmlns:a16="http://schemas.microsoft.com/office/drawing/2014/main" id="{94FCE314-80AD-4C13-0671-DA3194DC7F71}"/>
                  </a:ext>
                </a:extLst>
              </p:cNvPr>
              <p:cNvSpPr/>
              <p:nvPr/>
            </p:nvSpPr>
            <p:spPr>
              <a:xfrm>
                <a:off x="6523884" y="3318465"/>
                <a:ext cx="71685" cy="113506"/>
              </a:xfrm>
              <a:custGeom>
                <a:avLst/>
                <a:gdLst>
                  <a:gd name="connsiteX0" fmla="*/ 47298 w 71685"/>
                  <a:gd name="connsiteY0" fmla="*/ 159 h 113506"/>
                  <a:gd name="connsiteX1" fmla="*/ 64661 w 71685"/>
                  <a:gd name="connsiteY1" fmla="*/ 8791 h 113506"/>
                  <a:gd name="connsiteX2" fmla="*/ 71706 w 71685"/>
                  <a:gd name="connsiteY2" fmla="*/ 36026 h 113506"/>
                  <a:gd name="connsiteX3" fmla="*/ 66447 w 71685"/>
                  <a:gd name="connsiteY3" fmla="*/ 68620 h 113506"/>
                  <a:gd name="connsiteX4" fmla="*/ 51713 w 71685"/>
                  <a:gd name="connsiteY4" fmla="*/ 97393 h 113506"/>
                  <a:gd name="connsiteX5" fmla="*/ 35838 w 71685"/>
                  <a:gd name="connsiteY5" fmla="*/ 111234 h 113506"/>
                  <a:gd name="connsiteX6" fmla="*/ 24627 w 71685"/>
                  <a:gd name="connsiteY6" fmla="*/ 113665 h 113506"/>
                  <a:gd name="connsiteX7" fmla="*/ 7065 w 71685"/>
                  <a:gd name="connsiteY7" fmla="*/ 105033 h 113506"/>
                  <a:gd name="connsiteX8" fmla="*/ 20 w 71685"/>
                  <a:gd name="connsiteY8" fmla="*/ 77698 h 113506"/>
                  <a:gd name="connsiteX9" fmla="*/ 7115 w 71685"/>
                  <a:gd name="connsiteY9" fmla="*/ 40640 h 113506"/>
                  <a:gd name="connsiteX10" fmla="*/ 28347 w 71685"/>
                  <a:gd name="connsiteY10" fmla="*/ 7551 h 113506"/>
                  <a:gd name="connsiteX11" fmla="*/ 47298 w 71685"/>
                  <a:gd name="connsiteY11" fmla="*/ 159 h 113506"/>
                  <a:gd name="connsiteX12" fmla="*/ 47348 w 71685"/>
                  <a:gd name="connsiteY12" fmla="*/ 4326 h 113506"/>
                  <a:gd name="connsiteX13" fmla="*/ 37872 w 71685"/>
                  <a:gd name="connsiteY13" fmla="*/ 7997 h 113506"/>
                  <a:gd name="connsiteX14" fmla="*/ 27951 w 71685"/>
                  <a:gd name="connsiteY14" fmla="*/ 23277 h 113506"/>
                  <a:gd name="connsiteX15" fmla="*/ 18177 w 71685"/>
                  <a:gd name="connsiteY15" fmla="*/ 53191 h 113506"/>
                  <a:gd name="connsiteX16" fmla="*/ 12125 w 71685"/>
                  <a:gd name="connsiteY16" fmla="*/ 93970 h 113506"/>
                  <a:gd name="connsiteX17" fmla="*/ 15747 w 71685"/>
                  <a:gd name="connsiteY17" fmla="*/ 106521 h 113506"/>
                  <a:gd name="connsiteX18" fmla="*/ 24527 w 71685"/>
                  <a:gd name="connsiteY18" fmla="*/ 110689 h 113506"/>
                  <a:gd name="connsiteX19" fmla="*/ 32911 w 71685"/>
                  <a:gd name="connsiteY19" fmla="*/ 107464 h 113506"/>
                  <a:gd name="connsiteX20" fmla="*/ 48786 w 71685"/>
                  <a:gd name="connsiteY20" fmla="*/ 77698 h 113506"/>
                  <a:gd name="connsiteX21" fmla="*/ 59552 w 71685"/>
                  <a:gd name="connsiteY21" fmla="*/ 21739 h 113506"/>
                  <a:gd name="connsiteX22" fmla="*/ 55881 w 71685"/>
                  <a:gd name="connsiteY22" fmla="*/ 8593 h 113506"/>
                  <a:gd name="connsiteX23" fmla="*/ 47348 w 71685"/>
                  <a:gd name="connsiteY23" fmla="*/ 4326 h 11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1685" h="113506">
                    <a:moveTo>
                      <a:pt x="47298" y="159"/>
                    </a:moveTo>
                    <a:cubicBezTo>
                      <a:pt x="54144" y="209"/>
                      <a:pt x="59949" y="3086"/>
                      <a:pt x="64661" y="8791"/>
                    </a:cubicBezTo>
                    <a:cubicBezTo>
                      <a:pt x="69325" y="14595"/>
                      <a:pt x="71656" y="23674"/>
                      <a:pt x="71706" y="36026"/>
                    </a:cubicBezTo>
                    <a:cubicBezTo>
                      <a:pt x="71656" y="46742"/>
                      <a:pt x="69920" y="57607"/>
                      <a:pt x="66447" y="68620"/>
                    </a:cubicBezTo>
                    <a:cubicBezTo>
                      <a:pt x="62925" y="79732"/>
                      <a:pt x="58014" y="89307"/>
                      <a:pt x="51713" y="97393"/>
                    </a:cubicBezTo>
                    <a:cubicBezTo>
                      <a:pt x="46604" y="103793"/>
                      <a:pt x="41295" y="108407"/>
                      <a:pt x="35838" y="111234"/>
                    </a:cubicBezTo>
                    <a:cubicBezTo>
                      <a:pt x="32564" y="112871"/>
                      <a:pt x="28843" y="113665"/>
                      <a:pt x="24627" y="113665"/>
                    </a:cubicBezTo>
                    <a:cubicBezTo>
                      <a:pt x="17632" y="113665"/>
                      <a:pt x="11778" y="110788"/>
                      <a:pt x="7065" y="105033"/>
                    </a:cubicBezTo>
                    <a:cubicBezTo>
                      <a:pt x="2352" y="99278"/>
                      <a:pt x="20" y="90200"/>
                      <a:pt x="20" y="77698"/>
                    </a:cubicBezTo>
                    <a:cubicBezTo>
                      <a:pt x="20" y="65445"/>
                      <a:pt x="2352" y="53092"/>
                      <a:pt x="7115" y="40640"/>
                    </a:cubicBezTo>
                    <a:cubicBezTo>
                      <a:pt x="12621" y="26154"/>
                      <a:pt x="19715" y="15091"/>
                      <a:pt x="28347" y="7551"/>
                    </a:cubicBezTo>
                    <a:cubicBezTo>
                      <a:pt x="33953" y="2639"/>
                      <a:pt x="40254" y="209"/>
                      <a:pt x="47298" y="159"/>
                    </a:cubicBezTo>
                    <a:close/>
                    <a:moveTo>
                      <a:pt x="47348" y="4326"/>
                    </a:moveTo>
                    <a:cubicBezTo>
                      <a:pt x="44222" y="4376"/>
                      <a:pt x="41047" y="5566"/>
                      <a:pt x="37872" y="7997"/>
                    </a:cubicBezTo>
                    <a:cubicBezTo>
                      <a:pt x="34648" y="10478"/>
                      <a:pt x="31324" y="15587"/>
                      <a:pt x="27951" y="23277"/>
                    </a:cubicBezTo>
                    <a:cubicBezTo>
                      <a:pt x="24478" y="31066"/>
                      <a:pt x="21253" y="41037"/>
                      <a:pt x="18177" y="53191"/>
                    </a:cubicBezTo>
                    <a:cubicBezTo>
                      <a:pt x="14109" y="69215"/>
                      <a:pt x="12076" y="82808"/>
                      <a:pt x="12125" y="93970"/>
                    </a:cubicBezTo>
                    <a:cubicBezTo>
                      <a:pt x="12076" y="99576"/>
                      <a:pt x="13266" y="103743"/>
                      <a:pt x="15747" y="106521"/>
                    </a:cubicBezTo>
                    <a:cubicBezTo>
                      <a:pt x="18128" y="109300"/>
                      <a:pt x="21055" y="110689"/>
                      <a:pt x="24527" y="110689"/>
                    </a:cubicBezTo>
                    <a:cubicBezTo>
                      <a:pt x="27752" y="110689"/>
                      <a:pt x="30580" y="109647"/>
                      <a:pt x="32911" y="107464"/>
                    </a:cubicBezTo>
                    <a:cubicBezTo>
                      <a:pt x="39063" y="101709"/>
                      <a:pt x="44322" y="91787"/>
                      <a:pt x="48786" y="77698"/>
                    </a:cubicBezTo>
                    <a:cubicBezTo>
                      <a:pt x="55930" y="54779"/>
                      <a:pt x="59552" y="36126"/>
                      <a:pt x="59552" y="21739"/>
                    </a:cubicBezTo>
                    <a:cubicBezTo>
                      <a:pt x="59552" y="15836"/>
                      <a:pt x="58311" y="11420"/>
                      <a:pt x="55881" y="8593"/>
                    </a:cubicBezTo>
                    <a:cubicBezTo>
                      <a:pt x="53450" y="5765"/>
                      <a:pt x="50622" y="4376"/>
                      <a:pt x="47348" y="43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4" name="任意多边形: 形状 263">
                <a:extLst>
                  <a:ext uri="{FF2B5EF4-FFF2-40B4-BE49-F238E27FC236}">
                    <a16:creationId xmlns:a16="http://schemas.microsoft.com/office/drawing/2014/main" id="{4021C0BF-7609-358D-5FE5-81925A5E02F6}"/>
                  </a:ext>
                </a:extLst>
              </p:cNvPr>
              <p:cNvSpPr/>
              <p:nvPr/>
            </p:nvSpPr>
            <p:spPr>
              <a:xfrm>
                <a:off x="6602165" y="3415600"/>
                <a:ext cx="16373" cy="16271"/>
              </a:xfrm>
              <a:custGeom>
                <a:avLst/>
                <a:gdLst>
                  <a:gd name="connsiteX0" fmla="*/ 8165 w 16373"/>
                  <a:gd name="connsiteY0" fmla="*/ 159 h 16271"/>
                  <a:gd name="connsiteX1" fmla="*/ 14019 w 16373"/>
                  <a:gd name="connsiteY1" fmla="*/ 2540 h 16271"/>
                  <a:gd name="connsiteX2" fmla="*/ 16400 w 16373"/>
                  <a:gd name="connsiteY2" fmla="*/ 8295 h 16271"/>
                  <a:gd name="connsiteX3" fmla="*/ 13969 w 16373"/>
                  <a:gd name="connsiteY3" fmla="*/ 14050 h 16271"/>
                  <a:gd name="connsiteX4" fmla="*/ 8165 w 16373"/>
                  <a:gd name="connsiteY4" fmla="*/ 16431 h 16271"/>
                  <a:gd name="connsiteX5" fmla="*/ 2410 w 16373"/>
                  <a:gd name="connsiteY5" fmla="*/ 14050 h 16271"/>
                  <a:gd name="connsiteX6" fmla="*/ 29 w 16373"/>
                  <a:gd name="connsiteY6" fmla="*/ 8295 h 16271"/>
                  <a:gd name="connsiteX7" fmla="*/ 2410 w 16373"/>
                  <a:gd name="connsiteY7" fmla="*/ 2540 h 16271"/>
                  <a:gd name="connsiteX8" fmla="*/ 8165 w 16373"/>
                  <a:gd name="connsiteY8" fmla="*/ 159 h 1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73" h="16271">
                    <a:moveTo>
                      <a:pt x="8165" y="159"/>
                    </a:moveTo>
                    <a:cubicBezTo>
                      <a:pt x="10447" y="159"/>
                      <a:pt x="12382" y="953"/>
                      <a:pt x="14019" y="2540"/>
                    </a:cubicBezTo>
                    <a:cubicBezTo>
                      <a:pt x="15557" y="4128"/>
                      <a:pt x="16351" y="6062"/>
                      <a:pt x="16400" y="8295"/>
                    </a:cubicBezTo>
                    <a:cubicBezTo>
                      <a:pt x="16351" y="10577"/>
                      <a:pt x="15557" y="12512"/>
                      <a:pt x="13969" y="14050"/>
                    </a:cubicBezTo>
                    <a:cubicBezTo>
                      <a:pt x="12382" y="15637"/>
                      <a:pt x="10447" y="16381"/>
                      <a:pt x="8165" y="16431"/>
                    </a:cubicBezTo>
                    <a:cubicBezTo>
                      <a:pt x="5883" y="16381"/>
                      <a:pt x="3948" y="15637"/>
                      <a:pt x="2410" y="14050"/>
                    </a:cubicBezTo>
                    <a:cubicBezTo>
                      <a:pt x="773" y="12512"/>
                      <a:pt x="-21" y="10577"/>
                      <a:pt x="29" y="8295"/>
                    </a:cubicBezTo>
                    <a:cubicBezTo>
                      <a:pt x="-21" y="6062"/>
                      <a:pt x="773" y="4128"/>
                      <a:pt x="2410" y="2540"/>
                    </a:cubicBezTo>
                    <a:cubicBezTo>
                      <a:pt x="3948" y="953"/>
                      <a:pt x="5883" y="159"/>
                      <a:pt x="8165" y="15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5" name="任意多边形: 形状 264">
                <a:extLst>
                  <a:ext uri="{FF2B5EF4-FFF2-40B4-BE49-F238E27FC236}">
                    <a16:creationId xmlns:a16="http://schemas.microsoft.com/office/drawing/2014/main" id="{050CAB1E-F3CC-CAF5-CD3F-54965AA66CF8}"/>
                  </a:ext>
                </a:extLst>
              </p:cNvPr>
              <p:cNvSpPr/>
              <p:nvPr/>
            </p:nvSpPr>
            <p:spPr>
              <a:xfrm>
                <a:off x="6643787" y="3320698"/>
                <a:ext cx="73176" cy="111273"/>
              </a:xfrm>
              <a:custGeom>
                <a:avLst/>
                <a:gdLst>
                  <a:gd name="connsiteX0" fmla="*/ 36694 w 73176"/>
                  <a:gd name="connsiteY0" fmla="*/ 159 h 111273"/>
                  <a:gd name="connsiteX1" fmla="*/ 73206 w 73176"/>
                  <a:gd name="connsiteY1" fmla="*/ 159 h 111273"/>
                  <a:gd name="connsiteX2" fmla="*/ 69486 w 73176"/>
                  <a:gd name="connsiteY2" fmla="*/ 13504 h 111273"/>
                  <a:gd name="connsiteX3" fmla="*/ 36694 w 73176"/>
                  <a:gd name="connsiteY3" fmla="*/ 13504 h 111273"/>
                  <a:gd name="connsiteX4" fmla="*/ 30642 w 73176"/>
                  <a:gd name="connsiteY4" fmla="*/ 26948 h 111273"/>
                  <a:gd name="connsiteX5" fmla="*/ 50981 w 73176"/>
                  <a:gd name="connsiteY5" fmla="*/ 35084 h 111273"/>
                  <a:gd name="connsiteX6" fmla="*/ 62193 w 73176"/>
                  <a:gd name="connsiteY6" fmla="*/ 61426 h 111273"/>
                  <a:gd name="connsiteX7" fmla="*/ 58026 w 73176"/>
                  <a:gd name="connsiteY7" fmla="*/ 81717 h 111273"/>
                  <a:gd name="connsiteX8" fmla="*/ 47856 w 73176"/>
                  <a:gd name="connsiteY8" fmla="*/ 96947 h 111273"/>
                  <a:gd name="connsiteX9" fmla="*/ 35007 w 73176"/>
                  <a:gd name="connsiteY9" fmla="*/ 106571 h 111273"/>
                  <a:gd name="connsiteX10" fmla="*/ 16156 w 73176"/>
                  <a:gd name="connsiteY10" fmla="*/ 111433 h 111273"/>
                  <a:gd name="connsiteX11" fmla="*/ 3257 w 73176"/>
                  <a:gd name="connsiteY11" fmla="*/ 107861 h 111273"/>
                  <a:gd name="connsiteX12" fmla="*/ 33 w 73176"/>
                  <a:gd name="connsiteY12" fmla="*/ 101759 h 111273"/>
                  <a:gd name="connsiteX13" fmla="*/ 2116 w 73176"/>
                  <a:gd name="connsiteY13" fmla="*/ 96798 h 111273"/>
                  <a:gd name="connsiteX14" fmla="*/ 7276 w 73176"/>
                  <a:gd name="connsiteY14" fmla="*/ 94764 h 111273"/>
                  <a:gd name="connsiteX15" fmla="*/ 16801 w 73176"/>
                  <a:gd name="connsiteY15" fmla="*/ 99030 h 111273"/>
                  <a:gd name="connsiteX16" fmla="*/ 22109 w 73176"/>
                  <a:gd name="connsiteY16" fmla="*/ 102553 h 111273"/>
                  <a:gd name="connsiteX17" fmla="*/ 26127 w 73176"/>
                  <a:gd name="connsiteY17" fmla="*/ 103297 h 111273"/>
                  <a:gd name="connsiteX18" fmla="*/ 42895 w 73176"/>
                  <a:gd name="connsiteY18" fmla="*/ 94218 h 111273"/>
                  <a:gd name="connsiteX19" fmla="*/ 50585 w 73176"/>
                  <a:gd name="connsiteY19" fmla="*/ 70654 h 111273"/>
                  <a:gd name="connsiteX20" fmla="*/ 46467 w 73176"/>
                  <a:gd name="connsiteY20" fmla="*/ 53489 h 111273"/>
                  <a:gd name="connsiteX21" fmla="*/ 36099 w 73176"/>
                  <a:gd name="connsiteY21" fmla="*/ 43518 h 111273"/>
                  <a:gd name="connsiteX22" fmla="*/ 19380 w 73176"/>
                  <a:gd name="connsiteY22" fmla="*/ 39450 h 111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3176" h="111273">
                    <a:moveTo>
                      <a:pt x="36694" y="159"/>
                    </a:moveTo>
                    <a:lnTo>
                      <a:pt x="73206" y="159"/>
                    </a:lnTo>
                    <a:lnTo>
                      <a:pt x="69486" y="13504"/>
                    </a:lnTo>
                    <a:lnTo>
                      <a:pt x="36694" y="13504"/>
                    </a:lnTo>
                    <a:lnTo>
                      <a:pt x="30642" y="26948"/>
                    </a:lnTo>
                    <a:cubicBezTo>
                      <a:pt x="39323" y="28387"/>
                      <a:pt x="46120" y="31066"/>
                      <a:pt x="50981" y="35084"/>
                    </a:cubicBezTo>
                    <a:cubicBezTo>
                      <a:pt x="58423" y="41384"/>
                      <a:pt x="62144" y="50165"/>
                      <a:pt x="62193" y="61426"/>
                    </a:cubicBezTo>
                    <a:cubicBezTo>
                      <a:pt x="62144" y="68918"/>
                      <a:pt x="60754" y="75714"/>
                      <a:pt x="58026" y="81717"/>
                    </a:cubicBezTo>
                    <a:cubicBezTo>
                      <a:pt x="55198" y="87819"/>
                      <a:pt x="51825" y="92879"/>
                      <a:pt x="47856" y="96947"/>
                    </a:cubicBezTo>
                    <a:cubicBezTo>
                      <a:pt x="43838" y="101064"/>
                      <a:pt x="39522" y="104289"/>
                      <a:pt x="35007" y="106571"/>
                    </a:cubicBezTo>
                    <a:cubicBezTo>
                      <a:pt x="28707" y="109845"/>
                      <a:pt x="22456" y="111433"/>
                      <a:pt x="16156" y="111433"/>
                    </a:cubicBezTo>
                    <a:cubicBezTo>
                      <a:pt x="10699" y="111433"/>
                      <a:pt x="6383" y="110242"/>
                      <a:pt x="3257" y="107861"/>
                    </a:cubicBezTo>
                    <a:cubicBezTo>
                      <a:pt x="1074" y="106273"/>
                      <a:pt x="-17" y="104239"/>
                      <a:pt x="33" y="101759"/>
                    </a:cubicBezTo>
                    <a:cubicBezTo>
                      <a:pt x="-17" y="99824"/>
                      <a:pt x="678" y="98187"/>
                      <a:pt x="2116" y="96798"/>
                    </a:cubicBezTo>
                    <a:cubicBezTo>
                      <a:pt x="3456" y="95459"/>
                      <a:pt x="5192" y="94764"/>
                      <a:pt x="7276" y="94764"/>
                    </a:cubicBezTo>
                    <a:cubicBezTo>
                      <a:pt x="10103" y="94764"/>
                      <a:pt x="13278" y="96203"/>
                      <a:pt x="16801" y="99030"/>
                    </a:cubicBezTo>
                    <a:cubicBezTo>
                      <a:pt x="18934" y="100816"/>
                      <a:pt x="20720" y="102007"/>
                      <a:pt x="22109" y="102553"/>
                    </a:cubicBezTo>
                    <a:cubicBezTo>
                      <a:pt x="23200" y="103098"/>
                      <a:pt x="24540" y="103346"/>
                      <a:pt x="26127" y="103297"/>
                    </a:cubicBezTo>
                    <a:cubicBezTo>
                      <a:pt x="32179" y="103346"/>
                      <a:pt x="37736" y="100320"/>
                      <a:pt x="42895" y="94218"/>
                    </a:cubicBezTo>
                    <a:cubicBezTo>
                      <a:pt x="47955" y="88216"/>
                      <a:pt x="50535" y="80328"/>
                      <a:pt x="50585" y="70654"/>
                    </a:cubicBezTo>
                    <a:cubicBezTo>
                      <a:pt x="50535" y="63957"/>
                      <a:pt x="49146" y="58251"/>
                      <a:pt x="46467" y="53489"/>
                    </a:cubicBezTo>
                    <a:cubicBezTo>
                      <a:pt x="43689" y="48776"/>
                      <a:pt x="40266" y="45452"/>
                      <a:pt x="36099" y="43518"/>
                    </a:cubicBezTo>
                    <a:cubicBezTo>
                      <a:pt x="31931" y="41583"/>
                      <a:pt x="26326" y="40243"/>
                      <a:pt x="19380" y="394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266" name="任意多边形: 形状 265">
              <a:extLst>
                <a:ext uri="{FF2B5EF4-FFF2-40B4-BE49-F238E27FC236}">
                  <a16:creationId xmlns:a16="http://schemas.microsoft.com/office/drawing/2014/main" id="{C39652A2-4CB8-5876-FCB8-B4B794FA62AD}"/>
                </a:ext>
              </a:extLst>
            </p:cNvPr>
            <p:cNvSpPr/>
            <p:nvPr/>
          </p:nvSpPr>
          <p:spPr>
            <a:xfrm>
              <a:off x="6758555" y="3274474"/>
              <a:ext cx="28575" cy="12700"/>
            </a:xfrm>
            <a:custGeom>
              <a:avLst/>
              <a:gdLst>
                <a:gd name="connsiteX0" fmla="*/ -66 w 28575"/>
                <a:gd name="connsiteY0" fmla="*/ -5 h 12700"/>
                <a:gd name="connsiteX1" fmla="*/ 28509 w 2857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700">
                  <a:moveTo>
                    <a:pt x="-66" y="-5"/>
                  </a:moveTo>
                  <a:lnTo>
                    <a:pt x="28509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7" name="任意多边形: 形状 266">
              <a:extLst>
                <a:ext uri="{FF2B5EF4-FFF2-40B4-BE49-F238E27FC236}">
                  <a16:creationId xmlns:a16="http://schemas.microsoft.com/office/drawing/2014/main" id="{A19EF158-C5D1-882B-25FF-2C3EEC8021B5}"/>
                </a:ext>
              </a:extLst>
            </p:cNvPr>
            <p:cNvSpPr/>
            <p:nvPr/>
          </p:nvSpPr>
          <p:spPr>
            <a:xfrm>
              <a:off x="6758555" y="3174602"/>
              <a:ext cx="28575" cy="12700"/>
            </a:xfrm>
            <a:custGeom>
              <a:avLst/>
              <a:gdLst>
                <a:gd name="connsiteX0" fmla="*/ -66 w 28575"/>
                <a:gd name="connsiteY0" fmla="*/ -5 h 12700"/>
                <a:gd name="connsiteX1" fmla="*/ 28509 w 2857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700">
                  <a:moveTo>
                    <a:pt x="-66" y="-5"/>
                  </a:moveTo>
                  <a:lnTo>
                    <a:pt x="28509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8" name="任意多边形: 形状 267">
              <a:extLst>
                <a:ext uri="{FF2B5EF4-FFF2-40B4-BE49-F238E27FC236}">
                  <a16:creationId xmlns:a16="http://schemas.microsoft.com/office/drawing/2014/main" id="{38C00996-6658-802E-5726-D48D05C370D9}"/>
                </a:ext>
              </a:extLst>
            </p:cNvPr>
            <p:cNvSpPr/>
            <p:nvPr/>
          </p:nvSpPr>
          <p:spPr>
            <a:xfrm>
              <a:off x="6758555" y="3074742"/>
              <a:ext cx="28575" cy="12700"/>
            </a:xfrm>
            <a:custGeom>
              <a:avLst/>
              <a:gdLst>
                <a:gd name="connsiteX0" fmla="*/ -66 w 28575"/>
                <a:gd name="connsiteY0" fmla="*/ -5 h 12700"/>
                <a:gd name="connsiteX1" fmla="*/ 28509 w 2857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700">
                  <a:moveTo>
                    <a:pt x="-66" y="-5"/>
                  </a:moveTo>
                  <a:lnTo>
                    <a:pt x="28509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9" name="任意多边形: 形状 268">
              <a:extLst>
                <a:ext uri="{FF2B5EF4-FFF2-40B4-BE49-F238E27FC236}">
                  <a16:creationId xmlns:a16="http://schemas.microsoft.com/office/drawing/2014/main" id="{46006626-1545-80C6-2195-ECCC16C43B50}"/>
                </a:ext>
              </a:extLst>
            </p:cNvPr>
            <p:cNvSpPr/>
            <p:nvPr/>
          </p:nvSpPr>
          <p:spPr>
            <a:xfrm>
              <a:off x="6758555" y="2974881"/>
              <a:ext cx="28575" cy="12700"/>
            </a:xfrm>
            <a:custGeom>
              <a:avLst/>
              <a:gdLst>
                <a:gd name="connsiteX0" fmla="*/ -66 w 28575"/>
                <a:gd name="connsiteY0" fmla="*/ -5 h 12700"/>
                <a:gd name="connsiteX1" fmla="*/ 28509 w 2857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700">
                  <a:moveTo>
                    <a:pt x="-66" y="-5"/>
                  </a:moveTo>
                  <a:lnTo>
                    <a:pt x="28509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0" name="任意多边形: 形状 269">
              <a:extLst>
                <a:ext uri="{FF2B5EF4-FFF2-40B4-BE49-F238E27FC236}">
                  <a16:creationId xmlns:a16="http://schemas.microsoft.com/office/drawing/2014/main" id="{46C7387D-3556-F81D-5CB5-0D15C06508B1}"/>
                </a:ext>
              </a:extLst>
            </p:cNvPr>
            <p:cNvSpPr/>
            <p:nvPr/>
          </p:nvSpPr>
          <p:spPr>
            <a:xfrm>
              <a:off x="6758555" y="2874971"/>
              <a:ext cx="47675" cy="12700"/>
            </a:xfrm>
            <a:custGeom>
              <a:avLst/>
              <a:gdLst>
                <a:gd name="connsiteX0" fmla="*/ -66 w 47675"/>
                <a:gd name="connsiteY0" fmla="*/ -5 h 12700"/>
                <a:gd name="connsiteX1" fmla="*/ 47610 w 4767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75" h="12700">
                  <a:moveTo>
                    <a:pt x="-66" y="-5"/>
                  </a:moveTo>
                  <a:lnTo>
                    <a:pt x="47610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271" name="图形 7">
              <a:extLst>
                <a:ext uri="{FF2B5EF4-FFF2-40B4-BE49-F238E27FC236}">
                  <a16:creationId xmlns:a16="http://schemas.microsoft.com/office/drawing/2014/main" id="{609B4E6C-0E74-C017-6711-5A0DA523974C}"/>
                </a:ext>
              </a:extLst>
            </p:cNvPr>
            <p:cNvGrpSpPr/>
            <p:nvPr/>
          </p:nvGrpSpPr>
          <p:grpSpPr>
            <a:xfrm>
              <a:off x="6524132" y="2819114"/>
              <a:ext cx="195262" cy="113506"/>
              <a:chOff x="6524132" y="2819114"/>
              <a:chExt cx="195262" cy="113506"/>
            </a:xfrm>
            <a:solidFill>
              <a:srgbClr val="000000"/>
            </a:solidFill>
          </p:grpSpPr>
          <p:sp>
            <p:nvSpPr>
              <p:cNvPr id="272" name="任意多边形: 形状 271">
                <a:extLst>
                  <a:ext uri="{FF2B5EF4-FFF2-40B4-BE49-F238E27FC236}">
                    <a16:creationId xmlns:a16="http://schemas.microsoft.com/office/drawing/2014/main" id="{655CFBC5-DB87-4DE8-5C47-666C69F993DF}"/>
                  </a:ext>
                </a:extLst>
              </p:cNvPr>
              <p:cNvSpPr/>
              <p:nvPr/>
            </p:nvSpPr>
            <p:spPr>
              <a:xfrm>
                <a:off x="6524132" y="2819114"/>
                <a:ext cx="58836" cy="111571"/>
              </a:xfrm>
              <a:custGeom>
                <a:avLst/>
                <a:gdLst>
                  <a:gd name="connsiteX0" fmla="*/ 58857 w 58836"/>
                  <a:gd name="connsiteY0" fmla="*/ 120 h 111571"/>
                  <a:gd name="connsiteX1" fmla="*/ 32911 w 58836"/>
                  <a:gd name="connsiteY1" fmla="*/ 90508 h 111571"/>
                  <a:gd name="connsiteX2" fmla="*/ 30679 w 58836"/>
                  <a:gd name="connsiteY2" fmla="*/ 102017 h 111571"/>
                  <a:gd name="connsiteX3" fmla="*/ 32713 w 58836"/>
                  <a:gd name="connsiteY3" fmla="*/ 106581 h 111571"/>
                  <a:gd name="connsiteX4" fmla="*/ 42337 w 58836"/>
                  <a:gd name="connsiteY4" fmla="*/ 108715 h 111571"/>
                  <a:gd name="connsiteX5" fmla="*/ 41543 w 58836"/>
                  <a:gd name="connsiteY5" fmla="*/ 111691 h 111571"/>
                  <a:gd name="connsiteX6" fmla="*/ 20 w 58836"/>
                  <a:gd name="connsiteY6" fmla="*/ 111691 h 111571"/>
                  <a:gd name="connsiteX7" fmla="*/ 1161 w 58836"/>
                  <a:gd name="connsiteY7" fmla="*/ 108715 h 111571"/>
                  <a:gd name="connsiteX8" fmla="*/ 9843 w 58836"/>
                  <a:gd name="connsiteY8" fmla="*/ 107673 h 111571"/>
                  <a:gd name="connsiteX9" fmla="*/ 14953 w 58836"/>
                  <a:gd name="connsiteY9" fmla="*/ 103803 h 111571"/>
                  <a:gd name="connsiteX10" fmla="*/ 20360 w 58836"/>
                  <a:gd name="connsiteY10" fmla="*/ 90508 h 111571"/>
                  <a:gd name="connsiteX11" fmla="*/ 39063 w 58836"/>
                  <a:gd name="connsiteY11" fmla="*/ 25569 h 111571"/>
                  <a:gd name="connsiteX12" fmla="*/ 40899 w 58836"/>
                  <a:gd name="connsiteY12" fmla="*/ 18822 h 111571"/>
                  <a:gd name="connsiteX13" fmla="*/ 41147 w 58836"/>
                  <a:gd name="connsiteY13" fmla="*/ 15697 h 111571"/>
                  <a:gd name="connsiteX14" fmla="*/ 39609 w 58836"/>
                  <a:gd name="connsiteY14" fmla="*/ 11282 h 111571"/>
                  <a:gd name="connsiteX15" fmla="*/ 35441 w 58836"/>
                  <a:gd name="connsiteY15" fmla="*/ 9645 h 111571"/>
                  <a:gd name="connsiteX16" fmla="*/ 28893 w 58836"/>
                  <a:gd name="connsiteY16" fmla="*/ 10587 h 111571"/>
                  <a:gd name="connsiteX17" fmla="*/ 27851 w 58836"/>
                  <a:gd name="connsiteY17" fmla="*/ 7710 h 111571"/>
                  <a:gd name="connsiteX18" fmla="*/ 54988 w 58836"/>
                  <a:gd name="connsiteY18" fmla="*/ 120 h 11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836" h="111571">
                    <a:moveTo>
                      <a:pt x="58857" y="120"/>
                    </a:moveTo>
                    <a:lnTo>
                      <a:pt x="32911" y="90508"/>
                    </a:lnTo>
                    <a:cubicBezTo>
                      <a:pt x="31374" y="95816"/>
                      <a:pt x="30629" y="99636"/>
                      <a:pt x="30679" y="102017"/>
                    </a:cubicBezTo>
                    <a:cubicBezTo>
                      <a:pt x="30629" y="104002"/>
                      <a:pt x="31324" y="105540"/>
                      <a:pt x="32713" y="106581"/>
                    </a:cubicBezTo>
                    <a:cubicBezTo>
                      <a:pt x="34052" y="107623"/>
                      <a:pt x="37277" y="108318"/>
                      <a:pt x="42337" y="108715"/>
                    </a:cubicBezTo>
                    <a:lnTo>
                      <a:pt x="41543" y="111691"/>
                    </a:lnTo>
                    <a:lnTo>
                      <a:pt x="20" y="111691"/>
                    </a:lnTo>
                    <a:lnTo>
                      <a:pt x="1161" y="108715"/>
                    </a:lnTo>
                    <a:cubicBezTo>
                      <a:pt x="5527" y="108615"/>
                      <a:pt x="8404" y="108268"/>
                      <a:pt x="9843" y="107673"/>
                    </a:cubicBezTo>
                    <a:cubicBezTo>
                      <a:pt x="12076" y="106681"/>
                      <a:pt x="13812" y="105391"/>
                      <a:pt x="14953" y="103803"/>
                    </a:cubicBezTo>
                    <a:cubicBezTo>
                      <a:pt x="16689" y="101323"/>
                      <a:pt x="18475" y="96908"/>
                      <a:pt x="20360" y="90508"/>
                    </a:cubicBezTo>
                    <a:lnTo>
                      <a:pt x="39063" y="25569"/>
                    </a:lnTo>
                    <a:cubicBezTo>
                      <a:pt x="40154" y="21700"/>
                      <a:pt x="40750" y="19418"/>
                      <a:pt x="40899" y="18822"/>
                    </a:cubicBezTo>
                    <a:cubicBezTo>
                      <a:pt x="41047" y="17731"/>
                      <a:pt x="41147" y="16689"/>
                      <a:pt x="41147" y="15697"/>
                    </a:cubicBezTo>
                    <a:cubicBezTo>
                      <a:pt x="41147" y="13812"/>
                      <a:pt x="40601" y="12373"/>
                      <a:pt x="39609" y="11282"/>
                    </a:cubicBezTo>
                    <a:cubicBezTo>
                      <a:pt x="38517" y="10240"/>
                      <a:pt x="37128" y="9694"/>
                      <a:pt x="35441" y="9645"/>
                    </a:cubicBezTo>
                    <a:cubicBezTo>
                      <a:pt x="33953" y="9694"/>
                      <a:pt x="31770" y="9992"/>
                      <a:pt x="28893" y="10587"/>
                    </a:cubicBezTo>
                    <a:lnTo>
                      <a:pt x="27851" y="7710"/>
                    </a:lnTo>
                    <a:lnTo>
                      <a:pt x="54988" y="12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3" name="任意多边形: 形状 272">
                <a:extLst>
                  <a:ext uri="{FF2B5EF4-FFF2-40B4-BE49-F238E27FC236}">
                    <a16:creationId xmlns:a16="http://schemas.microsoft.com/office/drawing/2014/main" id="{A22DE989-05AD-98C1-156D-E04EA427952D}"/>
                  </a:ext>
                </a:extLst>
              </p:cNvPr>
              <p:cNvSpPr/>
              <p:nvPr/>
            </p:nvSpPr>
            <p:spPr>
              <a:xfrm>
                <a:off x="6602165" y="2916249"/>
                <a:ext cx="16373" cy="16271"/>
              </a:xfrm>
              <a:custGeom>
                <a:avLst/>
                <a:gdLst>
                  <a:gd name="connsiteX0" fmla="*/ 8165 w 16373"/>
                  <a:gd name="connsiteY0" fmla="*/ 120 h 16271"/>
                  <a:gd name="connsiteX1" fmla="*/ 14019 w 16373"/>
                  <a:gd name="connsiteY1" fmla="*/ 2501 h 16271"/>
                  <a:gd name="connsiteX2" fmla="*/ 16400 w 16373"/>
                  <a:gd name="connsiteY2" fmla="*/ 8256 h 16271"/>
                  <a:gd name="connsiteX3" fmla="*/ 13969 w 16373"/>
                  <a:gd name="connsiteY3" fmla="*/ 14010 h 16271"/>
                  <a:gd name="connsiteX4" fmla="*/ 8165 w 16373"/>
                  <a:gd name="connsiteY4" fmla="*/ 16391 h 16271"/>
                  <a:gd name="connsiteX5" fmla="*/ 2410 w 16373"/>
                  <a:gd name="connsiteY5" fmla="*/ 14010 h 16271"/>
                  <a:gd name="connsiteX6" fmla="*/ 29 w 16373"/>
                  <a:gd name="connsiteY6" fmla="*/ 8256 h 16271"/>
                  <a:gd name="connsiteX7" fmla="*/ 2410 w 16373"/>
                  <a:gd name="connsiteY7" fmla="*/ 2501 h 16271"/>
                  <a:gd name="connsiteX8" fmla="*/ 8165 w 16373"/>
                  <a:gd name="connsiteY8" fmla="*/ 120 h 1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73" h="16271">
                    <a:moveTo>
                      <a:pt x="8165" y="120"/>
                    </a:moveTo>
                    <a:cubicBezTo>
                      <a:pt x="10447" y="120"/>
                      <a:pt x="12382" y="913"/>
                      <a:pt x="14019" y="2501"/>
                    </a:cubicBezTo>
                    <a:cubicBezTo>
                      <a:pt x="15557" y="4088"/>
                      <a:pt x="16351" y="6023"/>
                      <a:pt x="16400" y="8256"/>
                    </a:cubicBezTo>
                    <a:cubicBezTo>
                      <a:pt x="16351" y="10538"/>
                      <a:pt x="15557" y="12472"/>
                      <a:pt x="13969" y="14010"/>
                    </a:cubicBezTo>
                    <a:cubicBezTo>
                      <a:pt x="12382" y="15598"/>
                      <a:pt x="10447" y="16342"/>
                      <a:pt x="8165" y="16391"/>
                    </a:cubicBezTo>
                    <a:cubicBezTo>
                      <a:pt x="5883" y="16342"/>
                      <a:pt x="3948" y="15598"/>
                      <a:pt x="2410" y="14010"/>
                    </a:cubicBezTo>
                    <a:cubicBezTo>
                      <a:pt x="773" y="12472"/>
                      <a:pt x="-21" y="10538"/>
                      <a:pt x="29" y="8256"/>
                    </a:cubicBezTo>
                    <a:cubicBezTo>
                      <a:pt x="-21" y="6023"/>
                      <a:pt x="773" y="4088"/>
                      <a:pt x="2410" y="2501"/>
                    </a:cubicBezTo>
                    <a:cubicBezTo>
                      <a:pt x="3948" y="913"/>
                      <a:pt x="5883" y="120"/>
                      <a:pt x="8165" y="12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4" name="任意多边形: 形状 273">
                <a:extLst>
                  <a:ext uri="{FF2B5EF4-FFF2-40B4-BE49-F238E27FC236}">
                    <a16:creationId xmlns:a16="http://schemas.microsoft.com/office/drawing/2014/main" id="{CC2154F6-2087-5820-F649-4E61AB32AC76}"/>
                  </a:ext>
                </a:extLst>
              </p:cNvPr>
              <p:cNvSpPr/>
              <p:nvPr/>
            </p:nvSpPr>
            <p:spPr>
              <a:xfrm>
                <a:off x="6647709" y="2819114"/>
                <a:ext cx="71685" cy="113506"/>
              </a:xfrm>
              <a:custGeom>
                <a:avLst/>
                <a:gdLst>
                  <a:gd name="connsiteX0" fmla="*/ 47308 w 71685"/>
                  <a:gd name="connsiteY0" fmla="*/ 120 h 113506"/>
                  <a:gd name="connsiteX1" fmla="*/ 64671 w 71685"/>
                  <a:gd name="connsiteY1" fmla="*/ 8752 h 113506"/>
                  <a:gd name="connsiteX2" fmla="*/ 71716 w 71685"/>
                  <a:gd name="connsiteY2" fmla="*/ 35987 h 113506"/>
                  <a:gd name="connsiteX3" fmla="*/ 66457 w 71685"/>
                  <a:gd name="connsiteY3" fmla="*/ 68581 h 113506"/>
                  <a:gd name="connsiteX4" fmla="*/ 51723 w 71685"/>
                  <a:gd name="connsiteY4" fmla="*/ 97354 h 113506"/>
                  <a:gd name="connsiteX5" fmla="*/ 35848 w 71685"/>
                  <a:gd name="connsiteY5" fmla="*/ 111195 h 113506"/>
                  <a:gd name="connsiteX6" fmla="*/ 24636 w 71685"/>
                  <a:gd name="connsiteY6" fmla="*/ 113626 h 113506"/>
                  <a:gd name="connsiteX7" fmla="*/ 7075 w 71685"/>
                  <a:gd name="connsiteY7" fmla="*/ 104994 h 113506"/>
                  <a:gd name="connsiteX8" fmla="*/ 30 w 71685"/>
                  <a:gd name="connsiteY8" fmla="*/ 77659 h 113506"/>
                  <a:gd name="connsiteX9" fmla="*/ 7124 w 71685"/>
                  <a:gd name="connsiteY9" fmla="*/ 40601 h 113506"/>
                  <a:gd name="connsiteX10" fmla="*/ 28357 w 71685"/>
                  <a:gd name="connsiteY10" fmla="*/ 7511 h 113506"/>
                  <a:gd name="connsiteX11" fmla="*/ 47308 w 71685"/>
                  <a:gd name="connsiteY11" fmla="*/ 120 h 113506"/>
                  <a:gd name="connsiteX12" fmla="*/ 47357 w 71685"/>
                  <a:gd name="connsiteY12" fmla="*/ 4287 h 113506"/>
                  <a:gd name="connsiteX13" fmla="*/ 37882 w 71685"/>
                  <a:gd name="connsiteY13" fmla="*/ 7958 h 113506"/>
                  <a:gd name="connsiteX14" fmla="*/ 27960 w 71685"/>
                  <a:gd name="connsiteY14" fmla="*/ 23238 h 113506"/>
                  <a:gd name="connsiteX15" fmla="*/ 18187 w 71685"/>
                  <a:gd name="connsiteY15" fmla="*/ 53152 h 113506"/>
                  <a:gd name="connsiteX16" fmla="*/ 12135 w 71685"/>
                  <a:gd name="connsiteY16" fmla="*/ 93931 h 113506"/>
                  <a:gd name="connsiteX17" fmla="*/ 15756 w 71685"/>
                  <a:gd name="connsiteY17" fmla="*/ 106482 h 113506"/>
                  <a:gd name="connsiteX18" fmla="*/ 24537 w 71685"/>
                  <a:gd name="connsiteY18" fmla="*/ 110649 h 113506"/>
                  <a:gd name="connsiteX19" fmla="*/ 32921 w 71685"/>
                  <a:gd name="connsiteY19" fmla="*/ 107425 h 113506"/>
                  <a:gd name="connsiteX20" fmla="*/ 48796 w 71685"/>
                  <a:gd name="connsiteY20" fmla="*/ 77659 h 113506"/>
                  <a:gd name="connsiteX21" fmla="*/ 59561 w 71685"/>
                  <a:gd name="connsiteY21" fmla="*/ 21700 h 113506"/>
                  <a:gd name="connsiteX22" fmla="*/ 55890 w 71685"/>
                  <a:gd name="connsiteY22" fmla="*/ 8553 h 113506"/>
                  <a:gd name="connsiteX23" fmla="*/ 47357 w 71685"/>
                  <a:gd name="connsiteY23" fmla="*/ 4287 h 11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1685" h="113506">
                    <a:moveTo>
                      <a:pt x="47308" y="120"/>
                    </a:moveTo>
                    <a:cubicBezTo>
                      <a:pt x="54154" y="169"/>
                      <a:pt x="59958" y="3047"/>
                      <a:pt x="64671" y="8752"/>
                    </a:cubicBezTo>
                    <a:cubicBezTo>
                      <a:pt x="69334" y="14556"/>
                      <a:pt x="71666" y="23635"/>
                      <a:pt x="71716" y="35987"/>
                    </a:cubicBezTo>
                    <a:cubicBezTo>
                      <a:pt x="71666" y="46703"/>
                      <a:pt x="69930" y="57567"/>
                      <a:pt x="66457" y="68581"/>
                    </a:cubicBezTo>
                    <a:cubicBezTo>
                      <a:pt x="62935" y="79693"/>
                      <a:pt x="58023" y="89268"/>
                      <a:pt x="51723" y="97354"/>
                    </a:cubicBezTo>
                    <a:cubicBezTo>
                      <a:pt x="46613" y="103754"/>
                      <a:pt x="41305" y="108367"/>
                      <a:pt x="35848" y="111195"/>
                    </a:cubicBezTo>
                    <a:cubicBezTo>
                      <a:pt x="32574" y="112832"/>
                      <a:pt x="28853" y="113626"/>
                      <a:pt x="24636" y="113626"/>
                    </a:cubicBezTo>
                    <a:cubicBezTo>
                      <a:pt x="17642" y="113626"/>
                      <a:pt x="11788" y="110749"/>
                      <a:pt x="7075" y="104994"/>
                    </a:cubicBezTo>
                    <a:cubicBezTo>
                      <a:pt x="2362" y="99239"/>
                      <a:pt x="30" y="90161"/>
                      <a:pt x="30" y="77659"/>
                    </a:cubicBezTo>
                    <a:cubicBezTo>
                      <a:pt x="30" y="65406"/>
                      <a:pt x="2362" y="53053"/>
                      <a:pt x="7124" y="40601"/>
                    </a:cubicBezTo>
                    <a:cubicBezTo>
                      <a:pt x="12631" y="26115"/>
                      <a:pt x="19725" y="15052"/>
                      <a:pt x="28357" y="7511"/>
                    </a:cubicBezTo>
                    <a:cubicBezTo>
                      <a:pt x="33963" y="2600"/>
                      <a:pt x="40263" y="169"/>
                      <a:pt x="47308" y="120"/>
                    </a:cubicBezTo>
                    <a:close/>
                    <a:moveTo>
                      <a:pt x="47357" y="4287"/>
                    </a:moveTo>
                    <a:cubicBezTo>
                      <a:pt x="44232" y="4336"/>
                      <a:pt x="41057" y="5527"/>
                      <a:pt x="37882" y="7958"/>
                    </a:cubicBezTo>
                    <a:cubicBezTo>
                      <a:pt x="34657" y="10438"/>
                      <a:pt x="31334" y="15548"/>
                      <a:pt x="27960" y="23238"/>
                    </a:cubicBezTo>
                    <a:cubicBezTo>
                      <a:pt x="24488" y="31026"/>
                      <a:pt x="21263" y="40998"/>
                      <a:pt x="18187" y="53152"/>
                    </a:cubicBezTo>
                    <a:cubicBezTo>
                      <a:pt x="14119" y="69176"/>
                      <a:pt x="12085" y="82769"/>
                      <a:pt x="12135" y="93931"/>
                    </a:cubicBezTo>
                    <a:cubicBezTo>
                      <a:pt x="12085" y="99537"/>
                      <a:pt x="13276" y="103704"/>
                      <a:pt x="15756" y="106482"/>
                    </a:cubicBezTo>
                    <a:cubicBezTo>
                      <a:pt x="18138" y="109260"/>
                      <a:pt x="21065" y="110649"/>
                      <a:pt x="24537" y="110649"/>
                    </a:cubicBezTo>
                    <a:cubicBezTo>
                      <a:pt x="27762" y="110649"/>
                      <a:pt x="30590" y="109608"/>
                      <a:pt x="32921" y="107425"/>
                    </a:cubicBezTo>
                    <a:cubicBezTo>
                      <a:pt x="39073" y="101670"/>
                      <a:pt x="44331" y="91748"/>
                      <a:pt x="48796" y="77659"/>
                    </a:cubicBezTo>
                    <a:cubicBezTo>
                      <a:pt x="55940" y="54739"/>
                      <a:pt x="59561" y="36086"/>
                      <a:pt x="59561" y="21700"/>
                    </a:cubicBezTo>
                    <a:cubicBezTo>
                      <a:pt x="59561" y="15796"/>
                      <a:pt x="58321" y="11381"/>
                      <a:pt x="55890" y="8553"/>
                    </a:cubicBezTo>
                    <a:cubicBezTo>
                      <a:pt x="53459" y="5725"/>
                      <a:pt x="50632" y="4336"/>
                      <a:pt x="47357" y="42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275" name="任意多边形: 形状 274">
              <a:extLst>
                <a:ext uri="{FF2B5EF4-FFF2-40B4-BE49-F238E27FC236}">
                  <a16:creationId xmlns:a16="http://schemas.microsoft.com/office/drawing/2014/main" id="{76045DA4-E912-B3FD-F8E2-13B2483404CC}"/>
                </a:ext>
              </a:extLst>
            </p:cNvPr>
            <p:cNvSpPr/>
            <p:nvPr/>
          </p:nvSpPr>
          <p:spPr>
            <a:xfrm>
              <a:off x="6758555" y="2775098"/>
              <a:ext cx="28575" cy="12700"/>
            </a:xfrm>
            <a:custGeom>
              <a:avLst/>
              <a:gdLst>
                <a:gd name="connsiteX0" fmla="*/ -66 w 28575"/>
                <a:gd name="connsiteY0" fmla="*/ -5 h 12700"/>
                <a:gd name="connsiteX1" fmla="*/ 28509 w 2857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700">
                  <a:moveTo>
                    <a:pt x="-66" y="-5"/>
                  </a:moveTo>
                  <a:lnTo>
                    <a:pt x="28509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6" name="任意多边形: 形状 275">
              <a:extLst>
                <a:ext uri="{FF2B5EF4-FFF2-40B4-BE49-F238E27FC236}">
                  <a16:creationId xmlns:a16="http://schemas.microsoft.com/office/drawing/2014/main" id="{9FD91C73-4411-37A4-0889-B98F0AFF8079}"/>
                </a:ext>
              </a:extLst>
            </p:cNvPr>
            <p:cNvSpPr/>
            <p:nvPr/>
          </p:nvSpPr>
          <p:spPr>
            <a:xfrm>
              <a:off x="6758555" y="2675238"/>
              <a:ext cx="28575" cy="12700"/>
            </a:xfrm>
            <a:custGeom>
              <a:avLst/>
              <a:gdLst>
                <a:gd name="connsiteX0" fmla="*/ -66 w 28575"/>
                <a:gd name="connsiteY0" fmla="*/ -5 h 12700"/>
                <a:gd name="connsiteX1" fmla="*/ 28509 w 2857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700">
                  <a:moveTo>
                    <a:pt x="-66" y="-5"/>
                  </a:moveTo>
                  <a:lnTo>
                    <a:pt x="28509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7" name="任意多边形: 形状 276">
              <a:extLst>
                <a:ext uri="{FF2B5EF4-FFF2-40B4-BE49-F238E27FC236}">
                  <a16:creationId xmlns:a16="http://schemas.microsoft.com/office/drawing/2014/main" id="{7C24808E-1911-B7AF-E3D9-E579ABCC042A}"/>
                </a:ext>
              </a:extLst>
            </p:cNvPr>
            <p:cNvSpPr/>
            <p:nvPr/>
          </p:nvSpPr>
          <p:spPr>
            <a:xfrm>
              <a:off x="6758555" y="2575375"/>
              <a:ext cx="28575" cy="12700"/>
            </a:xfrm>
            <a:custGeom>
              <a:avLst/>
              <a:gdLst>
                <a:gd name="connsiteX0" fmla="*/ -66 w 28575"/>
                <a:gd name="connsiteY0" fmla="*/ -5 h 12700"/>
                <a:gd name="connsiteX1" fmla="*/ 28509 w 2857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700">
                  <a:moveTo>
                    <a:pt x="-66" y="-5"/>
                  </a:moveTo>
                  <a:lnTo>
                    <a:pt x="28509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8" name="任意多边形: 形状 277">
              <a:extLst>
                <a:ext uri="{FF2B5EF4-FFF2-40B4-BE49-F238E27FC236}">
                  <a16:creationId xmlns:a16="http://schemas.microsoft.com/office/drawing/2014/main" id="{51A18ADE-8358-BA14-7F0A-74B7877D0810}"/>
                </a:ext>
              </a:extLst>
            </p:cNvPr>
            <p:cNvSpPr/>
            <p:nvPr/>
          </p:nvSpPr>
          <p:spPr>
            <a:xfrm>
              <a:off x="6758555" y="2475512"/>
              <a:ext cx="28575" cy="12700"/>
            </a:xfrm>
            <a:custGeom>
              <a:avLst/>
              <a:gdLst>
                <a:gd name="connsiteX0" fmla="*/ -66 w 28575"/>
                <a:gd name="connsiteY0" fmla="*/ -5 h 12700"/>
                <a:gd name="connsiteX1" fmla="*/ 28509 w 2857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700">
                  <a:moveTo>
                    <a:pt x="-66" y="-5"/>
                  </a:moveTo>
                  <a:lnTo>
                    <a:pt x="28509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9" name="任意多边形: 形状 278">
              <a:extLst>
                <a:ext uri="{FF2B5EF4-FFF2-40B4-BE49-F238E27FC236}">
                  <a16:creationId xmlns:a16="http://schemas.microsoft.com/office/drawing/2014/main" id="{59659B26-ABA1-3A68-4083-E426079F0E14}"/>
                </a:ext>
              </a:extLst>
            </p:cNvPr>
            <p:cNvSpPr/>
            <p:nvPr/>
          </p:nvSpPr>
          <p:spPr>
            <a:xfrm>
              <a:off x="6758555" y="2375648"/>
              <a:ext cx="47675" cy="12700"/>
            </a:xfrm>
            <a:custGeom>
              <a:avLst/>
              <a:gdLst>
                <a:gd name="connsiteX0" fmla="*/ -66 w 47675"/>
                <a:gd name="connsiteY0" fmla="*/ -5 h 12700"/>
                <a:gd name="connsiteX1" fmla="*/ 47610 w 4767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75" h="12700">
                  <a:moveTo>
                    <a:pt x="-66" y="-5"/>
                  </a:moveTo>
                  <a:lnTo>
                    <a:pt x="47610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280" name="图形 7">
              <a:extLst>
                <a:ext uri="{FF2B5EF4-FFF2-40B4-BE49-F238E27FC236}">
                  <a16:creationId xmlns:a16="http://schemas.microsoft.com/office/drawing/2014/main" id="{48CE5489-8886-9027-7E74-53540D14043A}"/>
                </a:ext>
              </a:extLst>
            </p:cNvPr>
            <p:cNvGrpSpPr/>
            <p:nvPr/>
          </p:nvGrpSpPr>
          <p:grpSpPr>
            <a:xfrm>
              <a:off x="6524132" y="2319775"/>
              <a:ext cx="192831" cy="113506"/>
              <a:chOff x="6524132" y="2319775"/>
              <a:chExt cx="192831" cy="113506"/>
            </a:xfrm>
            <a:solidFill>
              <a:srgbClr val="000000"/>
            </a:solidFill>
          </p:grpSpPr>
          <p:sp>
            <p:nvSpPr>
              <p:cNvPr id="281" name="任意多边形: 形状 280">
                <a:extLst>
                  <a:ext uri="{FF2B5EF4-FFF2-40B4-BE49-F238E27FC236}">
                    <a16:creationId xmlns:a16="http://schemas.microsoft.com/office/drawing/2014/main" id="{6614BDA8-5035-27A9-646C-28EDC499811D}"/>
                  </a:ext>
                </a:extLst>
              </p:cNvPr>
              <p:cNvSpPr/>
              <p:nvPr/>
            </p:nvSpPr>
            <p:spPr>
              <a:xfrm>
                <a:off x="6524132" y="2319775"/>
                <a:ext cx="58836" cy="111571"/>
              </a:xfrm>
              <a:custGeom>
                <a:avLst/>
                <a:gdLst>
                  <a:gd name="connsiteX0" fmla="*/ 58857 w 58836"/>
                  <a:gd name="connsiteY0" fmla="*/ 80 h 111571"/>
                  <a:gd name="connsiteX1" fmla="*/ 32911 w 58836"/>
                  <a:gd name="connsiteY1" fmla="*/ 90469 h 111571"/>
                  <a:gd name="connsiteX2" fmla="*/ 30679 w 58836"/>
                  <a:gd name="connsiteY2" fmla="*/ 101978 h 111571"/>
                  <a:gd name="connsiteX3" fmla="*/ 32713 w 58836"/>
                  <a:gd name="connsiteY3" fmla="*/ 106542 h 111571"/>
                  <a:gd name="connsiteX4" fmla="*/ 42337 w 58836"/>
                  <a:gd name="connsiteY4" fmla="*/ 108675 h 111571"/>
                  <a:gd name="connsiteX5" fmla="*/ 41543 w 58836"/>
                  <a:gd name="connsiteY5" fmla="*/ 111652 h 111571"/>
                  <a:gd name="connsiteX6" fmla="*/ 20 w 58836"/>
                  <a:gd name="connsiteY6" fmla="*/ 111652 h 111571"/>
                  <a:gd name="connsiteX7" fmla="*/ 1161 w 58836"/>
                  <a:gd name="connsiteY7" fmla="*/ 108675 h 111571"/>
                  <a:gd name="connsiteX8" fmla="*/ 9843 w 58836"/>
                  <a:gd name="connsiteY8" fmla="*/ 107633 h 111571"/>
                  <a:gd name="connsiteX9" fmla="*/ 14953 w 58836"/>
                  <a:gd name="connsiteY9" fmla="*/ 103764 h 111571"/>
                  <a:gd name="connsiteX10" fmla="*/ 20360 w 58836"/>
                  <a:gd name="connsiteY10" fmla="*/ 90469 h 111571"/>
                  <a:gd name="connsiteX11" fmla="*/ 39063 w 58836"/>
                  <a:gd name="connsiteY11" fmla="*/ 25530 h 111571"/>
                  <a:gd name="connsiteX12" fmla="*/ 40899 w 58836"/>
                  <a:gd name="connsiteY12" fmla="*/ 18783 h 111571"/>
                  <a:gd name="connsiteX13" fmla="*/ 41147 w 58836"/>
                  <a:gd name="connsiteY13" fmla="*/ 15658 h 111571"/>
                  <a:gd name="connsiteX14" fmla="*/ 39609 w 58836"/>
                  <a:gd name="connsiteY14" fmla="*/ 11242 h 111571"/>
                  <a:gd name="connsiteX15" fmla="*/ 35441 w 58836"/>
                  <a:gd name="connsiteY15" fmla="*/ 9605 h 111571"/>
                  <a:gd name="connsiteX16" fmla="*/ 28893 w 58836"/>
                  <a:gd name="connsiteY16" fmla="*/ 10548 h 111571"/>
                  <a:gd name="connsiteX17" fmla="*/ 27851 w 58836"/>
                  <a:gd name="connsiteY17" fmla="*/ 7671 h 111571"/>
                  <a:gd name="connsiteX18" fmla="*/ 54988 w 58836"/>
                  <a:gd name="connsiteY18" fmla="*/ 80 h 11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836" h="111571">
                    <a:moveTo>
                      <a:pt x="58857" y="80"/>
                    </a:moveTo>
                    <a:lnTo>
                      <a:pt x="32911" y="90469"/>
                    </a:lnTo>
                    <a:cubicBezTo>
                      <a:pt x="31374" y="95777"/>
                      <a:pt x="30629" y="99597"/>
                      <a:pt x="30679" y="101978"/>
                    </a:cubicBezTo>
                    <a:cubicBezTo>
                      <a:pt x="30629" y="103962"/>
                      <a:pt x="31324" y="105500"/>
                      <a:pt x="32713" y="106542"/>
                    </a:cubicBezTo>
                    <a:cubicBezTo>
                      <a:pt x="34052" y="107584"/>
                      <a:pt x="37277" y="108278"/>
                      <a:pt x="42337" y="108675"/>
                    </a:cubicBezTo>
                    <a:lnTo>
                      <a:pt x="41543" y="111652"/>
                    </a:lnTo>
                    <a:lnTo>
                      <a:pt x="20" y="111652"/>
                    </a:lnTo>
                    <a:lnTo>
                      <a:pt x="1161" y="108675"/>
                    </a:lnTo>
                    <a:cubicBezTo>
                      <a:pt x="5527" y="108576"/>
                      <a:pt x="8404" y="108229"/>
                      <a:pt x="9843" y="107633"/>
                    </a:cubicBezTo>
                    <a:cubicBezTo>
                      <a:pt x="12076" y="106641"/>
                      <a:pt x="13812" y="105351"/>
                      <a:pt x="14953" y="103764"/>
                    </a:cubicBezTo>
                    <a:cubicBezTo>
                      <a:pt x="16689" y="101283"/>
                      <a:pt x="18475" y="96868"/>
                      <a:pt x="20360" y="90469"/>
                    </a:cubicBezTo>
                    <a:lnTo>
                      <a:pt x="39063" y="25530"/>
                    </a:lnTo>
                    <a:cubicBezTo>
                      <a:pt x="40154" y="21660"/>
                      <a:pt x="40750" y="19378"/>
                      <a:pt x="40899" y="18783"/>
                    </a:cubicBezTo>
                    <a:cubicBezTo>
                      <a:pt x="41047" y="17692"/>
                      <a:pt x="41147" y="16650"/>
                      <a:pt x="41147" y="15658"/>
                    </a:cubicBezTo>
                    <a:cubicBezTo>
                      <a:pt x="41147" y="13773"/>
                      <a:pt x="40601" y="12334"/>
                      <a:pt x="39609" y="11242"/>
                    </a:cubicBezTo>
                    <a:cubicBezTo>
                      <a:pt x="38517" y="10201"/>
                      <a:pt x="37128" y="9655"/>
                      <a:pt x="35441" y="9605"/>
                    </a:cubicBezTo>
                    <a:cubicBezTo>
                      <a:pt x="33953" y="9655"/>
                      <a:pt x="31770" y="9953"/>
                      <a:pt x="28893" y="10548"/>
                    </a:cubicBezTo>
                    <a:lnTo>
                      <a:pt x="27851" y="7671"/>
                    </a:lnTo>
                    <a:lnTo>
                      <a:pt x="54988" y="8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2" name="任意多边形: 形状 281">
                <a:extLst>
                  <a:ext uri="{FF2B5EF4-FFF2-40B4-BE49-F238E27FC236}">
                    <a16:creationId xmlns:a16="http://schemas.microsoft.com/office/drawing/2014/main" id="{BA8279AB-1C07-1273-2F34-581B7D57FFDE}"/>
                  </a:ext>
                </a:extLst>
              </p:cNvPr>
              <p:cNvSpPr/>
              <p:nvPr/>
            </p:nvSpPr>
            <p:spPr>
              <a:xfrm>
                <a:off x="6602165" y="2416910"/>
                <a:ext cx="16373" cy="16271"/>
              </a:xfrm>
              <a:custGeom>
                <a:avLst/>
                <a:gdLst>
                  <a:gd name="connsiteX0" fmla="*/ 8165 w 16373"/>
                  <a:gd name="connsiteY0" fmla="*/ 80 h 16271"/>
                  <a:gd name="connsiteX1" fmla="*/ 14019 w 16373"/>
                  <a:gd name="connsiteY1" fmla="*/ 2462 h 16271"/>
                  <a:gd name="connsiteX2" fmla="*/ 16400 w 16373"/>
                  <a:gd name="connsiteY2" fmla="*/ 8216 h 16271"/>
                  <a:gd name="connsiteX3" fmla="*/ 13969 w 16373"/>
                  <a:gd name="connsiteY3" fmla="*/ 13971 h 16271"/>
                  <a:gd name="connsiteX4" fmla="*/ 8165 w 16373"/>
                  <a:gd name="connsiteY4" fmla="*/ 16352 h 16271"/>
                  <a:gd name="connsiteX5" fmla="*/ 2410 w 16373"/>
                  <a:gd name="connsiteY5" fmla="*/ 13971 h 16271"/>
                  <a:gd name="connsiteX6" fmla="*/ 29 w 16373"/>
                  <a:gd name="connsiteY6" fmla="*/ 8216 h 16271"/>
                  <a:gd name="connsiteX7" fmla="*/ 2410 w 16373"/>
                  <a:gd name="connsiteY7" fmla="*/ 2462 h 16271"/>
                  <a:gd name="connsiteX8" fmla="*/ 8165 w 16373"/>
                  <a:gd name="connsiteY8" fmla="*/ 80 h 1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73" h="16271">
                    <a:moveTo>
                      <a:pt x="8165" y="80"/>
                    </a:moveTo>
                    <a:cubicBezTo>
                      <a:pt x="10447" y="80"/>
                      <a:pt x="12382" y="874"/>
                      <a:pt x="14019" y="2462"/>
                    </a:cubicBezTo>
                    <a:cubicBezTo>
                      <a:pt x="15557" y="4049"/>
                      <a:pt x="16351" y="5984"/>
                      <a:pt x="16400" y="8216"/>
                    </a:cubicBezTo>
                    <a:cubicBezTo>
                      <a:pt x="16351" y="10498"/>
                      <a:pt x="15557" y="12433"/>
                      <a:pt x="13969" y="13971"/>
                    </a:cubicBezTo>
                    <a:cubicBezTo>
                      <a:pt x="12382" y="15558"/>
                      <a:pt x="10447" y="16303"/>
                      <a:pt x="8165" y="16352"/>
                    </a:cubicBezTo>
                    <a:cubicBezTo>
                      <a:pt x="5883" y="16303"/>
                      <a:pt x="3948" y="15558"/>
                      <a:pt x="2410" y="13971"/>
                    </a:cubicBezTo>
                    <a:cubicBezTo>
                      <a:pt x="773" y="12433"/>
                      <a:pt x="-21" y="10498"/>
                      <a:pt x="29" y="8216"/>
                    </a:cubicBezTo>
                    <a:cubicBezTo>
                      <a:pt x="-21" y="5984"/>
                      <a:pt x="773" y="4049"/>
                      <a:pt x="2410" y="2462"/>
                    </a:cubicBezTo>
                    <a:cubicBezTo>
                      <a:pt x="3948" y="874"/>
                      <a:pt x="5883" y="80"/>
                      <a:pt x="8165" y="8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3" name="任意多边形: 形状 282">
                <a:extLst>
                  <a:ext uri="{FF2B5EF4-FFF2-40B4-BE49-F238E27FC236}">
                    <a16:creationId xmlns:a16="http://schemas.microsoft.com/office/drawing/2014/main" id="{799DB145-D69B-3598-B9DC-A9BC458E7827}"/>
                  </a:ext>
                </a:extLst>
              </p:cNvPr>
              <p:cNvSpPr/>
              <p:nvPr/>
            </p:nvSpPr>
            <p:spPr>
              <a:xfrm>
                <a:off x="6643787" y="2322008"/>
                <a:ext cx="73176" cy="111273"/>
              </a:xfrm>
              <a:custGeom>
                <a:avLst/>
                <a:gdLst>
                  <a:gd name="connsiteX0" fmla="*/ 36694 w 73176"/>
                  <a:gd name="connsiteY0" fmla="*/ 80 h 111273"/>
                  <a:gd name="connsiteX1" fmla="*/ 73206 w 73176"/>
                  <a:gd name="connsiteY1" fmla="*/ 80 h 111273"/>
                  <a:gd name="connsiteX2" fmla="*/ 69486 w 73176"/>
                  <a:gd name="connsiteY2" fmla="*/ 13425 h 111273"/>
                  <a:gd name="connsiteX3" fmla="*/ 36694 w 73176"/>
                  <a:gd name="connsiteY3" fmla="*/ 13425 h 111273"/>
                  <a:gd name="connsiteX4" fmla="*/ 30642 w 73176"/>
                  <a:gd name="connsiteY4" fmla="*/ 26869 h 111273"/>
                  <a:gd name="connsiteX5" fmla="*/ 50981 w 73176"/>
                  <a:gd name="connsiteY5" fmla="*/ 35005 h 111273"/>
                  <a:gd name="connsiteX6" fmla="*/ 62193 w 73176"/>
                  <a:gd name="connsiteY6" fmla="*/ 61348 h 111273"/>
                  <a:gd name="connsiteX7" fmla="*/ 58026 w 73176"/>
                  <a:gd name="connsiteY7" fmla="*/ 81638 h 111273"/>
                  <a:gd name="connsiteX8" fmla="*/ 47856 w 73176"/>
                  <a:gd name="connsiteY8" fmla="*/ 96868 h 111273"/>
                  <a:gd name="connsiteX9" fmla="*/ 35007 w 73176"/>
                  <a:gd name="connsiteY9" fmla="*/ 106492 h 111273"/>
                  <a:gd name="connsiteX10" fmla="*/ 16156 w 73176"/>
                  <a:gd name="connsiteY10" fmla="*/ 111354 h 111273"/>
                  <a:gd name="connsiteX11" fmla="*/ 3257 w 73176"/>
                  <a:gd name="connsiteY11" fmla="*/ 107782 h 111273"/>
                  <a:gd name="connsiteX12" fmla="*/ 33 w 73176"/>
                  <a:gd name="connsiteY12" fmla="*/ 101680 h 111273"/>
                  <a:gd name="connsiteX13" fmla="*/ 2116 w 73176"/>
                  <a:gd name="connsiteY13" fmla="*/ 96719 h 111273"/>
                  <a:gd name="connsiteX14" fmla="*/ 7276 w 73176"/>
                  <a:gd name="connsiteY14" fmla="*/ 94685 h 111273"/>
                  <a:gd name="connsiteX15" fmla="*/ 16801 w 73176"/>
                  <a:gd name="connsiteY15" fmla="*/ 98952 h 111273"/>
                  <a:gd name="connsiteX16" fmla="*/ 22109 w 73176"/>
                  <a:gd name="connsiteY16" fmla="*/ 102474 h 111273"/>
                  <a:gd name="connsiteX17" fmla="*/ 26127 w 73176"/>
                  <a:gd name="connsiteY17" fmla="*/ 103218 h 111273"/>
                  <a:gd name="connsiteX18" fmla="*/ 42895 w 73176"/>
                  <a:gd name="connsiteY18" fmla="*/ 94140 h 111273"/>
                  <a:gd name="connsiteX19" fmla="*/ 50585 w 73176"/>
                  <a:gd name="connsiteY19" fmla="*/ 70575 h 111273"/>
                  <a:gd name="connsiteX20" fmla="*/ 46467 w 73176"/>
                  <a:gd name="connsiteY20" fmla="*/ 53410 h 111273"/>
                  <a:gd name="connsiteX21" fmla="*/ 36099 w 73176"/>
                  <a:gd name="connsiteY21" fmla="*/ 43439 h 111273"/>
                  <a:gd name="connsiteX22" fmla="*/ 19380 w 73176"/>
                  <a:gd name="connsiteY22" fmla="*/ 39371 h 111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3176" h="111273">
                    <a:moveTo>
                      <a:pt x="36694" y="80"/>
                    </a:moveTo>
                    <a:lnTo>
                      <a:pt x="73206" y="80"/>
                    </a:lnTo>
                    <a:lnTo>
                      <a:pt x="69486" y="13425"/>
                    </a:lnTo>
                    <a:lnTo>
                      <a:pt x="36694" y="13425"/>
                    </a:lnTo>
                    <a:lnTo>
                      <a:pt x="30642" y="26869"/>
                    </a:lnTo>
                    <a:cubicBezTo>
                      <a:pt x="39323" y="28308"/>
                      <a:pt x="46120" y="30987"/>
                      <a:pt x="50981" y="35005"/>
                    </a:cubicBezTo>
                    <a:cubicBezTo>
                      <a:pt x="58423" y="41306"/>
                      <a:pt x="62144" y="50087"/>
                      <a:pt x="62193" y="61348"/>
                    </a:cubicBezTo>
                    <a:cubicBezTo>
                      <a:pt x="62144" y="68839"/>
                      <a:pt x="60754" y="75635"/>
                      <a:pt x="58026" y="81638"/>
                    </a:cubicBezTo>
                    <a:cubicBezTo>
                      <a:pt x="55198" y="87740"/>
                      <a:pt x="51825" y="92800"/>
                      <a:pt x="47856" y="96868"/>
                    </a:cubicBezTo>
                    <a:cubicBezTo>
                      <a:pt x="43838" y="100986"/>
                      <a:pt x="39522" y="104210"/>
                      <a:pt x="35007" y="106492"/>
                    </a:cubicBezTo>
                    <a:cubicBezTo>
                      <a:pt x="28707" y="109767"/>
                      <a:pt x="22456" y="111354"/>
                      <a:pt x="16156" y="111354"/>
                    </a:cubicBezTo>
                    <a:cubicBezTo>
                      <a:pt x="10699" y="111354"/>
                      <a:pt x="6383" y="110164"/>
                      <a:pt x="3257" y="107782"/>
                    </a:cubicBezTo>
                    <a:cubicBezTo>
                      <a:pt x="1074" y="106195"/>
                      <a:pt x="-17" y="104161"/>
                      <a:pt x="33" y="101680"/>
                    </a:cubicBezTo>
                    <a:cubicBezTo>
                      <a:pt x="-17" y="99746"/>
                      <a:pt x="678" y="98108"/>
                      <a:pt x="2116" y="96719"/>
                    </a:cubicBezTo>
                    <a:cubicBezTo>
                      <a:pt x="3456" y="95380"/>
                      <a:pt x="5192" y="94685"/>
                      <a:pt x="7276" y="94685"/>
                    </a:cubicBezTo>
                    <a:cubicBezTo>
                      <a:pt x="10103" y="94685"/>
                      <a:pt x="13278" y="96124"/>
                      <a:pt x="16801" y="98952"/>
                    </a:cubicBezTo>
                    <a:cubicBezTo>
                      <a:pt x="18934" y="100738"/>
                      <a:pt x="20720" y="101928"/>
                      <a:pt x="22109" y="102474"/>
                    </a:cubicBezTo>
                    <a:cubicBezTo>
                      <a:pt x="23200" y="103020"/>
                      <a:pt x="24540" y="103268"/>
                      <a:pt x="26127" y="103218"/>
                    </a:cubicBezTo>
                    <a:cubicBezTo>
                      <a:pt x="32179" y="103268"/>
                      <a:pt x="37736" y="100242"/>
                      <a:pt x="42895" y="94140"/>
                    </a:cubicBezTo>
                    <a:cubicBezTo>
                      <a:pt x="47955" y="88137"/>
                      <a:pt x="50535" y="80249"/>
                      <a:pt x="50585" y="70575"/>
                    </a:cubicBezTo>
                    <a:cubicBezTo>
                      <a:pt x="50535" y="63878"/>
                      <a:pt x="49146" y="58173"/>
                      <a:pt x="46467" y="53410"/>
                    </a:cubicBezTo>
                    <a:cubicBezTo>
                      <a:pt x="43689" y="48697"/>
                      <a:pt x="40266" y="45374"/>
                      <a:pt x="36099" y="43439"/>
                    </a:cubicBezTo>
                    <a:cubicBezTo>
                      <a:pt x="31931" y="41504"/>
                      <a:pt x="26326" y="40165"/>
                      <a:pt x="19380" y="39371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284" name="任意多边形: 形状 283">
              <a:extLst>
                <a:ext uri="{FF2B5EF4-FFF2-40B4-BE49-F238E27FC236}">
                  <a16:creationId xmlns:a16="http://schemas.microsoft.com/office/drawing/2014/main" id="{4DB103F1-5992-DA32-8DD5-33A7D911CB11}"/>
                </a:ext>
              </a:extLst>
            </p:cNvPr>
            <p:cNvSpPr/>
            <p:nvPr/>
          </p:nvSpPr>
          <p:spPr>
            <a:xfrm>
              <a:off x="6758555" y="2275785"/>
              <a:ext cx="28575" cy="12700"/>
            </a:xfrm>
            <a:custGeom>
              <a:avLst/>
              <a:gdLst>
                <a:gd name="connsiteX0" fmla="*/ -66 w 28575"/>
                <a:gd name="connsiteY0" fmla="*/ -5 h 12700"/>
                <a:gd name="connsiteX1" fmla="*/ 28509 w 2857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700">
                  <a:moveTo>
                    <a:pt x="-66" y="-5"/>
                  </a:moveTo>
                  <a:lnTo>
                    <a:pt x="28509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5" name="任意多边形: 形状 284">
              <a:extLst>
                <a:ext uri="{FF2B5EF4-FFF2-40B4-BE49-F238E27FC236}">
                  <a16:creationId xmlns:a16="http://schemas.microsoft.com/office/drawing/2014/main" id="{094BD4BA-8E10-E194-3458-91B5987A4953}"/>
                </a:ext>
              </a:extLst>
            </p:cNvPr>
            <p:cNvSpPr/>
            <p:nvPr/>
          </p:nvSpPr>
          <p:spPr>
            <a:xfrm>
              <a:off x="6758555" y="2175921"/>
              <a:ext cx="28575" cy="12700"/>
            </a:xfrm>
            <a:custGeom>
              <a:avLst/>
              <a:gdLst>
                <a:gd name="connsiteX0" fmla="*/ -66 w 28575"/>
                <a:gd name="connsiteY0" fmla="*/ -5 h 12700"/>
                <a:gd name="connsiteX1" fmla="*/ 28509 w 2857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700">
                  <a:moveTo>
                    <a:pt x="-66" y="-5"/>
                  </a:moveTo>
                  <a:lnTo>
                    <a:pt x="28509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6" name="任意多边形: 形状 285">
              <a:extLst>
                <a:ext uri="{FF2B5EF4-FFF2-40B4-BE49-F238E27FC236}">
                  <a16:creationId xmlns:a16="http://schemas.microsoft.com/office/drawing/2014/main" id="{913EFEF3-BC01-6D9B-F2E8-E1B9E6F7FD95}"/>
                </a:ext>
              </a:extLst>
            </p:cNvPr>
            <p:cNvSpPr/>
            <p:nvPr/>
          </p:nvSpPr>
          <p:spPr>
            <a:xfrm>
              <a:off x="6758555" y="2076057"/>
              <a:ext cx="28575" cy="12700"/>
            </a:xfrm>
            <a:custGeom>
              <a:avLst/>
              <a:gdLst>
                <a:gd name="connsiteX0" fmla="*/ -66 w 28575"/>
                <a:gd name="connsiteY0" fmla="*/ -5 h 12700"/>
                <a:gd name="connsiteX1" fmla="*/ 28509 w 2857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700">
                  <a:moveTo>
                    <a:pt x="-66" y="-5"/>
                  </a:moveTo>
                  <a:lnTo>
                    <a:pt x="28509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7" name="任意多边形: 形状 286">
              <a:extLst>
                <a:ext uri="{FF2B5EF4-FFF2-40B4-BE49-F238E27FC236}">
                  <a16:creationId xmlns:a16="http://schemas.microsoft.com/office/drawing/2014/main" id="{D199C258-62F7-077D-A7BF-0C38D831CB72}"/>
                </a:ext>
              </a:extLst>
            </p:cNvPr>
            <p:cNvSpPr/>
            <p:nvPr/>
          </p:nvSpPr>
          <p:spPr>
            <a:xfrm>
              <a:off x="6758555" y="1976143"/>
              <a:ext cx="28575" cy="12700"/>
            </a:xfrm>
            <a:custGeom>
              <a:avLst/>
              <a:gdLst>
                <a:gd name="connsiteX0" fmla="*/ -66 w 28575"/>
                <a:gd name="connsiteY0" fmla="*/ -5 h 12700"/>
                <a:gd name="connsiteX1" fmla="*/ 28509 w 2857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700">
                  <a:moveTo>
                    <a:pt x="-66" y="-5"/>
                  </a:moveTo>
                  <a:lnTo>
                    <a:pt x="28509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8" name="任意多边形: 形状 287">
              <a:extLst>
                <a:ext uri="{FF2B5EF4-FFF2-40B4-BE49-F238E27FC236}">
                  <a16:creationId xmlns:a16="http://schemas.microsoft.com/office/drawing/2014/main" id="{FE074A8B-21D2-EFEF-A6B2-C850B45A232E}"/>
                </a:ext>
              </a:extLst>
            </p:cNvPr>
            <p:cNvSpPr/>
            <p:nvPr/>
          </p:nvSpPr>
          <p:spPr>
            <a:xfrm>
              <a:off x="6758555" y="1876281"/>
              <a:ext cx="47675" cy="12700"/>
            </a:xfrm>
            <a:custGeom>
              <a:avLst/>
              <a:gdLst>
                <a:gd name="connsiteX0" fmla="*/ -66 w 47675"/>
                <a:gd name="connsiteY0" fmla="*/ -5 h 12700"/>
                <a:gd name="connsiteX1" fmla="*/ 47610 w 4767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75" h="12700">
                  <a:moveTo>
                    <a:pt x="-66" y="-5"/>
                  </a:moveTo>
                  <a:lnTo>
                    <a:pt x="47610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289" name="图形 7">
              <a:extLst>
                <a:ext uri="{FF2B5EF4-FFF2-40B4-BE49-F238E27FC236}">
                  <a16:creationId xmlns:a16="http://schemas.microsoft.com/office/drawing/2014/main" id="{A9828FDD-FF95-0940-C66B-82E4170AFA86}"/>
                </a:ext>
              </a:extLst>
            </p:cNvPr>
            <p:cNvGrpSpPr/>
            <p:nvPr/>
          </p:nvGrpSpPr>
          <p:grpSpPr>
            <a:xfrm>
              <a:off x="6516641" y="1820430"/>
              <a:ext cx="202753" cy="113506"/>
              <a:chOff x="6516641" y="1820430"/>
              <a:chExt cx="202753" cy="113506"/>
            </a:xfrm>
            <a:solidFill>
              <a:srgbClr val="000000"/>
            </a:solidFill>
          </p:grpSpPr>
          <p:sp>
            <p:nvSpPr>
              <p:cNvPr id="290" name="任意多边形: 形状 289">
                <a:extLst>
                  <a:ext uri="{FF2B5EF4-FFF2-40B4-BE49-F238E27FC236}">
                    <a16:creationId xmlns:a16="http://schemas.microsoft.com/office/drawing/2014/main" id="{FD6251FB-59A3-43B8-4186-5D266C90D249}"/>
                  </a:ext>
                </a:extLst>
              </p:cNvPr>
              <p:cNvSpPr/>
              <p:nvPr/>
            </p:nvSpPr>
            <p:spPr>
              <a:xfrm>
                <a:off x="6516641" y="1820430"/>
                <a:ext cx="74810" cy="111571"/>
              </a:xfrm>
              <a:custGeom>
                <a:avLst/>
                <a:gdLst>
                  <a:gd name="connsiteX0" fmla="*/ 54442 w 74810"/>
                  <a:gd name="connsiteY0" fmla="*/ 111612 h 111571"/>
                  <a:gd name="connsiteX1" fmla="*/ 20 w 74810"/>
                  <a:gd name="connsiteY1" fmla="*/ 111612 h 111571"/>
                  <a:gd name="connsiteX2" fmla="*/ 20 w 74810"/>
                  <a:gd name="connsiteY2" fmla="*/ 108636 h 111571"/>
                  <a:gd name="connsiteX3" fmla="*/ 54988 w 74810"/>
                  <a:gd name="connsiteY3" fmla="*/ 51486 h 111571"/>
                  <a:gd name="connsiteX4" fmla="*/ 61189 w 74810"/>
                  <a:gd name="connsiteY4" fmla="*/ 31295 h 111571"/>
                  <a:gd name="connsiteX5" fmla="*/ 56029 w 74810"/>
                  <a:gd name="connsiteY5" fmla="*/ 17652 h 111571"/>
                  <a:gd name="connsiteX6" fmla="*/ 42684 w 74810"/>
                  <a:gd name="connsiteY6" fmla="*/ 12394 h 111571"/>
                  <a:gd name="connsiteX7" fmla="*/ 23982 w 74810"/>
                  <a:gd name="connsiteY7" fmla="*/ 23258 h 111571"/>
                  <a:gd name="connsiteX8" fmla="*/ 21154 w 74810"/>
                  <a:gd name="connsiteY8" fmla="*/ 21968 h 111571"/>
                  <a:gd name="connsiteX9" fmla="*/ 33159 w 74810"/>
                  <a:gd name="connsiteY9" fmla="*/ 5796 h 111571"/>
                  <a:gd name="connsiteX10" fmla="*/ 50225 w 74810"/>
                  <a:gd name="connsiteY10" fmla="*/ 41 h 111571"/>
                  <a:gd name="connsiteX11" fmla="*/ 67737 w 74810"/>
                  <a:gd name="connsiteY11" fmla="*/ 7185 h 111571"/>
                  <a:gd name="connsiteX12" fmla="*/ 74831 w 74810"/>
                  <a:gd name="connsiteY12" fmla="*/ 24449 h 111571"/>
                  <a:gd name="connsiteX13" fmla="*/ 72351 w 74810"/>
                  <a:gd name="connsiteY13" fmla="*/ 37595 h 111571"/>
                  <a:gd name="connsiteX14" fmla="*/ 58063 w 74810"/>
                  <a:gd name="connsiteY14" fmla="*/ 58729 h 111571"/>
                  <a:gd name="connsiteX15" fmla="*/ 15895 w 74810"/>
                  <a:gd name="connsiteY15" fmla="*/ 99905 h 111571"/>
                  <a:gd name="connsiteX16" fmla="*/ 43329 w 74810"/>
                  <a:gd name="connsiteY16" fmla="*/ 99905 h 111571"/>
                  <a:gd name="connsiteX17" fmla="*/ 54194 w 74810"/>
                  <a:gd name="connsiteY17" fmla="*/ 97176 h 111571"/>
                  <a:gd name="connsiteX18" fmla="*/ 60345 w 74810"/>
                  <a:gd name="connsiteY18" fmla="*/ 89834 h 111571"/>
                  <a:gd name="connsiteX19" fmla="*/ 63570 w 74810"/>
                  <a:gd name="connsiteY19" fmla="*/ 89834 h 11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4810" h="111571">
                    <a:moveTo>
                      <a:pt x="54442" y="111612"/>
                    </a:moveTo>
                    <a:lnTo>
                      <a:pt x="20" y="111612"/>
                    </a:lnTo>
                    <a:lnTo>
                      <a:pt x="20" y="108636"/>
                    </a:lnTo>
                    <a:cubicBezTo>
                      <a:pt x="27752" y="84327"/>
                      <a:pt x="46058" y="65277"/>
                      <a:pt x="54988" y="51486"/>
                    </a:cubicBezTo>
                    <a:cubicBezTo>
                      <a:pt x="59056" y="45086"/>
                      <a:pt x="61139" y="38389"/>
                      <a:pt x="61189" y="31295"/>
                    </a:cubicBezTo>
                    <a:cubicBezTo>
                      <a:pt x="61139" y="25739"/>
                      <a:pt x="59403" y="21175"/>
                      <a:pt x="56029" y="17652"/>
                    </a:cubicBezTo>
                    <a:cubicBezTo>
                      <a:pt x="52557" y="14180"/>
                      <a:pt x="48142" y="12443"/>
                      <a:pt x="42684" y="12394"/>
                    </a:cubicBezTo>
                    <a:cubicBezTo>
                      <a:pt x="35094" y="12443"/>
                      <a:pt x="28843" y="16065"/>
                      <a:pt x="23982" y="23258"/>
                    </a:cubicBezTo>
                    <a:lnTo>
                      <a:pt x="21154" y="21968"/>
                    </a:lnTo>
                    <a:cubicBezTo>
                      <a:pt x="23882" y="15073"/>
                      <a:pt x="27901" y="9665"/>
                      <a:pt x="33159" y="5796"/>
                    </a:cubicBezTo>
                    <a:cubicBezTo>
                      <a:pt x="38418" y="1976"/>
                      <a:pt x="44074" y="91"/>
                      <a:pt x="50225" y="41"/>
                    </a:cubicBezTo>
                    <a:cubicBezTo>
                      <a:pt x="57121" y="91"/>
                      <a:pt x="62975" y="2472"/>
                      <a:pt x="67737" y="7185"/>
                    </a:cubicBezTo>
                    <a:cubicBezTo>
                      <a:pt x="72450" y="11997"/>
                      <a:pt x="74831" y="17752"/>
                      <a:pt x="74831" y="24449"/>
                    </a:cubicBezTo>
                    <a:cubicBezTo>
                      <a:pt x="74831" y="29211"/>
                      <a:pt x="73988" y="33577"/>
                      <a:pt x="72351" y="37595"/>
                    </a:cubicBezTo>
                    <a:cubicBezTo>
                      <a:pt x="69722" y="43896"/>
                      <a:pt x="64959" y="50940"/>
                      <a:pt x="58063" y="58729"/>
                    </a:cubicBezTo>
                    <a:cubicBezTo>
                      <a:pt x="47497" y="70685"/>
                      <a:pt x="33457" y="84427"/>
                      <a:pt x="15895" y="99905"/>
                    </a:cubicBezTo>
                    <a:lnTo>
                      <a:pt x="43329" y="99905"/>
                    </a:lnTo>
                    <a:cubicBezTo>
                      <a:pt x="47695" y="99954"/>
                      <a:pt x="51317" y="99012"/>
                      <a:pt x="54194" y="97176"/>
                    </a:cubicBezTo>
                    <a:cubicBezTo>
                      <a:pt x="57022" y="95390"/>
                      <a:pt x="59056" y="92959"/>
                      <a:pt x="60345" y="89834"/>
                    </a:cubicBezTo>
                    <a:lnTo>
                      <a:pt x="63570" y="89834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1" name="任意多边形: 形状 290">
                <a:extLst>
                  <a:ext uri="{FF2B5EF4-FFF2-40B4-BE49-F238E27FC236}">
                    <a16:creationId xmlns:a16="http://schemas.microsoft.com/office/drawing/2014/main" id="{6BF8DCB9-34E6-1052-31F0-B68DD03EA4F4}"/>
                  </a:ext>
                </a:extLst>
              </p:cNvPr>
              <p:cNvSpPr/>
              <p:nvPr/>
            </p:nvSpPr>
            <p:spPr>
              <a:xfrm>
                <a:off x="6602165" y="1917566"/>
                <a:ext cx="16373" cy="16271"/>
              </a:xfrm>
              <a:custGeom>
                <a:avLst/>
                <a:gdLst>
                  <a:gd name="connsiteX0" fmla="*/ 8165 w 16373"/>
                  <a:gd name="connsiteY0" fmla="*/ 41 h 16271"/>
                  <a:gd name="connsiteX1" fmla="*/ 14019 w 16373"/>
                  <a:gd name="connsiteY1" fmla="*/ 2422 h 16271"/>
                  <a:gd name="connsiteX2" fmla="*/ 16400 w 16373"/>
                  <a:gd name="connsiteY2" fmla="*/ 8177 h 16271"/>
                  <a:gd name="connsiteX3" fmla="*/ 13969 w 16373"/>
                  <a:gd name="connsiteY3" fmla="*/ 13932 h 16271"/>
                  <a:gd name="connsiteX4" fmla="*/ 8165 w 16373"/>
                  <a:gd name="connsiteY4" fmla="*/ 16313 h 16271"/>
                  <a:gd name="connsiteX5" fmla="*/ 2410 w 16373"/>
                  <a:gd name="connsiteY5" fmla="*/ 13932 h 16271"/>
                  <a:gd name="connsiteX6" fmla="*/ 29 w 16373"/>
                  <a:gd name="connsiteY6" fmla="*/ 8177 h 16271"/>
                  <a:gd name="connsiteX7" fmla="*/ 2410 w 16373"/>
                  <a:gd name="connsiteY7" fmla="*/ 2422 h 16271"/>
                  <a:gd name="connsiteX8" fmla="*/ 8165 w 16373"/>
                  <a:gd name="connsiteY8" fmla="*/ 41 h 1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73" h="16271">
                    <a:moveTo>
                      <a:pt x="8165" y="41"/>
                    </a:moveTo>
                    <a:cubicBezTo>
                      <a:pt x="10447" y="41"/>
                      <a:pt x="12382" y="835"/>
                      <a:pt x="14019" y="2422"/>
                    </a:cubicBezTo>
                    <a:cubicBezTo>
                      <a:pt x="15557" y="4010"/>
                      <a:pt x="16351" y="5944"/>
                      <a:pt x="16400" y="8177"/>
                    </a:cubicBezTo>
                    <a:cubicBezTo>
                      <a:pt x="16351" y="10459"/>
                      <a:pt x="15557" y="12394"/>
                      <a:pt x="13969" y="13932"/>
                    </a:cubicBezTo>
                    <a:cubicBezTo>
                      <a:pt x="12382" y="15519"/>
                      <a:pt x="10447" y="16263"/>
                      <a:pt x="8165" y="16313"/>
                    </a:cubicBezTo>
                    <a:cubicBezTo>
                      <a:pt x="5883" y="16263"/>
                      <a:pt x="3948" y="15519"/>
                      <a:pt x="2410" y="13932"/>
                    </a:cubicBezTo>
                    <a:cubicBezTo>
                      <a:pt x="773" y="12394"/>
                      <a:pt x="-21" y="10459"/>
                      <a:pt x="29" y="8177"/>
                    </a:cubicBezTo>
                    <a:cubicBezTo>
                      <a:pt x="-21" y="5944"/>
                      <a:pt x="773" y="4010"/>
                      <a:pt x="2410" y="2422"/>
                    </a:cubicBezTo>
                    <a:cubicBezTo>
                      <a:pt x="3948" y="835"/>
                      <a:pt x="5883" y="41"/>
                      <a:pt x="8165" y="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2" name="任意多边形: 形状 291">
                <a:extLst>
                  <a:ext uri="{FF2B5EF4-FFF2-40B4-BE49-F238E27FC236}">
                    <a16:creationId xmlns:a16="http://schemas.microsoft.com/office/drawing/2014/main" id="{52F7CCC1-D164-2D30-F9B6-B6C8A3ACB8AF}"/>
                  </a:ext>
                </a:extLst>
              </p:cNvPr>
              <p:cNvSpPr/>
              <p:nvPr/>
            </p:nvSpPr>
            <p:spPr>
              <a:xfrm>
                <a:off x="6647709" y="1820430"/>
                <a:ext cx="71685" cy="113506"/>
              </a:xfrm>
              <a:custGeom>
                <a:avLst/>
                <a:gdLst>
                  <a:gd name="connsiteX0" fmla="*/ 47308 w 71685"/>
                  <a:gd name="connsiteY0" fmla="*/ 41 h 113506"/>
                  <a:gd name="connsiteX1" fmla="*/ 64671 w 71685"/>
                  <a:gd name="connsiteY1" fmla="*/ 8673 h 113506"/>
                  <a:gd name="connsiteX2" fmla="*/ 71716 w 71685"/>
                  <a:gd name="connsiteY2" fmla="*/ 35909 h 113506"/>
                  <a:gd name="connsiteX3" fmla="*/ 66457 w 71685"/>
                  <a:gd name="connsiteY3" fmla="*/ 68502 h 113506"/>
                  <a:gd name="connsiteX4" fmla="*/ 51723 w 71685"/>
                  <a:gd name="connsiteY4" fmla="*/ 97275 h 113506"/>
                  <a:gd name="connsiteX5" fmla="*/ 35848 w 71685"/>
                  <a:gd name="connsiteY5" fmla="*/ 111116 h 113506"/>
                  <a:gd name="connsiteX6" fmla="*/ 24636 w 71685"/>
                  <a:gd name="connsiteY6" fmla="*/ 113547 h 113506"/>
                  <a:gd name="connsiteX7" fmla="*/ 7075 w 71685"/>
                  <a:gd name="connsiteY7" fmla="*/ 104915 h 113506"/>
                  <a:gd name="connsiteX8" fmla="*/ 30 w 71685"/>
                  <a:gd name="connsiteY8" fmla="*/ 77580 h 113506"/>
                  <a:gd name="connsiteX9" fmla="*/ 7124 w 71685"/>
                  <a:gd name="connsiteY9" fmla="*/ 40522 h 113506"/>
                  <a:gd name="connsiteX10" fmla="*/ 28357 w 71685"/>
                  <a:gd name="connsiteY10" fmla="*/ 7433 h 113506"/>
                  <a:gd name="connsiteX11" fmla="*/ 47308 w 71685"/>
                  <a:gd name="connsiteY11" fmla="*/ 41 h 113506"/>
                  <a:gd name="connsiteX12" fmla="*/ 47357 w 71685"/>
                  <a:gd name="connsiteY12" fmla="*/ 4208 h 113506"/>
                  <a:gd name="connsiteX13" fmla="*/ 37882 w 71685"/>
                  <a:gd name="connsiteY13" fmla="*/ 7879 h 113506"/>
                  <a:gd name="connsiteX14" fmla="*/ 27960 w 71685"/>
                  <a:gd name="connsiteY14" fmla="*/ 23159 h 113506"/>
                  <a:gd name="connsiteX15" fmla="*/ 18187 w 71685"/>
                  <a:gd name="connsiteY15" fmla="*/ 53073 h 113506"/>
                  <a:gd name="connsiteX16" fmla="*/ 12135 w 71685"/>
                  <a:gd name="connsiteY16" fmla="*/ 93852 h 113506"/>
                  <a:gd name="connsiteX17" fmla="*/ 15756 w 71685"/>
                  <a:gd name="connsiteY17" fmla="*/ 106403 h 113506"/>
                  <a:gd name="connsiteX18" fmla="*/ 24537 w 71685"/>
                  <a:gd name="connsiteY18" fmla="*/ 110571 h 113506"/>
                  <a:gd name="connsiteX19" fmla="*/ 32921 w 71685"/>
                  <a:gd name="connsiteY19" fmla="*/ 107346 h 113506"/>
                  <a:gd name="connsiteX20" fmla="*/ 48796 w 71685"/>
                  <a:gd name="connsiteY20" fmla="*/ 77580 h 113506"/>
                  <a:gd name="connsiteX21" fmla="*/ 59561 w 71685"/>
                  <a:gd name="connsiteY21" fmla="*/ 21621 h 113506"/>
                  <a:gd name="connsiteX22" fmla="*/ 55890 w 71685"/>
                  <a:gd name="connsiteY22" fmla="*/ 8475 h 113506"/>
                  <a:gd name="connsiteX23" fmla="*/ 47357 w 71685"/>
                  <a:gd name="connsiteY23" fmla="*/ 4208 h 11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1685" h="113506">
                    <a:moveTo>
                      <a:pt x="47308" y="41"/>
                    </a:moveTo>
                    <a:cubicBezTo>
                      <a:pt x="54154" y="91"/>
                      <a:pt x="59958" y="2968"/>
                      <a:pt x="64671" y="8673"/>
                    </a:cubicBezTo>
                    <a:cubicBezTo>
                      <a:pt x="69334" y="14477"/>
                      <a:pt x="71666" y="23556"/>
                      <a:pt x="71716" y="35909"/>
                    </a:cubicBezTo>
                    <a:cubicBezTo>
                      <a:pt x="71666" y="46624"/>
                      <a:pt x="69930" y="57489"/>
                      <a:pt x="66457" y="68502"/>
                    </a:cubicBezTo>
                    <a:cubicBezTo>
                      <a:pt x="62935" y="79614"/>
                      <a:pt x="58023" y="89189"/>
                      <a:pt x="51723" y="97275"/>
                    </a:cubicBezTo>
                    <a:cubicBezTo>
                      <a:pt x="46613" y="103675"/>
                      <a:pt x="41305" y="108289"/>
                      <a:pt x="35848" y="111116"/>
                    </a:cubicBezTo>
                    <a:cubicBezTo>
                      <a:pt x="32574" y="112753"/>
                      <a:pt x="28853" y="113547"/>
                      <a:pt x="24636" y="113547"/>
                    </a:cubicBezTo>
                    <a:cubicBezTo>
                      <a:pt x="17642" y="113547"/>
                      <a:pt x="11788" y="110670"/>
                      <a:pt x="7075" y="104915"/>
                    </a:cubicBezTo>
                    <a:cubicBezTo>
                      <a:pt x="2362" y="99161"/>
                      <a:pt x="30" y="90082"/>
                      <a:pt x="30" y="77580"/>
                    </a:cubicBezTo>
                    <a:cubicBezTo>
                      <a:pt x="30" y="65327"/>
                      <a:pt x="2362" y="52974"/>
                      <a:pt x="7124" y="40522"/>
                    </a:cubicBezTo>
                    <a:cubicBezTo>
                      <a:pt x="12631" y="26036"/>
                      <a:pt x="19725" y="14973"/>
                      <a:pt x="28357" y="7433"/>
                    </a:cubicBezTo>
                    <a:cubicBezTo>
                      <a:pt x="33963" y="2521"/>
                      <a:pt x="40263" y="91"/>
                      <a:pt x="47308" y="41"/>
                    </a:cubicBezTo>
                    <a:close/>
                    <a:moveTo>
                      <a:pt x="47357" y="4208"/>
                    </a:moveTo>
                    <a:cubicBezTo>
                      <a:pt x="44232" y="4258"/>
                      <a:pt x="41057" y="5448"/>
                      <a:pt x="37882" y="7879"/>
                    </a:cubicBezTo>
                    <a:cubicBezTo>
                      <a:pt x="34657" y="10360"/>
                      <a:pt x="31334" y="15470"/>
                      <a:pt x="27960" y="23159"/>
                    </a:cubicBezTo>
                    <a:cubicBezTo>
                      <a:pt x="24488" y="30948"/>
                      <a:pt x="21263" y="40919"/>
                      <a:pt x="18187" y="53073"/>
                    </a:cubicBezTo>
                    <a:cubicBezTo>
                      <a:pt x="14119" y="69097"/>
                      <a:pt x="12085" y="82690"/>
                      <a:pt x="12135" y="93852"/>
                    </a:cubicBezTo>
                    <a:cubicBezTo>
                      <a:pt x="12085" y="99458"/>
                      <a:pt x="13276" y="103625"/>
                      <a:pt x="15756" y="106403"/>
                    </a:cubicBezTo>
                    <a:cubicBezTo>
                      <a:pt x="18138" y="109182"/>
                      <a:pt x="21065" y="110571"/>
                      <a:pt x="24537" y="110571"/>
                    </a:cubicBezTo>
                    <a:cubicBezTo>
                      <a:pt x="27762" y="110571"/>
                      <a:pt x="30590" y="109529"/>
                      <a:pt x="32921" y="107346"/>
                    </a:cubicBezTo>
                    <a:cubicBezTo>
                      <a:pt x="39073" y="101591"/>
                      <a:pt x="44331" y="91670"/>
                      <a:pt x="48796" y="77580"/>
                    </a:cubicBezTo>
                    <a:cubicBezTo>
                      <a:pt x="55940" y="54661"/>
                      <a:pt x="59561" y="36008"/>
                      <a:pt x="59561" y="21621"/>
                    </a:cubicBezTo>
                    <a:cubicBezTo>
                      <a:pt x="59561" y="15718"/>
                      <a:pt x="58321" y="11302"/>
                      <a:pt x="55890" y="8475"/>
                    </a:cubicBezTo>
                    <a:cubicBezTo>
                      <a:pt x="53459" y="5647"/>
                      <a:pt x="50632" y="4258"/>
                      <a:pt x="47357" y="420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293" name="任意多边形: 形状 292">
              <a:extLst>
                <a:ext uri="{FF2B5EF4-FFF2-40B4-BE49-F238E27FC236}">
                  <a16:creationId xmlns:a16="http://schemas.microsoft.com/office/drawing/2014/main" id="{3C4261EA-EE46-2807-509C-F1C8C56FEB51}"/>
                </a:ext>
              </a:extLst>
            </p:cNvPr>
            <p:cNvSpPr/>
            <p:nvPr/>
          </p:nvSpPr>
          <p:spPr>
            <a:xfrm>
              <a:off x="6758555" y="1776417"/>
              <a:ext cx="28575" cy="12700"/>
            </a:xfrm>
            <a:custGeom>
              <a:avLst/>
              <a:gdLst>
                <a:gd name="connsiteX0" fmla="*/ -66 w 28575"/>
                <a:gd name="connsiteY0" fmla="*/ -5 h 12700"/>
                <a:gd name="connsiteX1" fmla="*/ 28509 w 2857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700">
                  <a:moveTo>
                    <a:pt x="-66" y="-5"/>
                  </a:moveTo>
                  <a:lnTo>
                    <a:pt x="28509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4" name="任意多边形: 形状 293">
              <a:extLst>
                <a:ext uri="{FF2B5EF4-FFF2-40B4-BE49-F238E27FC236}">
                  <a16:creationId xmlns:a16="http://schemas.microsoft.com/office/drawing/2014/main" id="{215C37FE-16BA-9CC6-5DF2-3A3AAA5F00CC}"/>
                </a:ext>
              </a:extLst>
            </p:cNvPr>
            <p:cNvSpPr/>
            <p:nvPr/>
          </p:nvSpPr>
          <p:spPr>
            <a:xfrm>
              <a:off x="6758555" y="1676553"/>
              <a:ext cx="28575" cy="12700"/>
            </a:xfrm>
            <a:custGeom>
              <a:avLst/>
              <a:gdLst>
                <a:gd name="connsiteX0" fmla="*/ -66 w 28575"/>
                <a:gd name="connsiteY0" fmla="*/ -5 h 12700"/>
                <a:gd name="connsiteX1" fmla="*/ 28509 w 2857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700">
                  <a:moveTo>
                    <a:pt x="-66" y="-5"/>
                  </a:moveTo>
                  <a:lnTo>
                    <a:pt x="28509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5" name="任意多边形: 形状 294">
              <a:extLst>
                <a:ext uri="{FF2B5EF4-FFF2-40B4-BE49-F238E27FC236}">
                  <a16:creationId xmlns:a16="http://schemas.microsoft.com/office/drawing/2014/main" id="{FE2BAF18-A9F1-6904-0FC9-716C52FFD6DD}"/>
                </a:ext>
              </a:extLst>
            </p:cNvPr>
            <p:cNvSpPr/>
            <p:nvPr/>
          </p:nvSpPr>
          <p:spPr>
            <a:xfrm>
              <a:off x="6758555" y="1576689"/>
              <a:ext cx="28575" cy="12700"/>
            </a:xfrm>
            <a:custGeom>
              <a:avLst/>
              <a:gdLst>
                <a:gd name="connsiteX0" fmla="*/ -66 w 28575"/>
                <a:gd name="connsiteY0" fmla="*/ -5 h 12700"/>
                <a:gd name="connsiteX1" fmla="*/ 28509 w 2857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700">
                  <a:moveTo>
                    <a:pt x="-66" y="-5"/>
                  </a:moveTo>
                  <a:lnTo>
                    <a:pt x="28509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6" name="任意多边形: 形状 295">
              <a:extLst>
                <a:ext uri="{FF2B5EF4-FFF2-40B4-BE49-F238E27FC236}">
                  <a16:creationId xmlns:a16="http://schemas.microsoft.com/office/drawing/2014/main" id="{C9BD5BB6-48D3-3F8B-F371-4F7C065D6A5B}"/>
                </a:ext>
              </a:extLst>
            </p:cNvPr>
            <p:cNvSpPr/>
            <p:nvPr/>
          </p:nvSpPr>
          <p:spPr>
            <a:xfrm>
              <a:off x="6758555" y="1476825"/>
              <a:ext cx="28575" cy="12700"/>
            </a:xfrm>
            <a:custGeom>
              <a:avLst/>
              <a:gdLst>
                <a:gd name="connsiteX0" fmla="*/ -66 w 28575"/>
                <a:gd name="connsiteY0" fmla="*/ -5 h 12700"/>
                <a:gd name="connsiteX1" fmla="*/ 28509 w 2857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700">
                  <a:moveTo>
                    <a:pt x="-66" y="-5"/>
                  </a:moveTo>
                  <a:lnTo>
                    <a:pt x="28509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7" name="任意多边形: 形状 296">
              <a:extLst>
                <a:ext uri="{FF2B5EF4-FFF2-40B4-BE49-F238E27FC236}">
                  <a16:creationId xmlns:a16="http://schemas.microsoft.com/office/drawing/2014/main" id="{D828D5EF-DA1E-04D0-581E-17728CD74C6B}"/>
                </a:ext>
              </a:extLst>
            </p:cNvPr>
            <p:cNvSpPr/>
            <p:nvPr/>
          </p:nvSpPr>
          <p:spPr>
            <a:xfrm>
              <a:off x="6772347" y="1424885"/>
              <a:ext cx="12700" cy="28624"/>
            </a:xfrm>
            <a:custGeom>
              <a:avLst/>
              <a:gdLst>
                <a:gd name="connsiteX0" fmla="*/ -66 w 12700"/>
                <a:gd name="connsiteY0" fmla="*/ -5 h 28624"/>
                <a:gd name="connsiteX1" fmla="*/ -66 w 12700"/>
                <a:gd name="connsiteY1" fmla="*/ 28620 h 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4">
                  <a:moveTo>
                    <a:pt x="-66" y="-5"/>
                  </a:moveTo>
                  <a:lnTo>
                    <a:pt x="-66" y="2862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8" name="任意多边形: 形状 297">
              <a:extLst>
                <a:ext uri="{FF2B5EF4-FFF2-40B4-BE49-F238E27FC236}">
                  <a16:creationId xmlns:a16="http://schemas.microsoft.com/office/drawing/2014/main" id="{33099A62-1ABE-A5CB-6AF7-C7ECFD23ABE6}"/>
                </a:ext>
              </a:extLst>
            </p:cNvPr>
            <p:cNvSpPr/>
            <p:nvPr/>
          </p:nvSpPr>
          <p:spPr>
            <a:xfrm>
              <a:off x="6918601" y="1424885"/>
              <a:ext cx="12700" cy="47674"/>
            </a:xfrm>
            <a:custGeom>
              <a:avLst/>
              <a:gdLst>
                <a:gd name="connsiteX0" fmla="*/ -66 w 12700"/>
                <a:gd name="connsiteY0" fmla="*/ -5 h 47674"/>
                <a:gd name="connsiteX1" fmla="*/ -66 w 12700"/>
                <a:gd name="connsiteY1" fmla="*/ 47670 h 4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47674">
                  <a:moveTo>
                    <a:pt x="-66" y="-5"/>
                  </a:moveTo>
                  <a:lnTo>
                    <a:pt x="-66" y="4767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9" name="任意多边形: 形状 298">
              <a:extLst>
                <a:ext uri="{FF2B5EF4-FFF2-40B4-BE49-F238E27FC236}">
                  <a16:creationId xmlns:a16="http://schemas.microsoft.com/office/drawing/2014/main" id="{F280657A-D584-6FE3-519B-F6CF231912A3}"/>
                </a:ext>
              </a:extLst>
            </p:cNvPr>
            <p:cNvSpPr/>
            <p:nvPr/>
          </p:nvSpPr>
          <p:spPr>
            <a:xfrm>
              <a:off x="7064854" y="1424885"/>
              <a:ext cx="12700" cy="28624"/>
            </a:xfrm>
            <a:custGeom>
              <a:avLst/>
              <a:gdLst>
                <a:gd name="connsiteX0" fmla="*/ -66 w 12700"/>
                <a:gd name="connsiteY0" fmla="*/ -5 h 28624"/>
                <a:gd name="connsiteX1" fmla="*/ -66 w 12700"/>
                <a:gd name="connsiteY1" fmla="*/ 28620 h 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4">
                  <a:moveTo>
                    <a:pt x="-66" y="-5"/>
                  </a:moveTo>
                  <a:lnTo>
                    <a:pt x="-66" y="2862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0" name="任意多边形: 形状 299">
              <a:extLst>
                <a:ext uri="{FF2B5EF4-FFF2-40B4-BE49-F238E27FC236}">
                  <a16:creationId xmlns:a16="http://schemas.microsoft.com/office/drawing/2014/main" id="{FDC2DDD8-B27B-C8B1-8FCF-0214C3D152BF}"/>
                </a:ext>
              </a:extLst>
            </p:cNvPr>
            <p:cNvSpPr/>
            <p:nvPr/>
          </p:nvSpPr>
          <p:spPr>
            <a:xfrm>
              <a:off x="7211094" y="1424885"/>
              <a:ext cx="12700" cy="28624"/>
            </a:xfrm>
            <a:custGeom>
              <a:avLst/>
              <a:gdLst>
                <a:gd name="connsiteX0" fmla="*/ -66 w 12700"/>
                <a:gd name="connsiteY0" fmla="*/ -5 h 28624"/>
                <a:gd name="connsiteX1" fmla="*/ -66 w 12700"/>
                <a:gd name="connsiteY1" fmla="*/ 28620 h 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4">
                  <a:moveTo>
                    <a:pt x="-66" y="-5"/>
                  </a:moveTo>
                  <a:lnTo>
                    <a:pt x="-66" y="2862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1" name="任意多边形: 形状 300">
              <a:extLst>
                <a:ext uri="{FF2B5EF4-FFF2-40B4-BE49-F238E27FC236}">
                  <a16:creationId xmlns:a16="http://schemas.microsoft.com/office/drawing/2014/main" id="{55C8631B-2AA3-31C0-8448-8568D6144873}"/>
                </a:ext>
              </a:extLst>
            </p:cNvPr>
            <p:cNvSpPr/>
            <p:nvPr/>
          </p:nvSpPr>
          <p:spPr>
            <a:xfrm>
              <a:off x="7357297" y="1424885"/>
              <a:ext cx="12700" cy="28624"/>
            </a:xfrm>
            <a:custGeom>
              <a:avLst/>
              <a:gdLst>
                <a:gd name="connsiteX0" fmla="*/ -66 w 12700"/>
                <a:gd name="connsiteY0" fmla="*/ -5 h 28624"/>
                <a:gd name="connsiteX1" fmla="*/ -66 w 12700"/>
                <a:gd name="connsiteY1" fmla="*/ 28620 h 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4">
                  <a:moveTo>
                    <a:pt x="-66" y="-5"/>
                  </a:moveTo>
                  <a:lnTo>
                    <a:pt x="-66" y="2862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2" name="任意多边形: 形状 301">
              <a:extLst>
                <a:ext uri="{FF2B5EF4-FFF2-40B4-BE49-F238E27FC236}">
                  <a16:creationId xmlns:a16="http://schemas.microsoft.com/office/drawing/2014/main" id="{DAC7BE92-71BD-B65D-D5C5-E1460112F175}"/>
                </a:ext>
              </a:extLst>
            </p:cNvPr>
            <p:cNvSpPr/>
            <p:nvPr/>
          </p:nvSpPr>
          <p:spPr>
            <a:xfrm>
              <a:off x="7503550" y="1424885"/>
              <a:ext cx="12700" cy="47674"/>
            </a:xfrm>
            <a:custGeom>
              <a:avLst/>
              <a:gdLst>
                <a:gd name="connsiteX0" fmla="*/ -66 w 12700"/>
                <a:gd name="connsiteY0" fmla="*/ -5 h 47674"/>
                <a:gd name="connsiteX1" fmla="*/ -66 w 12700"/>
                <a:gd name="connsiteY1" fmla="*/ 47670 h 4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47674">
                  <a:moveTo>
                    <a:pt x="-66" y="-5"/>
                  </a:moveTo>
                  <a:lnTo>
                    <a:pt x="-66" y="4767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3" name="任意多边形: 形状 302">
              <a:extLst>
                <a:ext uri="{FF2B5EF4-FFF2-40B4-BE49-F238E27FC236}">
                  <a16:creationId xmlns:a16="http://schemas.microsoft.com/office/drawing/2014/main" id="{4694E201-3189-F92F-8BF4-309AB4B62BFD}"/>
                </a:ext>
              </a:extLst>
            </p:cNvPr>
            <p:cNvSpPr/>
            <p:nvPr/>
          </p:nvSpPr>
          <p:spPr>
            <a:xfrm>
              <a:off x="7649790" y="1424885"/>
              <a:ext cx="12700" cy="28624"/>
            </a:xfrm>
            <a:custGeom>
              <a:avLst/>
              <a:gdLst>
                <a:gd name="connsiteX0" fmla="*/ -66 w 12700"/>
                <a:gd name="connsiteY0" fmla="*/ -5 h 28624"/>
                <a:gd name="connsiteX1" fmla="*/ -66 w 12700"/>
                <a:gd name="connsiteY1" fmla="*/ 28620 h 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4">
                  <a:moveTo>
                    <a:pt x="-66" y="-5"/>
                  </a:moveTo>
                  <a:lnTo>
                    <a:pt x="-66" y="2862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4" name="任意多边形: 形状 303">
              <a:extLst>
                <a:ext uri="{FF2B5EF4-FFF2-40B4-BE49-F238E27FC236}">
                  <a16:creationId xmlns:a16="http://schemas.microsoft.com/office/drawing/2014/main" id="{E96CF1BA-EF2D-F073-8D9C-659E69D39F13}"/>
                </a:ext>
              </a:extLst>
            </p:cNvPr>
            <p:cNvSpPr/>
            <p:nvPr/>
          </p:nvSpPr>
          <p:spPr>
            <a:xfrm>
              <a:off x="7796043" y="1424885"/>
              <a:ext cx="12700" cy="28624"/>
            </a:xfrm>
            <a:custGeom>
              <a:avLst/>
              <a:gdLst>
                <a:gd name="connsiteX0" fmla="*/ -66 w 12700"/>
                <a:gd name="connsiteY0" fmla="*/ -5 h 28624"/>
                <a:gd name="connsiteX1" fmla="*/ -66 w 12700"/>
                <a:gd name="connsiteY1" fmla="*/ 28620 h 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4">
                  <a:moveTo>
                    <a:pt x="-66" y="-5"/>
                  </a:moveTo>
                  <a:lnTo>
                    <a:pt x="-66" y="2862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5" name="任意多边形: 形状 304">
              <a:extLst>
                <a:ext uri="{FF2B5EF4-FFF2-40B4-BE49-F238E27FC236}">
                  <a16:creationId xmlns:a16="http://schemas.microsoft.com/office/drawing/2014/main" id="{0B4D42D0-BAED-4436-E689-CCFDE10A1E6A}"/>
                </a:ext>
              </a:extLst>
            </p:cNvPr>
            <p:cNvSpPr/>
            <p:nvPr/>
          </p:nvSpPr>
          <p:spPr>
            <a:xfrm>
              <a:off x="7942284" y="1424885"/>
              <a:ext cx="12700" cy="28624"/>
            </a:xfrm>
            <a:custGeom>
              <a:avLst/>
              <a:gdLst>
                <a:gd name="connsiteX0" fmla="*/ -66 w 12700"/>
                <a:gd name="connsiteY0" fmla="*/ -5 h 28624"/>
                <a:gd name="connsiteX1" fmla="*/ -66 w 12700"/>
                <a:gd name="connsiteY1" fmla="*/ 28620 h 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4">
                  <a:moveTo>
                    <a:pt x="-66" y="-5"/>
                  </a:moveTo>
                  <a:lnTo>
                    <a:pt x="-66" y="2862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6" name="任意多边形: 形状 305">
              <a:extLst>
                <a:ext uri="{FF2B5EF4-FFF2-40B4-BE49-F238E27FC236}">
                  <a16:creationId xmlns:a16="http://schemas.microsoft.com/office/drawing/2014/main" id="{566B9834-E282-9ACD-3B4A-4ED0EF7174D7}"/>
                </a:ext>
              </a:extLst>
            </p:cNvPr>
            <p:cNvSpPr/>
            <p:nvPr/>
          </p:nvSpPr>
          <p:spPr>
            <a:xfrm>
              <a:off x="8088486" y="1424885"/>
              <a:ext cx="12700" cy="47674"/>
            </a:xfrm>
            <a:custGeom>
              <a:avLst/>
              <a:gdLst>
                <a:gd name="connsiteX0" fmla="*/ -66 w 12700"/>
                <a:gd name="connsiteY0" fmla="*/ -5 h 47674"/>
                <a:gd name="connsiteX1" fmla="*/ -66 w 12700"/>
                <a:gd name="connsiteY1" fmla="*/ 47670 h 4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47674">
                  <a:moveTo>
                    <a:pt x="-66" y="-5"/>
                  </a:moveTo>
                  <a:lnTo>
                    <a:pt x="-66" y="4767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7" name="任意多边形: 形状 306">
              <a:extLst>
                <a:ext uri="{FF2B5EF4-FFF2-40B4-BE49-F238E27FC236}">
                  <a16:creationId xmlns:a16="http://schemas.microsoft.com/office/drawing/2014/main" id="{D6B8E4E3-FBF5-0F19-CAC9-52CC04CFECBD}"/>
                </a:ext>
              </a:extLst>
            </p:cNvPr>
            <p:cNvSpPr/>
            <p:nvPr/>
          </p:nvSpPr>
          <p:spPr>
            <a:xfrm>
              <a:off x="8234740" y="1424885"/>
              <a:ext cx="12700" cy="28624"/>
            </a:xfrm>
            <a:custGeom>
              <a:avLst/>
              <a:gdLst>
                <a:gd name="connsiteX0" fmla="*/ -66 w 12700"/>
                <a:gd name="connsiteY0" fmla="*/ -5 h 28624"/>
                <a:gd name="connsiteX1" fmla="*/ -66 w 12700"/>
                <a:gd name="connsiteY1" fmla="*/ 28620 h 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4">
                  <a:moveTo>
                    <a:pt x="-66" y="-5"/>
                  </a:moveTo>
                  <a:lnTo>
                    <a:pt x="-66" y="2862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8" name="任意多边形: 形状 307">
              <a:extLst>
                <a:ext uri="{FF2B5EF4-FFF2-40B4-BE49-F238E27FC236}">
                  <a16:creationId xmlns:a16="http://schemas.microsoft.com/office/drawing/2014/main" id="{86997499-6BCB-683F-BBF0-07D4322B0D9A}"/>
                </a:ext>
              </a:extLst>
            </p:cNvPr>
            <p:cNvSpPr/>
            <p:nvPr/>
          </p:nvSpPr>
          <p:spPr>
            <a:xfrm>
              <a:off x="8380980" y="1424885"/>
              <a:ext cx="12700" cy="28624"/>
            </a:xfrm>
            <a:custGeom>
              <a:avLst/>
              <a:gdLst>
                <a:gd name="connsiteX0" fmla="*/ -66 w 12700"/>
                <a:gd name="connsiteY0" fmla="*/ -5 h 28624"/>
                <a:gd name="connsiteX1" fmla="*/ -66 w 12700"/>
                <a:gd name="connsiteY1" fmla="*/ 28620 h 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4">
                  <a:moveTo>
                    <a:pt x="-66" y="-5"/>
                  </a:moveTo>
                  <a:lnTo>
                    <a:pt x="-66" y="2862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9" name="任意多边形: 形状 308">
              <a:extLst>
                <a:ext uri="{FF2B5EF4-FFF2-40B4-BE49-F238E27FC236}">
                  <a16:creationId xmlns:a16="http://schemas.microsoft.com/office/drawing/2014/main" id="{1E6E056E-D95F-B725-02BA-8481240460DE}"/>
                </a:ext>
              </a:extLst>
            </p:cNvPr>
            <p:cNvSpPr/>
            <p:nvPr/>
          </p:nvSpPr>
          <p:spPr>
            <a:xfrm>
              <a:off x="8527233" y="1424885"/>
              <a:ext cx="12700" cy="28624"/>
            </a:xfrm>
            <a:custGeom>
              <a:avLst/>
              <a:gdLst>
                <a:gd name="connsiteX0" fmla="*/ -66 w 12700"/>
                <a:gd name="connsiteY0" fmla="*/ -5 h 28624"/>
                <a:gd name="connsiteX1" fmla="*/ -66 w 12700"/>
                <a:gd name="connsiteY1" fmla="*/ 28620 h 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4">
                  <a:moveTo>
                    <a:pt x="-66" y="-5"/>
                  </a:moveTo>
                  <a:lnTo>
                    <a:pt x="-66" y="2862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0" name="任意多边形: 形状 309">
              <a:extLst>
                <a:ext uri="{FF2B5EF4-FFF2-40B4-BE49-F238E27FC236}">
                  <a16:creationId xmlns:a16="http://schemas.microsoft.com/office/drawing/2014/main" id="{0DFAE7C9-D91D-2B46-1976-3C9478A2FA06}"/>
                </a:ext>
              </a:extLst>
            </p:cNvPr>
            <p:cNvSpPr/>
            <p:nvPr/>
          </p:nvSpPr>
          <p:spPr>
            <a:xfrm>
              <a:off x="8673436" y="1424885"/>
              <a:ext cx="12700" cy="47674"/>
            </a:xfrm>
            <a:custGeom>
              <a:avLst/>
              <a:gdLst>
                <a:gd name="connsiteX0" fmla="*/ -66 w 12700"/>
                <a:gd name="connsiteY0" fmla="*/ -5 h 47674"/>
                <a:gd name="connsiteX1" fmla="*/ -66 w 12700"/>
                <a:gd name="connsiteY1" fmla="*/ 47670 h 4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47674">
                  <a:moveTo>
                    <a:pt x="-66" y="-5"/>
                  </a:moveTo>
                  <a:lnTo>
                    <a:pt x="-66" y="4767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1" name="任意多边形: 形状 310">
              <a:extLst>
                <a:ext uri="{FF2B5EF4-FFF2-40B4-BE49-F238E27FC236}">
                  <a16:creationId xmlns:a16="http://schemas.microsoft.com/office/drawing/2014/main" id="{D9B47A49-DC8D-8C3A-745A-09D9F8A80298}"/>
                </a:ext>
              </a:extLst>
            </p:cNvPr>
            <p:cNvSpPr/>
            <p:nvPr/>
          </p:nvSpPr>
          <p:spPr>
            <a:xfrm>
              <a:off x="8819676" y="1424885"/>
              <a:ext cx="12700" cy="28624"/>
            </a:xfrm>
            <a:custGeom>
              <a:avLst/>
              <a:gdLst>
                <a:gd name="connsiteX0" fmla="*/ -66 w 12700"/>
                <a:gd name="connsiteY0" fmla="*/ -5 h 28624"/>
                <a:gd name="connsiteX1" fmla="*/ -66 w 12700"/>
                <a:gd name="connsiteY1" fmla="*/ 28620 h 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4">
                  <a:moveTo>
                    <a:pt x="-66" y="-5"/>
                  </a:moveTo>
                  <a:lnTo>
                    <a:pt x="-66" y="2862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2" name="任意多边形: 形状 311">
              <a:extLst>
                <a:ext uri="{FF2B5EF4-FFF2-40B4-BE49-F238E27FC236}">
                  <a16:creationId xmlns:a16="http://schemas.microsoft.com/office/drawing/2014/main" id="{79DD1726-CC94-BF93-11A4-34EC1A9CF37C}"/>
                </a:ext>
              </a:extLst>
            </p:cNvPr>
            <p:cNvSpPr/>
            <p:nvPr/>
          </p:nvSpPr>
          <p:spPr>
            <a:xfrm>
              <a:off x="8965929" y="1424885"/>
              <a:ext cx="12700" cy="28624"/>
            </a:xfrm>
            <a:custGeom>
              <a:avLst/>
              <a:gdLst>
                <a:gd name="connsiteX0" fmla="*/ -66 w 12700"/>
                <a:gd name="connsiteY0" fmla="*/ -5 h 28624"/>
                <a:gd name="connsiteX1" fmla="*/ -66 w 12700"/>
                <a:gd name="connsiteY1" fmla="*/ 28620 h 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4">
                  <a:moveTo>
                    <a:pt x="-66" y="-5"/>
                  </a:moveTo>
                  <a:lnTo>
                    <a:pt x="-66" y="2862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3" name="任意多边形: 形状 312">
              <a:extLst>
                <a:ext uri="{FF2B5EF4-FFF2-40B4-BE49-F238E27FC236}">
                  <a16:creationId xmlns:a16="http://schemas.microsoft.com/office/drawing/2014/main" id="{D45FF935-93E8-0198-DE47-51128EB9451D}"/>
                </a:ext>
              </a:extLst>
            </p:cNvPr>
            <p:cNvSpPr/>
            <p:nvPr/>
          </p:nvSpPr>
          <p:spPr>
            <a:xfrm>
              <a:off x="9112182" y="1424885"/>
              <a:ext cx="12700" cy="28624"/>
            </a:xfrm>
            <a:custGeom>
              <a:avLst/>
              <a:gdLst>
                <a:gd name="connsiteX0" fmla="*/ -66 w 12700"/>
                <a:gd name="connsiteY0" fmla="*/ -5 h 28624"/>
                <a:gd name="connsiteX1" fmla="*/ -66 w 12700"/>
                <a:gd name="connsiteY1" fmla="*/ 28620 h 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4">
                  <a:moveTo>
                    <a:pt x="-66" y="-5"/>
                  </a:moveTo>
                  <a:lnTo>
                    <a:pt x="-66" y="2862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4" name="任意多边形: 形状 313">
              <a:extLst>
                <a:ext uri="{FF2B5EF4-FFF2-40B4-BE49-F238E27FC236}">
                  <a16:creationId xmlns:a16="http://schemas.microsoft.com/office/drawing/2014/main" id="{DADD0A8C-3FA9-41B3-09E7-841F66B6A9A1}"/>
                </a:ext>
              </a:extLst>
            </p:cNvPr>
            <p:cNvSpPr/>
            <p:nvPr/>
          </p:nvSpPr>
          <p:spPr>
            <a:xfrm>
              <a:off x="9258372" y="1424885"/>
              <a:ext cx="12700" cy="47674"/>
            </a:xfrm>
            <a:custGeom>
              <a:avLst/>
              <a:gdLst>
                <a:gd name="connsiteX0" fmla="*/ -66 w 12700"/>
                <a:gd name="connsiteY0" fmla="*/ -5 h 47674"/>
                <a:gd name="connsiteX1" fmla="*/ -66 w 12700"/>
                <a:gd name="connsiteY1" fmla="*/ 47670 h 4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47674">
                  <a:moveTo>
                    <a:pt x="-66" y="-5"/>
                  </a:moveTo>
                  <a:lnTo>
                    <a:pt x="-66" y="4767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5" name="任意多边形: 形状 314">
              <a:extLst>
                <a:ext uri="{FF2B5EF4-FFF2-40B4-BE49-F238E27FC236}">
                  <a16:creationId xmlns:a16="http://schemas.microsoft.com/office/drawing/2014/main" id="{C51D2359-3760-E5CD-3154-63D0F8DD1216}"/>
                </a:ext>
              </a:extLst>
            </p:cNvPr>
            <p:cNvSpPr/>
            <p:nvPr/>
          </p:nvSpPr>
          <p:spPr>
            <a:xfrm>
              <a:off x="9404626" y="1424885"/>
              <a:ext cx="12700" cy="28624"/>
            </a:xfrm>
            <a:custGeom>
              <a:avLst/>
              <a:gdLst>
                <a:gd name="connsiteX0" fmla="*/ -66 w 12700"/>
                <a:gd name="connsiteY0" fmla="*/ -5 h 28624"/>
                <a:gd name="connsiteX1" fmla="*/ -66 w 12700"/>
                <a:gd name="connsiteY1" fmla="*/ 28620 h 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4">
                  <a:moveTo>
                    <a:pt x="-66" y="-5"/>
                  </a:moveTo>
                  <a:lnTo>
                    <a:pt x="-66" y="2862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6" name="任意多边形: 形状 315">
              <a:extLst>
                <a:ext uri="{FF2B5EF4-FFF2-40B4-BE49-F238E27FC236}">
                  <a16:creationId xmlns:a16="http://schemas.microsoft.com/office/drawing/2014/main" id="{87FCFA54-9ED6-290A-13B9-D66AB94B7BDD}"/>
                </a:ext>
              </a:extLst>
            </p:cNvPr>
            <p:cNvSpPr/>
            <p:nvPr/>
          </p:nvSpPr>
          <p:spPr>
            <a:xfrm>
              <a:off x="9550879" y="1424885"/>
              <a:ext cx="12700" cy="28624"/>
            </a:xfrm>
            <a:custGeom>
              <a:avLst/>
              <a:gdLst>
                <a:gd name="connsiteX0" fmla="*/ -66 w 12700"/>
                <a:gd name="connsiteY0" fmla="*/ -5 h 28624"/>
                <a:gd name="connsiteX1" fmla="*/ -66 w 12700"/>
                <a:gd name="connsiteY1" fmla="*/ 28620 h 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4">
                  <a:moveTo>
                    <a:pt x="-66" y="-5"/>
                  </a:moveTo>
                  <a:lnTo>
                    <a:pt x="-66" y="2862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7" name="任意多边形: 形状 316">
              <a:extLst>
                <a:ext uri="{FF2B5EF4-FFF2-40B4-BE49-F238E27FC236}">
                  <a16:creationId xmlns:a16="http://schemas.microsoft.com/office/drawing/2014/main" id="{8B0A5913-9AB2-F6C7-1AE9-0AA5D4774193}"/>
                </a:ext>
              </a:extLst>
            </p:cNvPr>
            <p:cNvSpPr/>
            <p:nvPr/>
          </p:nvSpPr>
          <p:spPr>
            <a:xfrm>
              <a:off x="9697119" y="1424885"/>
              <a:ext cx="12700" cy="28624"/>
            </a:xfrm>
            <a:custGeom>
              <a:avLst/>
              <a:gdLst>
                <a:gd name="connsiteX0" fmla="*/ -66 w 12700"/>
                <a:gd name="connsiteY0" fmla="*/ -5 h 28624"/>
                <a:gd name="connsiteX1" fmla="*/ -66 w 12700"/>
                <a:gd name="connsiteY1" fmla="*/ 28620 h 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4">
                  <a:moveTo>
                    <a:pt x="-66" y="-5"/>
                  </a:moveTo>
                  <a:lnTo>
                    <a:pt x="-66" y="2862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8" name="任意多边形: 形状 317">
              <a:extLst>
                <a:ext uri="{FF2B5EF4-FFF2-40B4-BE49-F238E27FC236}">
                  <a16:creationId xmlns:a16="http://schemas.microsoft.com/office/drawing/2014/main" id="{655C4CB6-422C-DDDA-5DB0-CA121CBAA5CD}"/>
                </a:ext>
              </a:extLst>
            </p:cNvPr>
            <p:cNvSpPr/>
            <p:nvPr/>
          </p:nvSpPr>
          <p:spPr>
            <a:xfrm>
              <a:off x="9843322" y="1424885"/>
              <a:ext cx="12700" cy="47674"/>
            </a:xfrm>
            <a:custGeom>
              <a:avLst/>
              <a:gdLst>
                <a:gd name="connsiteX0" fmla="*/ -66 w 12700"/>
                <a:gd name="connsiteY0" fmla="*/ -5 h 47674"/>
                <a:gd name="connsiteX1" fmla="*/ -66 w 12700"/>
                <a:gd name="connsiteY1" fmla="*/ 47670 h 4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47674">
                  <a:moveTo>
                    <a:pt x="-66" y="-5"/>
                  </a:moveTo>
                  <a:lnTo>
                    <a:pt x="-66" y="4767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9" name="任意多边形: 形状 318">
              <a:extLst>
                <a:ext uri="{FF2B5EF4-FFF2-40B4-BE49-F238E27FC236}">
                  <a16:creationId xmlns:a16="http://schemas.microsoft.com/office/drawing/2014/main" id="{617D0910-C0CB-AFB6-94A8-D56C0E4765C6}"/>
                </a:ext>
              </a:extLst>
            </p:cNvPr>
            <p:cNvSpPr/>
            <p:nvPr/>
          </p:nvSpPr>
          <p:spPr>
            <a:xfrm>
              <a:off x="9989575" y="1424885"/>
              <a:ext cx="12700" cy="28624"/>
            </a:xfrm>
            <a:custGeom>
              <a:avLst/>
              <a:gdLst>
                <a:gd name="connsiteX0" fmla="*/ -66 w 12700"/>
                <a:gd name="connsiteY0" fmla="*/ -5 h 28624"/>
                <a:gd name="connsiteX1" fmla="*/ -66 w 12700"/>
                <a:gd name="connsiteY1" fmla="*/ 28620 h 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4">
                  <a:moveTo>
                    <a:pt x="-66" y="-5"/>
                  </a:moveTo>
                  <a:lnTo>
                    <a:pt x="-66" y="2862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0" name="任意多边形: 形状 319">
              <a:extLst>
                <a:ext uri="{FF2B5EF4-FFF2-40B4-BE49-F238E27FC236}">
                  <a16:creationId xmlns:a16="http://schemas.microsoft.com/office/drawing/2014/main" id="{D54C1C26-90EF-3697-12D8-B074DC435336}"/>
                </a:ext>
              </a:extLst>
            </p:cNvPr>
            <p:cNvSpPr/>
            <p:nvPr/>
          </p:nvSpPr>
          <p:spPr>
            <a:xfrm>
              <a:off x="10135815" y="1424885"/>
              <a:ext cx="12700" cy="28624"/>
            </a:xfrm>
            <a:custGeom>
              <a:avLst/>
              <a:gdLst>
                <a:gd name="connsiteX0" fmla="*/ -66 w 12700"/>
                <a:gd name="connsiteY0" fmla="*/ -5 h 28624"/>
                <a:gd name="connsiteX1" fmla="*/ -66 w 12700"/>
                <a:gd name="connsiteY1" fmla="*/ 28620 h 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4">
                  <a:moveTo>
                    <a:pt x="-66" y="-5"/>
                  </a:moveTo>
                  <a:lnTo>
                    <a:pt x="-66" y="2862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1" name="任意多边形: 形状 320">
              <a:extLst>
                <a:ext uri="{FF2B5EF4-FFF2-40B4-BE49-F238E27FC236}">
                  <a16:creationId xmlns:a16="http://schemas.microsoft.com/office/drawing/2014/main" id="{653AF2C8-BF4B-43A6-1E07-3FF304FFB28A}"/>
                </a:ext>
              </a:extLst>
            </p:cNvPr>
            <p:cNvSpPr/>
            <p:nvPr/>
          </p:nvSpPr>
          <p:spPr>
            <a:xfrm>
              <a:off x="10282068" y="1424885"/>
              <a:ext cx="12700" cy="28624"/>
            </a:xfrm>
            <a:custGeom>
              <a:avLst/>
              <a:gdLst>
                <a:gd name="connsiteX0" fmla="*/ -66 w 12700"/>
                <a:gd name="connsiteY0" fmla="*/ -5 h 28624"/>
                <a:gd name="connsiteX1" fmla="*/ -66 w 12700"/>
                <a:gd name="connsiteY1" fmla="*/ 28620 h 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4">
                  <a:moveTo>
                    <a:pt x="-66" y="-5"/>
                  </a:moveTo>
                  <a:lnTo>
                    <a:pt x="-66" y="2862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2" name="任意多边形: 形状 321">
              <a:extLst>
                <a:ext uri="{FF2B5EF4-FFF2-40B4-BE49-F238E27FC236}">
                  <a16:creationId xmlns:a16="http://schemas.microsoft.com/office/drawing/2014/main" id="{CBBA0E1B-3196-2D8A-8A1F-522A76A89C37}"/>
                </a:ext>
              </a:extLst>
            </p:cNvPr>
            <p:cNvSpPr/>
            <p:nvPr/>
          </p:nvSpPr>
          <p:spPr>
            <a:xfrm>
              <a:off x="10428309" y="1424885"/>
              <a:ext cx="12700" cy="47674"/>
            </a:xfrm>
            <a:custGeom>
              <a:avLst/>
              <a:gdLst>
                <a:gd name="connsiteX0" fmla="*/ -66 w 12700"/>
                <a:gd name="connsiteY0" fmla="*/ -5 h 47674"/>
                <a:gd name="connsiteX1" fmla="*/ -66 w 12700"/>
                <a:gd name="connsiteY1" fmla="*/ 47670 h 4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47674">
                  <a:moveTo>
                    <a:pt x="-66" y="-5"/>
                  </a:moveTo>
                  <a:lnTo>
                    <a:pt x="-66" y="4767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3" name="任意多边形: 形状 322">
              <a:extLst>
                <a:ext uri="{FF2B5EF4-FFF2-40B4-BE49-F238E27FC236}">
                  <a16:creationId xmlns:a16="http://schemas.microsoft.com/office/drawing/2014/main" id="{C0A51665-5078-CADD-422B-F7F27706E5D7}"/>
                </a:ext>
              </a:extLst>
            </p:cNvPr>
            <p:cNvSpPr/>
            <p:nvPr/>
          </p:nvSpPr>
          <p:spPr>
            <a:xfrm>
              <a:off x="10574511" y="1424885"/>
              <a:ext cx="12700" cy="28624"/>
            </a:xfrm>
            <a:custGeom>
              <a:avLst/>
              <a:gdLst>
                <a:gd name="connsiteX0" fmla="*/ -66 w 12700"/>
                <a:gd name="connsiteY0" fmla="*/ -5 h 28624"/>
                <a:gd name="connsiteX1" fmla="*/ -66 w 12700"/>
                <a:gd name="connsiteY1" fmla="*/ 28620 h 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4">
                  <a:moveTo>
                    <a:pt x="-66" y="-5"/>
                  </a:moveTo>
                  <a:lnTo>
                    <a:pt x="-66" y="2862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4" name="任意多边形: 形状 323">
              <a:extLst>
                <a:ext uri="{FF2B5EF4-FFF2-40B4-BE49-F238E27FC236}">
                  <a16:creationId xmlns:a16="http://schemas.microsoft.com/office/drawing/2014/main" id="{A1DCDA7F-B12E-EB95-E6C1-D7916E9F37AB}"/>
                </a:ext>
              </a:extLst>
            </p:cNvPr>
            <p:cNvSpPr/>
            <p:nvPr/>
          </p:nvSpPr>
          <p:spPr>
            <a:xfrm>
              <a:off x="10720765" y="1424885"/>
              <a:ext cx="12700" cy="28624"/>
            </a:xfrm>
            <a:custGeom>
              <a:avLst/>
              <a:gdLst>
                <a:gd name="connsiteX0" fmla="*/ -66 w 12700"/>
                <a:gd name="connsiteY0" fmla="*/ -5 h 28624"/>
                <a:gd name="connsiteX1" fmla="*/ -66 w 12700"/>
                <a:gd name="connsiteY1" fmla="*/ 28620 h 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624">
                  <a:moveTo>
                    <a:pt x="-66" y="-5"/>
                  </a:moveTo>
                  <a:lnTo>
                    <a:pt x="-66" y="2862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5" name="任意多边形: 形状 324">
              <a:extLst>
                <a:ext uri="{FF2B5EF4-FFF2-40B4-BE49-F238E27FC236}">
                  <a16:creationId xmlns:a16="http://schemas.microsoft.com/office/drawing/2014/main" id="{220FF165-B731-A58B-2825-D6626AFF6BF9}"/>
                </a:ext>
              </a:extLst>
            </p:cNvPr>
            <p:cNvSpPr/>
            <p:nvPr/>
          </p:nvSpPr>
          <p:spPr>
            <a:xfrm>
              <a:off x="10753950" y="3873648"/>
              <a:ext cx="47675" cy="12700"/>
            </a:xfrm>
            <a:custGeom>
              <a:avLst/>
              <a:gdLst>
                <a:gd name="connsiteX0" fmla="*/ 47610 w 47675"/>
                <a:gd name="connsiteY0" fmla="*/ -5 h 12700"/>
                <a:gd name="connsiteX1" fmla="*/ -66 w 4767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75" h="12700">
                  <a:moveTo>
                    <a:pt x="47610" y="-5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6" name="任意多边形: 形状 325">
              <a:extLst>
                <a:ext uri="{FF2B5EF4-FFF2-40B4-BE49-F238E27FC236}">
                  <a16:creationId xmlns:a16="http://schemas.microsoft.com/office/drawing/2014/main" id="{717D52F6-F8E0-E844-7E21-084687E0878C}"/>
                </a:ext>
              </a:extLst>
            </p:cNvPr>
            <p:cNvSpPr/>
            <p:nvPr/>
          </p:nvSpPr>
          <p:spPr>
            <a:xfrm>
              <a:off x="10773000" y="3773788"/>
              <a:ext cx="28625" cy="12700"/>
            </a:xfrm>
            <a:custGeom>
              <a:avLst/>
              <a:gdLst>
                <a:gd name="connsiteX0" fmla="*/ 28560 w 28625"/>
                <a:gd name="connsiteY0" fmla="*/ -5 h 12700"/>
                <a:gd name="connsiteX1" fmla="*/ -66 w 2862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625" h="12700">
                  <a:moveTo>
                    <a:pt x="28560" y="-5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7" name="任意多边形: 形状 326">
              <a:extLst>
                <a:ext uri="{FF2B5EF4-FFF2-40B4-BE49-F238E27FC236}">
                  <a16:creationId xmlns:a16="http://schemas.microsoft.com/office/drawing/2014/main" id="{60230427-1B14-A519-5E07-07B2349D1370}"/>
                </a:ext>
              </a:extLst>
            </p:cNvPr>
            <p:cNvSpPr/>
            <p:nvPr/>
          </p:nvSpPr>
          <p:spPr>
            <a:xfrm>
              <a:off x="10773000" y="3673927"/>
              <a:ext cx="28625" cy="12700"/>
            </a:xfrm>
            <a:custGeom>
              <a:avLst/>
              <a:gdLst>
                <a:gd name="connsiteX0" fmla="*/ 28560 w 28625"/>
                <a:gd name="connsiteY0" fmla="*/ -5 h 12700"/>
                <a:gd name="connsiteX1" fmla="*/ -66 w 2862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625" h="12700">
                  <a:moveTo>
                    <a:pt x="28560" y="-5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8" name="任意多边形: 形状 327">
              <a:extLst>
                <a:ext uri="{FF2B5EF4-FFF2-40B4-BE49-F238E27FC236}">
                  <a16:creationId xmlns:a16="http://schemas.microsoft.com/office/drawing/2014/main" id="{2DD70974-F92F-4E8A-2036-54164B93F7C3}"/>
                </a:ext>
              </a:extLst>
            </p:cNvPr>
            <p:cNvSpPr/>
            <p:nvPr/>
          </p:nvSpPr>
          <p:spPr>
            <a:xfrm>
              <a:off x="10773000" y="3574067"/>
              <a:ext cx="28625" cy="12700"/>
            </a:xfrm>
            <a:custGeom>
              <a:avLst/>
              <a:gdLst>
                <a:gd name="connsiteX0" fmla="*/ 28560 w 28625"/>
                <a:gd name="connsiteY0" fmla="*/ -5 h 12700"/>
                <a:gd name="connsiteX1" fmla="*/ -66 w 2862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625" h="12700">
                  <a:moveTo>
                    <a:pt x="28560" y="-5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9" name="任意多边形: 形状 328">
              <a:extLst>
                <a:ext uri="{FF2B5EF4-FFF2-40B4-BE49-F238E27FC236}">
                  <a16:creationId xmlns:a16="http://schemas.microsoft.com/office/drawing/2014/main" id="{C8812FC1-6E36-865A-E5AE-B8F9900A9E01}"/>
                </a:ext>
              </a:extLst>
            </p:cNvPr>
            <p:cNvSpPr/>
            <p:nvPr/>
          </p:nvSpPr>
          <p:spPr>
            <a:xfrm>
              <a:off x="10773000" y="3474195"/>
              <a:ext cx="28625" cy="12700"/>
            </a:xfrm>
            <a:custGeom>
              <a:avLst/>
              <a:gdLst>
                <a:gd name="connsiteX0" fmla="*/ 28560 w 28625"/>
                <a:gd name="connsiteY0" fmla="*/ -5 h 12700"/>
                <a:gd name="connsiteX1" fmla="*/ -66 w 2862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625" h="12700">
                  <a:moveTo>
                    <a:pt x="28560" y="-5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0" name="任意多边形: 形状 329">
              <a:extLst>
                <a:ext uri="{FF2B5EF4-FFF2-40B4-BE49-F238E27FC236}">
                  <a16:creationId xmlns:a16="http://schemas.microsoft.com/office/drawing/2014/main" id="{B2D8BFF1-B145-54A5-05B4-381BBBC57E25}"/>
                </a:ext>
              </a:extLst>
            </p:cNvPr>
            <p:cNvSpPr/>
            <p:nvPr/>
          </p:nvSpPr>
          <p:spPr>
            <a:xfrm>
              <a:off x="10753950" y="3374335"/>
              <a:ext cx="47675" cy="12700"/>
            </a:xfrm>
            <a:custGeom>
              <a:avLst/>
              <a:gdLst>
                <a:gd name="connsiteX0" fmla="*/ 47610 w 47675"/>
                <a:gd name="connsiteY0" fmla="*/ -5 h 12700"/>
                <a:gd name="connsiteX1" fmla="*/ -66 w 4767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75" h="12700">
                  <a:moveTo>
                    <a:pt x="47610" y="-5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1" name="任意多边形: 形状 330">
              <a:extLst>
                <a:ext uri="{FF2B5EF4-FFF2-40B4-BE49-F238E27FC236}">
                  <a16:creationId xmlns:a16="http://schemas.microsoft.com/office/drawing/2014/main" id="{D817884B-81B2-E435-D1BA-D71C86CFE37D}"/>
                </a:ext>
              </a:extLst>
            </p:cNvPr>
            <p:cNvSpPr/>
            <p:nvPr/>
          </p:nvSpPr>
          <p:spPr>
            <a:xfrm>
              <a:off x="10773000" y="3274474"/>
              <a:ext cx="28625" cy="12700"/>
            </a:xfrm>
            <a:custGeom>
              <a:avLst/>
              <a:gdLst>
                <a:gd name="connsiteX0" fmla="*/ 28560 w 28625"/>
                <a:gd name="connsiteY0" fmla="*/ -5 h 12700"/>
                <a:gd name="connsiteX1" fmla="*/ -66 w 2862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625" h="12700">
                  <a:moveTo>
                    <a:pt x="28560" y="-5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2" name="任意多边形: 形状 331">
              <a:extLst>
                <a:ext uri="{FF2B5EF4-FFF2-40B4-BE49-F238E27FC236}">
                  <a16:creationId xmlns:a16="http://schemas.microsoft.com/office/drawing/2014/main" id="{A6A27EE3-C555-CBC3-9270-4271DB09E043}"/>
                </a:ext>
              </a:extLst>
            </p:cNvPr>
            <p:cNvSpPr/>
            <p:nvPr/>
          </p:nvSpPr>
          <p:spPr>
            <a:xfrm>
              <a:off x="10773000" y="3174602"/>
              <a:ext cx="28625" cy="12700"/>
            </a:xfrm>
            <a:custGeom>
              <a:avLst/>
              <a:gdLst>
                <a:gd name="connsiteX0" fmla="*/ 28560 w 28625"/>
                <a:gd name="connsiteY0" fmla="*/ -5 h 12700"/>
                <a:gd name="connsiteX1" fmla="*/ -66 w 2862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625" h="12700">
                  <a:moveTo>
                    <a:pt x="28560" y="-5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3" name="任意多边形: 形状 332">
              <a:extLst>
                <a:ext uri="{FF2B5EF4-FFF2-40B4-BE49-F238E27FC236}">
                  <a16:creationId xmlns:a16="http://schemas.microsoft.com/office/drawing/2014/main" id="{29FCDB66-9976-8397-6473-6602D664B92F}"/>
                </a:ext>
              </a:extLst>
            </p:cNvPr>
            <p:cNvSpPr/>
            <p:nvPr/>
          </p:nvSpPr>
          <p:spPr>
            <a:xfrm>
              <a:off x="10773000" y="3074742"/>
              <a:ext cx="28625" cy="12700"/>
            </a:xfrm>
            <a:custGeom>
              <a:avLst/>
              <a:gdLst>
                <a:gd name="connsiteX0" fmla="*/ 28560 w 28625"/>
                <a:gd name="connsiteY0" fmla="*/ -5 h 12700"/>
                <a:gd name="connsiteX1" fmla="*/ -66 w 2862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625" h="12700">
                  <a:moveTo>
                    <a:pt x="28560" y="-5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4" name="任意多边形: 形状 333">
              <a:extLst>
                <a:ext uri="{FF2B5EF4-FFF2-40B4-BE49-F238E27FC236}">
                  <a16:creationId xmlns:a16="http://schemas.microsoft.com/office/drawing/2014/main" id="{9AAD6E52-A164-45AB-9910-211DD1BD441F}"/>
                </a:ext>
              </a:extLst>
            </p:cNvPr>
            <p:cNvSpPr/>
            <p:nvPr/>
          </p:nvSpPr>
          <p:spPr>
            <a:xfrm>
              <a:off x="10773000" y="2974881"/>
              <a:ext cx="28625" cy="12700"/>
            </a:xfrm>
            <a:custGeom>
              <a:avLst/>
              <a:gdLst>
                <a:gd name="connsiteX0" fmla="*/ 28560 w 28625"/>
                <a:gd name="connsiteY0" fmla="*/ -5 h 12700"/>
                <a:gd name="connsiteX1" fmla="*/ -66 w 2862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625" h="12700">
                  <a:moveTo>
                    <a:pt x="28560" y="-5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5" name="任意多边形: 形状 334">
              <a:extLst>
                <a:ext uri="{FF2B5EF4-FFF2-40B4-BE49-F238E27FC236}">
                  <a16:creationId xmlns:a16="http://schemas.microsoft.com/office/drawing/2014/main" id="{C1A80B3A-A647-A7ED-26DC-6333A6390F8B}"/>
                </a:ext>
              </a:extLst>
            </p:cNvPr>
            <p:cNvSpPr/>
            <p:nvPr/>
          </p:nvSpPr>
          <p:spPr>
            <a:xfrm>
              <a:off x="10753950" y="2874971"/>
              <a:ext cx="47675" cy="12700"/>
            </a:xfrm>
            <a:custGeom>
              <a:avLst/>
              <a:gdLst>
                <a:gd name="connsiteX0" fmla="*/ 47610 w 47675"/>
                <a:gd name="connsiteY0" fmla="*/ -5 h 12700"/>
                <a:gd name="connsiteX1" fmla="*/ -66 w 4767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75" h="12700">
                  <a:moveTo>
                    <a:pt x="47610" y="-5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6" name="任意多边形: 形状 335">
              <a:extLst>
                <a:ext uri="{FF2B5EF4-FFF2-40B4-BE49-F238E27FC236}">
                  <a16:creationId xmlns:a16="http://schemas.microsoft.com/office/drawing/2014/main" id="{97E4381C-1A86-0DD9-0FF3-583091EDC707}"/>
                </a:ext>
              </a:extLst>
            </p:cNvPr>
            <p:cNvSpPr/>
            <p:nvPr/>
          </p:nvSpPr>
          <p:spPr>
            <a:xfrm>
              <a:off x="10773000" y="2775098"/>
              <a:ext cx="28625" cy="12700"/>
            </a:xfrm>
            <a:custGeom>
              <a:avLst/>
              <a:gdLst>
                <a:gd name="connsiteX0" fmla="*/ 28560 w 28625"/>
                <a:gd name="connsiteY0" fmla="*/ -5 h 12700"/>
                <a:gd name="connsiteX1" fmla="*/ -66 w 2862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625" h="12700">
                  <a:moveTo>
                    <a:pt x="28560" y="-5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7" name="任意多边形: 形状 336">
              <a:extLst>
                <a:ext uri="{FF2B5EF4-FFF2-40B4-BE49-F238E27FC236}">
                  <a16:creationId xmlns:a16="http://schemas.microsoft.com/office/drawing/2014/main" id="{6F19D7E6-AAF9-2744-40D5-8448F3672E41}"/>
                </a:ext>
              </a:extLst>
            </p:cNvPr>
            <p:cNvSpPr/>
            <p:nvPr/>
          </p:nvSpPr>
          <p:spPr>
            <a:xfrm>
              <a:off x="10773000" y="2675238"/>
              <a:ext cx="28625" cy="12700"/>
            </a:xfrm>
            <a:custGeom>
              <a:avLst/>
              <a:gdLst>
                <a:gd name="connsiteX0" fmla="*/ 28560 w 28625"/>
                <a:gd name="connsiteY0" fmla="*/ -5 h 12700"/>
                <a:gd name="connsiteX1" fmla="*/ -66 w 2862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625" h="12700">
                  <a:moveTo>
                    <a:pt x="28560" y="-5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8" name="任意多边形: 形状 337">
              <a:extLst>
                <a:ext uri="{FF2B5EF4-FFF2-40B4-BE49-F238E27FC236}">
                  <a16:creationId xmlns:a16="http://schemas.microsoft.com/office/drawing/2014/main" id="{27A8CDEE-B909-AE06-4160-B8EB97D0C6BA}"/>
                </a:ext>
              </a:extLst>
            </p:cNvPr>
            <p:cNvSpPr/>
            <p:nvPr/>
          </p:nvSpPr>
          <p:spPr>
            <a:xfrm>
              <a:off x="10773000" y="2575375"/>
              <a:ext cx="28625" cy="12700"/>
            </a:xfrm>
            <a:custGeom>
              <a:avLst/>
              <a:gdLst>
                <a:gd name="connsiteX0" fmla="*/ 28560 w 28625"/>
                <a:gd name="connsiteY0" fmla="*/ -5 h 12700"/>
                <a:gd name="connsiteX1" fmla="*/ -66 w 2862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625" h="12700">
                  <a:moveTo>
                    <a:pt x="28560" y="-5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9" name="任意多边形: 形状 338">
              <a:extLst>
                <a:ext uri="{FF2B5EF4-FFF2-40B4-BE49-F238E27FC236}">
                  <a16:creationId xmlns:a16="http://schemas.microsoft.com/office/drawing/2014/main" id="{E5F9B1B4-558B-BF91-9FB8-E41909722796}"/>
                </a:ext>
              </a:extLst>
            </p:cNvPr>
            <p:cNvSpPr/>
            <p:nvPr/>
          </p:nvSpPr>
          <p:spPr>
            <a:xfrm>
              <a:off x="10773000" y="2475512"/>
              <a:ext cx="28625" cy="12700"/>
            </a:xfrm>
            <a:custGeom>
              <a:avLst/>
              <a:gdLst>
                <a:gd name="connsiteX0" fmla="*/ 28560 w 28625"/>
                <a:gd name="connsiteY0" fmla="*/ -5 h 12700"/>
                <a:gd name="connsiteX1" fmla="*/ -66 w 2862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625" h="12700">
                  <a:moveTo>
                    <a:pt x="28560" y="-5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0" name="任意多边形: 形状 339">
              <a:extLst>
                <a:ext uri="{FF2B5EF4-FFF2-40B4-BE49-F238E27FC236}">
                  <a16:creationId xmlns:a16="http://schemas.microsoft.com/office/drawing/2014/main" id="{ACA268BB-EEB1-63CA-9C69-5287F23372FB}"/>
                </a:ext>
              </a:extLst>
            </p:cNvPr>
            <p:cNvSpPr/>
            <p:nvPr/>
          </p:nvSpPr>
          <p:spPr>
            <a:xfrm>
              <a:off x="10753950" y="2375648"/>
              <a:ext cx="47675" cy="12700"/>
            </a:xfrm>
            <a:custGeom>
              <a:avLst/>
              <a:gdLst>
                <a:gd name="connsiteX0" fmla="*/ 47610 w 47675"/>
                <a:gd name="connsiteY0" fmla="*/ -5 h 12700"/>
                <a:gd name="connsiteX1" fmla="*/ -66 w 4767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75" h="12700">
                  <a:moveTo>
                    <a:pt x="47610" y="-5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1" name="任意多边形: 形状 340">
              <a:extLst>
                <a:ext uri="{FF2B5EF4-FFF2-40B4-BE49-F238E27FC236}">
                  <a16:creationId xmlns:a16="http://schemas.microsoft.com/office/drawing/2014/main" id="{4E5FEA38-CA9F-D70D-8A53-BC5B221414E1}"/>
                </a:ext>
              </a:extLst>
            </p:cNvPr>
            <p:cNvSpPr/>
            <p:nvPr/>
          </p:nvSpPr>
          <p:spPr>
            <a:xfrm>
              <a:off x="10773000" y="2275785"/>
              <a:ext cx="28625" cy="12700"/>
            </a:xfrm>
            <a:custGeom>
              <a:avLst/>
              <a:gdLst>
                <a:gd name="connsiteX0" fmla="*/ 28560 w 28625"/>
                <a:gd name="connsiteY0" fmla="*/ -5 h 12700"/>
                <a:gd name="connsiteX1" fmla="*/ -66 w 2862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625" h="12700">
                  <a:moveTo>
                    <a:pt x="28560" y="-5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2" name="任意多边形: 形状 341">
              <a:extLst>
                <a:ext uri="{FF2B5EF4-FFF2-40B4-BE49-F238E27FC236}">
                  <a16:creationId xmlns:a16="http://schemas.microsoft.com/office/drawing/2014/main" id="{A058F5FA-BDB5-9E14-60CD-13AA5705645B}"/>
                </a:ext>
              </a:extLst>
            </p:cNvPr>
            <p:cNvSpPr/>
            <p:nvPr/>
          </p:nvSpPr>
          <p:spPr>
            <a:xfrm>
              <a:off x="10773000" y="2175921"/>
              <a:ext cx="28625" cy="12700"/>
            </a:xfrm>
            <a:custGeom>
              <a:avLst/>
              <a:gdLst>
                <a:gd name="connsiteX0" fmla="*/ 28560 w 28625"/>
                <a:gd name="connsiteY0" fmla="*/ -5 h 12700"/>
                <a:gd name="connsiteX1" fmla="*/ -66 w 2862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625" h="12700">
                  <a:moveTo>
                    <a:pt x="28560" y="-5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3" name="任意多边形: 形状 342">
              <a:extLst>
                <a:ext uri="{FF2B5EF4-FFF2-40B4-BE49-F238E27FC236}">
                  <a16:creationId xmlns:a16="http://schemas.microsoft.com/office/drawing/2014/main" id="{34A54CDA-DCA1-5DEF-3764-21D28A90F5D9}"/>
                </a:ext>
              </a:extLst>
            </p:cNvPr>
            <p:cNvSpPr/>
            <p:nvPr/>
          </p:nvSpPr>
          <p:spPr>
            <a:xfrm>
              <a:off x="10773000" y="2076057"/>
              <a:ext cx="28625" cy="12700"/>
            </a:xfrm>
            <a:custGeom>
              <a:avLst/>
              <a:gdLst>
                <a:gd name="connsiteX0" fmla="*/ 28560 w 28625"/>
                <a:gd name="connsiteY0" fmla="*/ -5 h 12700"/>
                <a:gd name="connsiteX1" fmla="*/ -66 w 2862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625" h="12700">
                  <a:moveTo>
                    <a:pt x="28560" y="-5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4" name="任意多边形: 形状 343">
              <a:extLst>
                <a:ext uri="{FF2B5EF4-FFF2-40B4-BE49-F238E27FC236}">
                  <a16:creationId xmlns:a16="http://schemas.microsoft.com/office/drawing/2014/main" id="{30DDE431-26EB-8FC3-72D6-E4B0A681E5FF}"/>
                </a:ext>
              </a:extLst>
            </p:cNvPr>
            <p:cNvSpPr/>
            <p:nvPr/>
          </p:nvSpPr>
          <p:spPr>
            <a:xfrm>
              <a:off x="10773000" y="1976143"/>
              <a:ext cx="28625" cy="12700"/>
            </a:xfrm>
            <a:custGeom>
              <a:avLst/>
              <a:gdLst>
                <a:gd name="connsiteX0" fmla="*/ 28560 w 28625"/>
                <a:gd name="connsiteY0" fmla="*/ -5 h 12700"/>
                <a:gd name="connsiteX1" fmla="*/ -66 w 2862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625" h="12700">
                  <a:moveTo>
                    <a:pt x="28560" y="-5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5" name="任意多边形: 形状 344">
              <a:extLst>
                <a:ext uri="{FF2B5EF4-FFF2-40B4-BE49-F238E27FC236}">
                  <a16:creationId xmlns:a16="http://schemas.microsoft.com/office/drawing/2014/main" id="{C9DE57D8-9A1D-ED22-0167-DE2E78DD8EE7}"/>
                </a:ext>
              </a:extLst>
            </p:cNvPr>
            <p:cNvSpPr/>
            <p:nvPr/>
          </p:nvSpPr>
          <p:spPr>
            <a:xfrm>
              <a:off x="10753950" y="1876281"/>
              <a:ext cx="47675" cy="12700"/>
            </a:xfrm>
            <a:custGeom>
              <a:avLst/>
              <a:gdLst>
                <a:gd name="connsiteX0" fmla="*/ 47610 w 47675"/>
                <a:gd name="connsiteY0" fmla="*/ -5 h 12700"/>
                <a:gd name="connsiteX1" fmla="*/ -66 w 4767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75" h="12700">
                  <a:moveTo>
                    <a:pt x="47610" y="-5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6" name="任意多边形: 形状 345">
              <a:extLst>
                <a:ext uri="{FF2B5EF4-FFF2-40B4-BE49-F238E27FC236}">
                  <a16:creationId xmlns:a16="http://schemas.microsoft.com/office/drawing/2014/main" id="{A5236D15-7118-6F78-914F-5427CD086CC6}"/>
                </a:ext>
              </a:extLst>
            </p:cNvPr>
            <p:cNvSpPr/>
            <p:nvPr/>
          </p:nvSpPr>
          <p:spPr>
            <a:xfrm>
              <a:off x="10773000" y="1776417"/>
              <a:ext cx="28625" cy="12700"/>
            </a:xfrm>
            <a:custGeom>
              <a:avLst/>
              <a:gdLst>
                <a:gd name="connsiteX0" fmla="*/ 28560 w 28625"/>
                <a:gd name="connsiteY0" fmla="*/ -5 h 12700"/>
                <a:gd name="connsiteX1" fmla="*/ -66 w 2862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625" h="12700">
                  <a:moveTo>
                    <a:pt x="28560" y="-5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7" name="任意多边形: 形状 346">
              <a:extLst>
                <a:ext uri="{FF2B5EF4-FFF2-40B4-BE49-F238E27FC236}">
                  <a16:creationId xmlns:a16="http://schemas.microsoft.com/office/drawing/2014/main" id="{CAA46749-B12A-CCFB-9ACC-C29EA243739D}"/>
                </a:ext>
              </a:extLst>
            </p:cNvPr>
            <p:cNvSpPr/>
            <p:nvPr/>
          </p:nvSpPr>
          <p:spPr>
            <a:xfrm>
              <a:off x="10773000" y="1676553"/>
              <a:ext cx="28625" cy="12700"/>
            </a:xfrm>
            <a:custGeom>
              <a:avLst/>
              <a:gdLst>
                <a:gd name="connsiteX0" fmla="*/ 28560 w 28625"/>
                <a:gd name="connsiteY0" fmla="*/ -5 h 12700"/>
                <a:gd name="connsiteX1" fmla="*/ -66 w 2862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625" h="12700">
                  <a:moveTo>
                    <a:pt x="28560" y="-5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8" name="任意多边形: 形状 347">
              <a:extLst>
                <a:ext uri="{FF2B5EF4-FFF2-40B4-BE49-F238E27FC236}">
                  <a16:creationId xmlns:a16="http://schemas.microsoft.com/office/drawing/2014/main" id="{DBE74D64-CC77-02DB-16B9-8ED908A68AC2}"/>
                </a:ext>
              </a:extLst>
            </p:cNvPr>
            <p:cNvSpPr/>
            <p:nvPr/>
          </p:nvSpPr>
          <p:spPr>
            <a:xfrm>
              <a:off x="10773000" y="1576689"/>
              <a:ext cx="28625" cy="12700"/>
            </a:xfrm>
            <a:custGeom>
              <a:avLst/>
              <a:gdLst>
                <a:gd name="connsiteX0" fmla="*/ 28560 w 28625"/>
                <a:gd name="connsiteY0" fmla="*/ -5 h 12700"/>
                <a:gd name="connsiteX1" fmla="*/ -66 w 2862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625" h="12700">
                  <a:moveTo>
                    <a:pt x="28560" y="-5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9" name="任意多边形: 形状 348">
              <a:extLst>
                <a:ext uri="{FF2B5EF4-FFF2-40B4-BE49-F238E27FC236}">
                  <a16:creationId xmlns:a16="http://schemas.microsoft.com/office/drawing/2014/main" id="{01E6EC0A-0714-E0DF-0476-3C428C970C72}"/>
                </a:ext>
              </a:extLst>
            </p:cNvPr>
            <p:cNvSpPr/>
            <p:nvPr/>
          </p:nvSpPr>
          <p:spPr>
            <a:xfrm>
              <a:off x="10773000" y="1476825"/>
              <a:ext cx="28625" cy="12700"/>
            </a:xfrm>
            <a:custGeom>
              <a:avLst/>
              <a:gdLst>
                <a:gd name="connsiteX0" fmla="*/ 28560 w 28625"/>
                <a:gd name="connsiteY0" fmla="*/ -5 h 12700"/>
                <a:gd name="connsiteX1" fmla="*/ -66 w 28625"/>
                <a:gd name="connsiteY1" fmla="*/ -5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625" h="12700">
                  <a:moveTo>
                    <a:pt x="28560" y="-5"/>
                  </a:moveTo>
                  <a:lnTo>
                    <a:pt x="-66" y="-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0" name="任意多边形: 形状 349">
              <a:extLst>
                <a:ext uri="{FF2B5EF4-FFF2-40B4-BE49-F238E27FC236}">
                  <a16:creationId xmlns:a16="http://schemas.microsoft.com/office/drawing/2014/main" id="{3489F51E-DA55-1319-221C-350883D986A9}"/>
                </a:ext>
              </a:extLst>
            </p:cNvPr>
            <p:cNvSpPr/>
            <p:nvPr/>
          </p:nvSpPr>
          <p:spPr>
            <a:xfrm>
              <a:off x="8531275" y="4258567"/>
              <a:ext cx="95696" cy="109339"/>
            </a:xfrm>
            <a:custGeom>
              <a:avLst/>
              <a:gdLst>
                <a:gd name="connsiteX0" fmla="*/ 12878 w 95696"/>
                <a:gd name="connsiteY0" fmla="*/ 233 h 109339"/>
                <a:gd name="connsiteX1" fmla="*/ 95875 w 95696"/>
                <a:gd name="connsiteY1" fmla="*/ 233 h 109339"/>
                <a:gd name="connsiteX2" fmla="*/ 86945 w 95696"/>
                <a:gd name="connsiteY2" fmla="*/ 29254 h 109339"/>
                <a:gd name="connsiteX3" fmla="*/ 83869 w 95696"/>
                <a:gd name="connsiteY3" fmla="*/ 29254 h 109339"/>
                <a:gd name="connsiteX4" fmla="*/ 85407 w 95696"/>
                <a:gd name="connsiteY4" fmla="*/ 17894 h 109339"/>
                <a:gd name="connsiteX5" fmla="*/ 81786 w 95696"/>
                <a:gd name="connsiteY5" fmla="*/ 9063 h 109339"/>
                <a:gd name="connsiteX6" fmla="*/ 67697 w 95696"/>
                <a:gd name="connsiteY6" fmla="*/ 6781 h 109339"/>
                <a:gd name="connsiteX7" fmla="*/ 59065 w 95696"/>
                <a:gd name="connsiteY7" fmla="*/ 6781 h 109339"/>
                <a:gd name="connsiteX8" fmla="*/ 37435 w 95696"/>
                <a:gd name="connsiteY8" fmla="*/ 82088 h 109339"/>
                <a:gd name="connsiteX9" fmla="*/ 33317 w 95696"/>
                <a:gd name="connsiteY9" fmla="*/ 99551 h 109339"/>
                <a:gd name="connsiteX10" fmla="*/ 35897 w 95696"/>
                <a:gd name="connsiteY10" fmla="*/ 104611 h 109339"/>
                <a:gd name="connsiteX11" fmla="*/ 45025 w 95696"/>
                <a:gd name="connsiteY11" fmla="*/ 106595 h 109339"/>
                <a:gd name="connsiteX12" fmla="*/ 48746 w 95696"/>
                <a:gd name="connsiteY12" fmla="*/ 106595 h 109339"/>
                <a:gd name="connsiteX13" fmla="*/ 47754 w 95696"/>
                <a:gd name="connsiteY13" fmla="*/ 109572 h 109339"/>
                <a:gd name="connsiteX14" fmla="*/ 178 w 95696"/>
                <a:gd name="connsiteY14" fmla="*/ 109572 h 109339"/>
                <a:gd name="connsiteX15" fmla="*/ 1071 w 95696"/>
                <a:gd name="connsiteY15" fmla="*/ 106595 h 109339"/>
                <a:gd name="connsiteX16" fmla="*/ 3204 w 95696"/>
                <a:gd name="connsiteY16" fmla="*/ 106595 h 109339"/>
                <a:gd name="connsiteX17" fmla="*/ 12878 w 95696"/>
                <a:gd name="connsiteY17" fmla="*/ 104561 h 109339"/>
                <a:gd name="connsiteX18" fmla="*/ 17095 w 95696"/>
                <a:gd name="connsiteY18" fmla="*/ 99650 h 109339"/>
                <a:gd name="connsiteX19" fmla="*/ 22354 w 95696"/>
                <a:gd name="connsiteY19" fmla="*/ 84420 h 109339"/>
                <a:gd name="connsiteX20" fmla="*/ 45025 w 95696"/>
                <a:gd name="connsiteY20" fmla="*/ 6781 h 109339"/>
                <a:gd name="connsiteX21" fmla="*/ 38477 w 95696"/>
                <a:gd name="connsiteY21" fmla="*/ 6781 h 109339"/>
                <a:gd name="connsiteX22" fmla="*/ 23296 w 95696"/>
                <a:gd name="connsiteY22" fmla="*/ 9212 h 109339"/>
                <a:gd name="connsiteX23" fmla="*/ 13970 w 95696"/>
                <a:gd name="connsiteY23" fmla="*/ 16257 h 109339"/>
                <a:gd name="connsiteX24" fmla="*/ 8165 w 95696"/>
                <a:gd name="connsiteY24" fmla="*/ 29254 h 109339"/>
                <a:gd name="connsiteX25" fmla="*/ 5189 w 95696"/>
                <a:gd name="connsiteY25" fmla="*/ 29254 h 10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5696" h="109339">
                  <a:moveTo>
                    <a:pt x="12878" y="233"/>
                  </a:moveTo>
                  <a:lnTo>
                    <a:pt x="95875" y="233"/>
                  </a:lnTo>
                  <a:lnTo>
                    <a:pt x="86945" y="29254"/>
                  </a:lnTo>
                  <a:lnTo>
                    <a:pt x="83869" y="29254"/>
                  </a:lnTo>
                  <a:cubicBezTo>
                    <a:pt x="84862" y="25087"/>
                    <a:pt x="85407" y="21267"/>
                    <a:pt x="85407" y="17894"/>
                  </a:cubicBezTo>
                  <a:cubicBezTo>
                    <a:pt x="85407" y="14024"/>
                    <a:pt x="84167" y="11097"/>
                    <a:pt x="81786" y="9063"/>
                  </a:cubicBezTo>
                  <a:cubicBezTo>
                    <a:pt x="79901" y="7575"/>
                    <a:pt x="75237" y="6831"/>
                    <a:pt x="67697" y="6781"/>
                  </a:cubicBezTo>
                  <a:lnTo>
                    <a:pt x="59065" y="6781"/>
                  </a:lnTo>
                  <a:lnTo>
                    <a:pt x="37435" y="82088"/>
                  </a:lnTo>
                  <a:cubicBezTo>
                    <a:pt x="34657" y="91613"/>
                    <a:pt x="33317" y="97418"/>
                    <a:pt x="33317" y="99551"/>
                  </a:cubicBezTo>
                  <a:cubicBezTo>
                    <a:pt x="33317" y="101634"/>
                    <a:pt x="34161" y="103321"/>
                    <a:pt x="35897" y="104611"/>
                  </a:cubicBezTo>
                  <a:cubicBezTo>
                    <a:pt x="37584" y="105950"/>
                    <a:pt x="40610" y="106595"/>
                    <a:pt x="45025" y="106595"/>
                  </a:cubicBezTo>
                  <a:lnTo>
                    <a:pt x="48746" y="106595"/>
                  </a:lnTo>
                  <a:lnTo>
                    <a:pt x="47754" y="109572"/>
                  </a:lnTo>
                  <a:lnTo>
                    <a:pt x="178" y="109572"/>
                  </a:lnTo>
                  <a:lnTo>
                    <a:pt x="1071" y="106595"/>
                  </a:lnTo>
                  <a:lnTo>
                    <a:pt x="3204" y="106595"/>
                  </a:lnTo>
                  <a:cubicBezTo>
                    <a:pt x="7322" y="106595"/>
                    <a:pt x="10547" y="105950"/>
                    <a:pt x="12878" y="104561"/>
                  </a:cubicBezTo>
                  <a:cubicBezTo>
                    <a:pt x="14367" y="103718"/>
                    <a:pt x="15805" y="102081"/>
                    <a:pt x="17095" y="99650"/>
                  </a:cubicBezTo>
                  <a:cubicBezTo>
                    <a:pt x="18335" y="97269"/>
                    <a:pt x="20072" y="92159"/>
                    <a:pt x="22354" y="84420"/>
                  </a:cubicBezTo>
                  <a:lnTo>
                    <a:pt x="45025" y="6781"/>
                  </a:lnTo>
                  <a:lnTo>
                    <a:pt x="38477" y="6781"/>
                  </a:lnTo>
                  <a:cubicBezTo>
                    <a:pt x="32127" y="6831"/>
                    <a:pt x="27067" y="7625"/>
                    <a:pt x="23296" y="9212"/>
                  </a:cubicBezTo>
                  <a:cubicBezTo>
                    <a:pt x="19427" y="10849"/>
                    <a:pt x="16351" y="13181"/>
                    <a:pt x="13970" y="16257"/>
                  </a:cubicBezTo>
                  <a:cubicBezTo>
                    <a:pt x="11589" y="19332"/>
                    <a:pt x="9654" y="23698"/>
                    <a:pt x="8165" y="29254"/>
                  </a:cubicBezTo>
                  <a:lnTo>
                    <a:pt x="5189" y="2925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1" name="任意多边形: 形状 350">
              <a:extLst>
                <a:ext uri="{FF2B5EF4-FFF2-40B4-BE49-F238E27FC236}">
                  <a16:creationId xmlns:a16="http://schemas.microsoft.com/office/drawing/2014/main" id="{A18830C5-3D99-8EF4-7194-D40785000D69}"/>
                </a:ext>
              </a:extLst>
            </p:cNvPr>
            <p:cNvSpPr/>
            <p:nvPr/>
          </p:nvSpPr>
          <p:spPr>
            <a:xfrm>
              <a:off x="8640486" y="4264520"/>
              <a:ext cx="32146" cy="128091"/>
            </a:xfrm>
            <a:custGeom>
              <a:avLst/>
              <a:gdLst>
                <a:gd name="connsiteX0" fmla="*/ 32334 w 32146"/>
                <a:gd name="connsiteY0" fmla="*/ 128324 h 128091"/>
                <a:gd name="connsiteX1" fmla="*/ 187 w 32146"/>
                <a:gd name="connsiteY1" fmla="*/ 128324 h 128091"/>
                <a:gd name="connsiteX2" fmla="*/ 187 w 32146"/>
                <a:gd name="connsiteY2" fmla="*/ 233 h 128091"/>
                <a:gd name="connsiteX3" fmla="*/ 32334 w 32146"/>
                <a:gd name="connsiteY3" fmla="*/ 233 h 128091"/>
                <a:gd name="connsiteX4" fmla="*/ 32334 w 32146"/>
                <a:gd name="connsiteY4" fmla="*/ 4003 h 128091"/>
                <a:gd name="connsiteX5" fmla="*/ 18939 w 32146"/>
                <a:gd name="connsiteY5" fmla="*/ 4003 h 128091"/>
                <a:gd name="connsiteX6" fmla="*/ 13929 w 32146"/>
                <a:gd name="connsiteY6" fmla="*/ 5789 h 128091"/>
                <a:gd name="connsiteX7" fmla="*/ 11895 w 32146"/>
                <a:gd name="connsiteY7" fmla="*/ 10353 h 128091"/>
                <a:gd name="connsiteX8" fmla="*/ 11895 w 32146"/>
                <a:gd name="connsiteY8" fmla="*/ 118104 h 128091"/>
                <a:gd name="connsiteX9" fmla="*/ 13929 w 32146"/>
                <a:gd name="connsiteY9" fmla="*/ 122718 h 128091"/>
                <a:gd name="connsiteX10" fmla="*/ 18939 w 32146"/>
                <a:gd name="connsiteY10" fmla="*/ 124554 h 128091"/>
                <a:gd name="connsiteX11" fmla="*/ 32334 w 32146"/>
                <a:gd name="connsiteY11" fmla="*/ 124554 h 12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146" h="128091">
                  <a:moveTo>
                    <a:pt x="32334" y="128324"/>
                  </a:moveTo>
                  <a:lnTo>
                    <a:pt x="187" y="128324"/>
                  </a:lnTo>
                  <a:lnTo>
                    <a:pt x="187" y="233"/>
                  </a:lnTo>
                  <a:lnTo>
                    <a:pt x="32334" y="233"/>
                  </a:lnTo>
                  <a:lnTo>
                    <a:pt x="32334" y="4003"/>
                  </a:lnTo>
                  <a:lnTo>
                    <a:pt x="18939" y="4003"/>
                  </a:lnTo>
                  <a:cubicBezTo>
                    <a:pt x="16955" y="4053"/>
                    <a:pt x="15318" y="4648"/>
                    <a:pt x="13929" y="5789"/>
                  </a:cubicBezTo>
                  <a:cubicBezTo>
                    <a:pt x="12540" y="7029"/>
                    <a:pt x="11845" y="8567"/>
                    <a:pt x="11895" y="10353"/>
                  </a:cubicBezTo>
                  <a:lnTo>
                    <a:pt x="11895" y="118104"/>
                  </a:lnTo>
                  <a:cubicBezTo>
                    <a:pt x="11845" y="119940"/>
                    <a:pt x="12540" y="121478"/>
                    <a:pt x="13929" y="122718"/>
                  </a:cubicBezTo>
                  <a:cubicBezTo>
                    <a:pt x="15318" y="123909"/>
                    <a:pt x="16955" y="124504"/>
                    <a:pt x="18939" y="124554"/>
                  </a:cubicBezTo>
                  <a:lnTo>
                    <a:pt x="32334" y="12455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352" name="图形 7">
              <a:extLst>
                <a:ext uri="{FF2B5EF4-FFF2-40B4-BE49-F238E27FC236}">
                  <a16:creationId xmlns:a16="http://schemas.microsoft.com/office/drawing/2014/main" id="{649AF079-9F7E-1A42-3A51-F887838EB93B}"/>
                </a:ext>
              </a:extLst>
            </p:cNvPr>
            <p:cNvGrpSpPr/>
            <p:nvPr/>
          </p:nvGrpSpPr>
          <p:grpSpPr>
            <a:xfrm>
              <a:off x="8689201" y="4256087"/>
              <a:ext cx="300456" cy="114399"/>
              <a:chOff x="8689201" y="4256087"/>
              <a:chExt cx="300456" cy="114399"/>
            </a:xfrm>
            <a:solidFill>
              <a:srgbClr val="000000"/>
            </a:solidFill>
          </p:grpSpPr>
          <p:sp>
            <p:nvSpPr>
              <p:cNvPr id="353" name="任意多边形: 形状 352">
                <a:extLst>
                  <a:ext uri="{FF2B5EF4-FFF2-40B4-BE49-F238E27FC236}">
                    <a16:creationId xmlns:a16="http://schemas.microsoft.com/office/drawing/2014/main" id="{D88D8C8A-8189-6172-0776-7165153E1950}"/>
                  </a:ext>
                </a:extLst>
              </p:cNvPr>
              <p:cNvSpPr/>
              <p:nvPr/>
            </p:nvSpPr>
            <p:spPr>
              <a:xfrm>
                <a:off x="8689201" y="4256087"/>
                <a:ext cx="108198" cy="114399"/>
              </a:xfrm>
              <a:custGeom>
                <a:avLst/>
                <a:gdLst>
                  <a:gd name="connsiteX0" fmla="*/ 107545 w 108198"/>
                  <a:gd name="connsiteY0" fmla="*/ 233 h 114399"/>
                  <a:gd name="connsiteX1" fmla="*/ 99409 w 108198"/>
                  <a:gd name="connsiteY1" fmla="*/ 34662 h 114399"/>
                  <a:gd name="connsiteX2" fmla="*/ 96334 w 108198"/>
                  <a:gd name="connsiteY2" fmla="*/ 34662 h 114399"/>
                  <a:gd name="connsiteX3" fmla="*/ 97078 w 108198"/>
                  <a:gd name="connsiteY3" fmla="*/ 25732 h 114399"/>
                  <a:gd name="connsiteX4" fmla="*/ 90083 w 108198"/>
                  <a:gd name="connsiteY4" fmla="*/ 11742 h 114399"/>
                  <a:gd name="connsiteX5" fmla="*/ 70884 w 108198"/>
                  <a:gd name="connsiteY5" fmla="*/ 5640 h 114399"/>
                  <a:gd name="connsiteX6" fmla="*/ 29907 w 108198"/>
                  <a:gd name="connsiteY6" fmla="*/ 29155 h 114399"/>
                  <a:gd name="connsiteX7" fmla="*/ 17256 w 108198"/>
                  <a:gd name="connsiteY7" fmla="*/ 70876 h 114399"/>
                  <a:gd name="connsiteX8" fmla="*/ 25095 w 108198"/>
                  <a:gd name="connsiteY8" fmla="*/ 97318 h 114399"/>
                  <a:gd name="connsiteX9" fmla="*/ 49205 w 108198"/>
                  <a:gd name="connsiteY9" fmla="*/ 108431 h 114399"/>
                  <a:gd name="connsiteX10" fmla="*/ 56795 w 108198"/>
                  <a:gd name="connsiteY10" fmla="*/ 107736 h 114399"/>
                  <a:gd name="connsiteX11" fmla="*/ 67659 w 108198"/>
                  <a:gd name="connsiteY11" fmla="*/ 104462 h 114399"/>
                  <a:gd name="connsiteX12" fmla="*/ 75647 w 108198"/>
                  <a:gd name="connsiteY12" fmla="*/ 76334 h 114399"/>
                  <a:gd name="connsiteX13" fmla="*/ 77333 w 108198"/>
                  <a:gd name="connsiteY13" fmla="*/ 67057 h 114399"/>
                  <a:gd name="connsiteX14" fmla="*/ 75250 w 108198"/>
                  <a:gd name="connsiteY14" fmla="*/ 62641 h 114399"/>
                  <a:gd name="connsiteX15" fmla="*/ 64286 w 108198"/>
                  <a:gd name="connsiteY15" fmla="*/ 60310 h 114399"/>
                  <a:gd name="connsiteX16" fmla="*/ 62004 w 108198"/>
                  <a:gd name="connsiteY16" fmla="*/ 60310 h 114399"/>
                  <a:gd name="connsiteX17" fmla="*/ 62897 w 108198"/>
                  <a:gd name="connsiteY17" fmla="*/ 57135 h 114399"/>
                  <a:gd name="connsiteX18" fmla="*/ 108389 w 108198"/>
                  <a:gd name="connsiteY18" fmla="*/ 57135 h 114399"/>
                  <a:gd name="connsiteX19" fmla="*/ 107545 w 108198"/>
                  <a:gd name="connsiteY19" fmla="*/ 60310 h 114399"/>
                  <a:gd name="connsiteX20" fmla="*/ 98517 w 108198"/>
                  <a:gd name="connsiteY20" fmla="*/ 61748 h 114399"/>
                  <a:gd name="connsiteX21" fmla="*/ 93704 w 108198"/>
                  <a:gd name="connsiteY21" fmla="*/ 66412 h 114399"/>
                  <a:gd name="connsiteX22" fmla="*/ 89240 w 108198"/>
                  <a:gd name="connsiteY22" fmla="*/ 79062 h 114399"/>
                  <a:gd name="connsiteX23" fmla="*/ 81203 w 108198"/>
                  <a:gd name="connsiteY23" fmla="*/ 106744 h 114399"/>
                  <a:gd name="connsiteX24" fmla="*/ 63343 w 108198"/>
                  <a:gd name="connsiteY24" fmla="*/ 113044 h 114399"/>
                  <a:gd name="connsiteX25" fmla="*/ 49106 w 108198"/>
                  <a:gd name="connsiteY25" fmla="*/ 114632 h 114399"/>
                  <a:gd name="connsiteX26" fmla="*/ 21126 w 108198"/>
                  <a:gd name="connsiteY26" fmla="*/ 108133 h 114399"/>
                  <a:gd name="connsiteX27" fmla="*/ 5301 w 108198"/>
                  <a:gd name="connsiteY27" fmla="*/ 90968 h 114399"/>
                  <a:gd name="connsiteX28" fmla="*/ 191 w 108198"/>
                  <a:gd name="connsiteY28" fmla="*/ 69736 h 114399"/>
                  <a:gd name="connsiteX29" fmla="*/ 6144 w 108198"/>
                  <a:gd name="connsiteY29" fmla="*/ 42798 h 114399"/>
                  <a:gd name="connsiteX30" fmla="*/ 20977 w 108198"/>
                  <a:gd name="connsiteY30" fmla="*/ 21168 h 114399"/>
                  <a:gd name="connsiteX31" fmla="*/ 40424 w 108198"/>
                  <a:gd name="connsiteY31" fmla="*/ 7228 h 114399"/>
                  <a:gd name="connsiteX32" fmla="*/ 70735 w 108198"/>
                  <a:gd name="connsiteY32" fmla="*/ 233 h 114399"/>
                  <a:gd name="connsiteX33" fmla="*/ 91819 w 108198"/>
                  <a:gd name="connsiteY33" fmla="*/ 4102 h 114399"/>
                  <a:gd name="connsiteX34" fmla="*/ 97425 w 108198"/>
                  <a:gd name="connsiteY34" fmla="*/ 5640 h 114399"/>
                  <a:gd name="connsiteX35" fmla="*/ 100799 w 108198"/>
                  <a:gd name="connsiteY35" fmla="*/ 4747 h 114399"/>
                  <a:gd name="connsiteX36" fmla="*/ 104519 w 108198"/>
                  <a:gd name="connsiteY36" fmla="*/ 233 h 11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8198" h="114399">
                    <a:moveTo>
                      <a:pt x="107545" y="233"/>
                    </a:moveTo>
                    <a:lnTo>
                      <a:pt x="99409" y="34662"/>
                    </a:lnTo>
                    <a:lnTo>
                      <a:pt x="96334" y="34662"/>
                    </a:lnTo>
                    <a:cubicBezTo>
                      <a:pt x="96830" y="30643"/>
                      <a:pt x="97078" y="27667"/>
                      <a:pt x="97078" y="25732"/>
                    </a:cubicBezTo>
                    <a:cubicBezTo>
                      <a:pt x="97078" y="20473"/>
                      <a:pt x="94746" y="15810"/>
                      <a:pt x="90083" y="11742"/>
                    </a:cubicBezTo>
                    <a:cubicBezTo>
                      <a:pt x="85420" y="7674"/>
                      <a:pt x="79020" y="5640"/>
                      <a:pt x="70884" y="5640"/>
                    </a:cubicBezTo>
                    <a:cubicBezTo>
                      <a:pt x="54166" y="5640"/>
                      <a:pt x="40474" y="13478"/>
                      <a:pt x="29907" y="29155"/>
                    </a:cubicBezTo>
                    <a:cubicBezTo>
                      <a:pt x="21424" y="41607"/>
                      <a:pt x="17207" y="55547"/>
                      <a:pt x="17256" y="70876"/>
                    </a:cubicBezTo>
                    <a:cubicBezTo>
                      <a:pt x="17207" y="81096"/>
                      <a:pt x="19836" y="89877"/>
                      <a:pt x="25095" y="97318"/>
                    </a:cubicBezTo>
                    <a:cubicBezTo>
                      <a:pt x="30304" y="104760"/>
                      <a:pt x="38340" y="108480"/>
                      <a:pt x="49205" y="108431"/>
                    </a:cubicBezTo>
                    <a:cubicBezTo>
                      <a:pt x="51834" y="108480"/>
                      <a:pt x="54364" y="108232"/>
                      <a:pt x="56795" y="107736"/>
                    </a:cubicBezTo>
                    <a:cubicBezTo>
                      <a:pt x="59176" y="107240"/>
                      <a:pt x="62798" y="106149"/>
                      <a:pt x="67659" y="104462"/>
                    </a:cubicBezTo>
                    <a:lnTo>
                      <a:pt x="75647" y="76334"/>
                    </a:lnTo>
                    <a:cubicBezTo>
                      <a:pt x="76738" y="72464"/>
                      <a:pt x="77284" y="69388"/>
                      <a:pt x="77333" y="67057"/>
                    </a:cubicBezTo>
                    <a:cubicBezTo>
                      <a:pt x="77284" y="65171"/>
                      <a:pt x="76589" y="63683"/>
                      <a:pt x="75250" y="62641"/>
                    </a:cubicBezTo>
                    <a:cubicBezTo>
                      <a:pt x="72918" y="61103"/>
                      <a:pt x="69247" y="60359"/>
                      <a:pt x="64286" y="60310"/>
                    </a:cubicBezTo>
                    <a:lnTo>
                      <a:pt x="62004" y="60310"/>
                    </a:lnTo>
                    <a:lnTo>
                      <a:pt x="62897" y="57135"/>
                    </a:lnTo>
                    <a:lnTo>
                      <a:pt x="108389" y="57135"/>
                    </a:lnTo>
                    <a:lnTo>
                      <a:pt x="107545" y="60310"/>
                    </a:lnTo>
                    <a:cubicBezTo>
                      <a:pt x="103378" y="60409"/>
                      <a:pt x="100352" y="60855"/>
                      <a:pt x="98517" y="61748"/>
                    </a:cubicBezTo>
                    <a:cubicBezTo>
                      <a:pt x="96582" y="62691"/>
                      <a:pt x="94994" y="64278"/>
                      <a:pt x="93704" y="66412"/>
                    </a:cubicBezTo>
                    <a:cubicBezTo>
                      <a:pt x="92762" y="67900"/>
                      <a:pt x="91274" y="72117"/>
                      <a:pt x="89240" y="79062"/>
                    </a:cubicBezTo>
                    <a:lnTo>
                      <a:pt x="81203" y="106744"/>
                    </a:lnTo>
                    <a:cubicBezTo>
                      <a:pt x="73811" y="109969"/>
                      <a:pt x="67858" y="112003"/>
                      <a:pt x="63343" y="113044"/>
                    </a:cubicBezTo>
                    <a:cubicBezTo>
                      <a:pt x="58829" y="114037"/>
                      <a:pt x="54067" y="114582"/>
                      <a:pt x="49106" y="114632"/>
                    </a:cubicBezTo>
                    <a:cubicBezTo>
                      <a:pt x="37547" y="114582"/>
                      <a:pt x="28220" y="112449"/>
                      <a:pt x="21126" y="108133"/>
                    </a:cubicBezTo>
                    <a:cubicBezTo>
                      <a:pt x="13933" y="103817"/>
                      <a:pt x="8674" y="98112"/>
                      <a:pt x="5301" y="90968"/>
                    </a:cubicBezTo>
                    <a:cubicBezTo>
                      <a:pt x="1878" y="83924"/>
                      <a:pt x="191" y="76830"/>
                      <a:pt x="191" y="69736"/>
                    </a:cubicBezTo>
                    <a:cubicBezTo>
                      <a:pt x="191" y="60310"/>
                      <a:pt x="2175" y="51330"/>
                      <a:pt x="6144" y="42798"/>
                    </a:cubicBezTo>
                    <a:cubicBezTo>
                      <a:pt x="10113" y="34314"/>
                      <a:pt x="15024" y="27121"/>
                      <a:pt x="20977" y="21168"/>
                    </a:cubicBezTo>
                    <a:cubicBezTo>
                      <a:pt x="26881" y="15314"/>
                      <a:pt x="33379" y="10651"/>
                      <a:pt x="40424" y="7228"/>
                    </a:cubicBezTo>
                    <a:cubicBezTo>
                      <a:pt x="49999" y="2614"/>
                      <a:pt x="60119" y="282"/>
                      <a:pt x="70735" y="233"/>
                    </a:cubicBezTo>
                    <a:cubicBezTo>
                      <a:pt x="78474" y="282"/>
                      <a:pt x="85469" y="1572"/>
                      <a:pt x="91819" y="4102"/>
                    </a:cubicBezTo>
                    <a:cubicBezTo>
                      <a:pt x="94300" y="5144"/>
                      <a:pt x="96185" y="5640"/>
                      <a:pt x="97425" y="5640"/>
                    </a:cubicBezTo>
                    <a:cubicBezTo>
                      <a:pt x="98715" y="5640"/>
                      <a:pt x="99856" y="5343"/>
                      <a:pt x="100799" y="4747"/>
                    </a:cubicBezTo>
                    <a:cubicBezTo>
                      <a:pt x="101741" y="4152"/>
                      <a:pt x="102981" y="2664"/>
                      <a:pt x="104519" y="23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4" name="任意多边形: 形状 353">
                <a:extLst>
                  <a:ext uri="{FF2B5EF4-FFF2-40B4-BE49-F238E27FC236}">
                    <a16:creationId xmlns:a16="http://schemas.microsoft.com/office/drawing/2014/main" id="{3E1C9725-AD47-F5D6-6175-1D2598378BB1}"/>
                  </a:ext>
                </a:extLst>
              </p:cNvPr>
              <p:cNvSpPr/>
              <p:nvPr/>
            </p:nvSpPr>
            <p:spPr>
              <a:xfrm>
                <a:off x="8802127" y="4294931"/>
                <a:ext cx="65882" cy="74910"/>
              </a:xfrm>
              <a:custGeom>
                <a:avLst/>
                <a:gdLst>
                  <a:gd name="connsiteX0" fmla="*/ 14737 w 65882"/>
                  <a:gd name="connsiteY0" fmla="*/ 42798 h 74910"/>
                  <a:gd name="connsiteX1" fmla="*/ 14141 w 65882"/>
                  <a:gd name="connsiteY1" fmla="*/ 49495 h 74910"/>
                  <a:gd name="connsiteX2" fmla="*/ 19201 w 65882"/>
                  <a:gd name="connsiteY2" fmla="*/ 61748 h 74910"/>
                  <a:gd name="connsiteX3" fmla="*/ 31554 w 65882"/>
                  <a:gd name="connsiteY3" fmla="*/ 66759 h 74910"/>
                  <a:gd name="connsiteX4" fmla="*/ 42716 w 65882"/>
                  <a:gd name="connsiteY4" fmla="*/ 64378 h 74910"/>
                  <a:gd name="connsiteX5" fmla="*/ 58641 w 65882"/>
                  <a:gd name="connsiteY5" fmla="*/ 53860 h 74910"/>
                  <a:gd name="connsiteX6" fmla="*/ 60328 w 65882"/>
                  <a:gd name="connsiteY6" fmla="*/ 56192 h 74910"/>
                  <a:gd name="connsiteX7" fmla="*/ 23914 w 65882"/>
                  <a:gd name="connsiteY7" fmla="*/ 75143 h 74910"/>
                  <a:gd name="connsiteX8" fmla="*/ 6154 w 65882"/>
                  <a:gd name="connsiteY8" fmla="*/ 67751 h 74910"/>
                  <a:gd name="connsiteX9" fmla="*/ 201 w 65882"/>
                  <a:gd name="connsiteY9" fmla="*/ 51380 h 74910"/>
                  <a:gd name="connsiteX10" fmla="*/ 7593 w 65882"/>
                  <a:gd name="connsiteY10" fmla="*/ 26774 h 74910"/>
                  <a:gd name="connsiteX11" fmla="*/ 26246 w 65882"/>
                  <a:gd name="connsiteY11" fmla="*/ 7228 h 74910"/>
                  <a:gd name="connsiteX12" fmla="*/ 49314 w 65882"/>
                  <a:gd name="connsiteY12" fmla="*/ 233 h 74910"/>
                  <a:gd name="connsiteX13" fmla="*/ 61965 w 65882"/>
                  <a:gd name="connsiteY13" fmla="*/ 3705 h 74910"/>
                  <a:gd name="connsiteX14" fmla="*/ 66082 w 65882"/>
                  <a:gd name="connsiteY14" fmla="*/ 11940 h 74910"/>
                  <a:gd name="connsiteX15" fmla="*/ 60725 w 65882"/>
                  <a:gd name="connsiteY15" fmla="*/ 24740 h 74910"/>
                  <a:gd name="connsiteX16" fmla="*/ 40087 w 65882"/>
                  <a:gd name="connsiteY16" fmla="*/ 37638 h 74910"/>
                  <a:gd name="connsiteX17" fmla="*/ 14737 w 65882"/>
                  <a:gd name="connsiteY17" fmla="*/ 42798 h 74910"/>
                  <a:gd name="connsiteX18" fmla="*/ 15282 w 65882"/>
                  <a:gd name="connsiteY18" fmla="*/ 38878 h 74910"/>
                  <a:gd name="connsiteX19" fmla="*/ 34729 w 65882"/>
                  <a:gd name="connsiteY19" fmla="*/ 34165 h 74910"/>
                  <a:gd name="connsiteX20" fmla="*/ 49562 w 65882"/>
                  <a:gd name="connsiteY20" fmla="*/ 23599 h 74910"/>
                  <a:gd name="connsiteX21" fmla="*/ 54523 w 65882"/>
                  <a:gd name="connsiteY21" fmla="*/ 11841 h 74910"/>
                  <a:gd name="connsiteX22" fmla="*/ 52390 w 65882"/>
                  <a:gd name="connsiteY22" fmla="*/ 6384 h 74910"/>
                  <a:gd name="connsiteX23" fmla="*/ 46338 w 65882"/>
                  <a:gd name="connsiteY23" fmla="*/ 4301 h 74910"/>
                  <a:gd name="connsiteX24" fmla="*/ 28875 w 65882"/>
                  <a:gd name="connsiteY24" fmla="*/ 13032 h 74910"/>
                  <a:gd name="connsiteX25" fmla="*/ 15282 w 65882"/>
                  <a:gd name="connsiteY25" fmla="*/ 38878 h 74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5882" h="74910">
                    <a:moveTo>
                      <a:pt x="14737" y="42798"/>
                    </a:moveTo>
                    <a:cubicBezTo>
                      <a:pt x="14290" y="45526"/>
                      <a:pt x="14092" y="47758"/>
                      <a:pt x="14141" y="49495"/>
                    </a:cubicBezTo>
                    <a:cubicBezTo>
                      <a:pt x="14092" y="54307"/>
                      <a:pt x="15778" y="58375"/>
                      <a:pt x="19201" y="61748"/>
                    </a:cubicBezTo>
                    <a:cubicBezTo>
                      <a:pt x="22575" y="65122"/>
                      <a:pt x="26692" y="66808"/>
                      <a:pt x="31554" y="66759"/>
                    </a:cubicBezTo>
                    <a:cubicBezTo>
                      <a:pt x="35374" y="66808"/>
                      <a:pt x="39095" y="66015"/>
                      <a:pt x="42716" y="64378"/>
                    </a:cubicBezTo>
                    <a:cubicBezTo>
                      <a:pt x="46239" y="62840"/>
                      <a:pt x="51547" y="59317"/>
                      <a:pt x="58641" y="53860"/>
                    </a:cubicBezTo>
                    <a:lnTo>
                      <a:pt x="60328" y="56192"/>
                    </a:lnTo>
                    <a:cubicBezTo>
                      <a:pt x="47528" y="68842"/>
                      <a:pt x="35424" y="75143"/>
                      <a:pt x="23914" y="75143"/>
                    </a:cubicBezTo>
                    <a:cubicBezTo>
                      <a:pt x="16076" y="75143"/>
                      <a:pt x="10123" y="72712"/>
                      <a:pt x="6154" y="67751"/>
                    </a:cubicBezTo>
                    <a:cubicBezTo>
                      <a:pt x="2136" y="62840"/>
                      <a:pt x="151" y="57383"/>
                      <a:pt x="201" y="51380"/>
                    </a:cubicBezTo>
                    <a:cubicBezTo>
                      <a:pt x="151" y="43393"/>
                      <a:pt x="2632" y="35158"/>
                      <a:pt x="7593" y="26774"/>
                    </a:cubicBezTo>
                    <a:cubicBezTo>
                      <a:pt x="12504" y="18390"/>
                      <a:pt x="18705" y="11891"/>
                      <a:pt x="26246" y="7228"/>
                    </a:cubicBezTo>
                    <a:cubicBezTo>
                      <a:pt x="33687" y="2614"/>
                      <a:pt x="41377" y="282"/>
                      <a:pt x="49314" y="233"/>
                    </a:cubicBezTo>
                    <a:cubicBezTo>
                      <a:pt x="54970" y="282"/>
                      <a:pt x="59187" y="1423"/>
                      <a:pt x="61965" y="3705"/>
                    </a:cubicBezTo>
                    <a:cubicBezTo>
                      <a:pt x="64644" y="6037"/>
                      <a:pt x="66033" y="8815"/>
                      <a:pt x="66082" y="11940"/>
                    </a:cubicBezTo>
                    <a:cubicBezTo>
                      <a:pt x="66033" y="16455"/>
                      <a:pt x="64247" y="20721"/>
                      <a:pt x="60725" y="24740"/>
                    </a:cubicBezTo>
                    <a:cubicBezTo>
                      <a:pt x="56012" y="30098"/>
                      <a:pt x="49116" y="34364"/>
                      <a:pt x="40087" y="37638"/>
                    </a:cubicBezTo>
                    <a:cubicBezTo>
                      <a:pt x="34035" y="39871"/>
                      <a:pt x="25601" y="41607"/>
                      <a:pt x="14737" y="42798"/>
                    </a:cubicBezTo>
                    <a:close/>
                    <a:moveTo>
                      <a:pt x="15282" y="38878"/>
                    </a:moveTo>
                    <a:cubicBezTo>
                      <a:pt x="23220" y="37985"/>
                      <a:pt x="29669" y="36398"/>
                      <a:pt x="34729" y="34165"/>
                    </a:cubicBezTo>
                    <a:cubicBezTo>
                      <a:pt x="41278" y="31239"/>
                      <a:pt x="46239" y="27716"/>
                      <a:pt x="49562" y="23599"/>
                    </a:cubicBezTo>
                    <a:cubicBezTo>
                      <a:pt x="52837" y="19481"/>
                      <a:pt x="54474" y="15562"/>
                      <a:pt x="54523" y="11841"/>
                    </a:cubicBezTo>
                    <a:cubicBezTo>
                      <a:pt x="54474" y="9609"/>
                      <a:pt x="53779" y="7773"/>
                      <a:pt x="52390" y="6384"/>
                    </a:cubicBezTo>
                    <a:cubicBezTo>
                      <a:pt x="50951" y="4995"/>
                      <a:pt x="48917" y="4301"/>
                      <a:pt x="46338" y="4301"/>
                    </a:cubicBezTo>
                    <a:cubicBezTo>
                      <a:pt x="40782" y="4301"/>
                      <a:pt x="34977" y="7228"/>
                      <a:pt x="28875" y="13032"/>
                    </a:cubicBezTo>
                    <a:cubicBezTo>
                      <a:pt x="22674" y="18886"/>
                      <a:pt x="18160" y="27518"/>
                      <a:pt x="15282" y="3887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5" name="任意多边形: 形状 354">
                <a:extLst>
                  <a:ext uri="{FF2B5EF4-FFF2-40B4-BE49-F238E27FC236}">
                    <a16:creationId xmlns:a16="http://schemas.microsoft.com/office/drawing/2014/main" id="{DE2EB7F5-4228-5698-177C-FA69C18C8BE2}"/>
                  </a:ext>
                </a:extLst>
              </p:cNvPr>
              <p:cNvSpPr/>
              <p:nvPr/>
            </p:nvSpPr>
            <p:spPr>
              <a:xfrm>
                <a:off x="8890885" y="4258567"/>
                <a:ext cx="98772" cy="111819"/>
              </a:xfrm>
              <a:custGeom>
                <a:avLst/>
                <a:gdLst>
                  <a:gd name="connsiteX0" fmla="*/ 4621 w 98772"/>
                  <a:gd name="connsiteY0" fmla="*/ 112052 h 111819"/>
                  <a:gd name="connsiteX1" fmla="*/ 13650 w 98772"/>
                  <a:gd name="connsiteY1" fmla="*/ 21069 h 111819"/>
                  <a:gd name="connsiteX2" fmla="*/ 14295 w 98772"/>
                  <a:gd name="connsiteY2" fmla="*/ 11693 h 111819"/>
                  <a:gd name="connsiteX3" fmla="*/ 11616 w 98772"/>
                  <a:gd name="connsiteY3" fmla="*/ 5690 h 111819"/>
                  <a:gd name="connsiteX4" fmla="*/ 3133 w 98772"/>
                  <a:gd name="connsiteY4" fmla="*/ 3259 h 111819"/>
                  <a:gd name="connsiteX5" fmla="*/ 206 w 98772"/>
                  <a:gd name="connsiteY5" fmla="*/ 3259 h 111819"/>
                  <a:gd name="connsiteX6" fmla="*/ 1000 w 98772"/>
                  <a:gd name="connsiteY6" fmla="*/ 233 h 111819"/>
                  <a:gd name="connsiteX7" fmla="*/ 44160 w 98772"/>
                  <a:gd name="connsiteY7" fmla="*/ 233 h 111819"/>
                  <a:gd name="connsiteX8" fmla="*/ 43267 w 98772"/>
                  <a:gd name="connsiteY8" fmla="*/ 3259 h 111819"/>
                  <a:gd name="connsiteX9" fmla="*/ 33593 w 98772"/>
                  <a:gd name="connsiteY9" fmla="*/ 4698 h 111819"/>
                  <a:gd name="connsiteX10" fmla="*/ 29475 w 98772"/>
                  <a:gd name="connsiteY10" fmla="*/ 9361 h 111819"/>
                  <a:gd name="connsiteX11" fmla="*/ 27789 w 98772"/>
                  <a:gd name="connsiteY11" fmla="*/ 19432 h 111819"/>
                  <a:gd name="connsiteX12" fmla="*/ 21339 w 98772"/>
                  <a:gd name="connsiteY12" fmla="*/ 84668 h 111819"/>
                  <a:gd name="connsiteX13" fmla="*/ 63954 w 98772"/>
                  <a:gd name="connsiteY13" fmla="*/ 26476 h 111819"/>
                  <a:gd name="connsiteX14" fmla="*/ 72685 w 98772"/>
                  <a:gd name="connsiteY14" fmla="*/ 13330 h 111819"/>
                  <a:gd name="connsiteX15" fmla="*/ 73876 w 98772"/>
                  <a:gd name="connsiteY15" fmla="*/ 8964 h 111819"/>
                  <a:gd name="connsiteX16" fmla="*/ 72040 w 98772"/>
                  <a:gd name="connsiteY16" fmla="*/ 5194 h 111819"/>
                  <a:gd name="connsiteX17" fmla="*/ 65095 w 98772"/>
                  <a:gd name="connsiteY17" fmla="*/ 3259 h 111819"/>
                  <a:gd name="connsiteX18" fmla="*/ 66087 w 98772"/>
                  <a:gd name="connsiteY18" fmla="*/ 233 h 111819"/>
                  <a:gd name="connsiteX19" fmla="*/ 98978 w 98772"/>
                  <a:gd name="connsiteY19" fmla="*/ 233 h 111819"/>
                  <a:gd name="connsiteX20" fmla="*/ 98135 w 98772"/>
                  <a:gd name="connsiteY20" fmla="*/ 3259 h 111819"/>
                  <a:gd name="connsiteX21" fmla="*/ 91884 w 98772"/>
                  <a:gd name="connsiteY21" fmla="*/ 4747 h 111819"/>
                  <a:gd name="connsiteX22" fmla="*/ 83004 w 98772"/>
                  <a:gd name="connsiteY22" fmla="*/ 11147 h 111819"/>
                  <a:gd name="connsiteX23" fmla="*/ 69113 w 98772"/>
                  <a:gd name="connsiteY23" fmla="*/ 28411 h 111819"/>
                  <a:gd name="connsiteX24" fmla="*/ 7548 w 98772"/>
                  <a:gd name="connsiteY24" fmla="*/ 112052 h 111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98772" h="111819">
                    <a:moveTo>
                      <a:pt x="4621" y="112052"/>
                    </a:moveTo>
                    <a:lnTo>
                      <a:pt x="13650" y="21069"/>
                    </a:lnTo>
                    <a:cubicBezTo>
                      <a:pt x="14047" y="16505"/>
                      <a:pt x="14245" y="13379"/>
                      <a:pt x="14295" y="11693"/>
                    </a:cubicBezTo>
                    <a:cubicBezTo>
                      <a:pt x="14245" y="9311"/>
                      <a:pt x="13352" y="7277"/>
                      <a:pt x="11616" y="5690"/>
                    </a:cubicBezTo>
                    <a:cubicBezTo>
                      <a:pt x="9781" y="4102"/>
                      <a:pt x="6953" y="3309"/>
                      <a:pt x="3133" y="3259"/>
                    </a:cubicBezTo>
                    <a:lnTo>
                      <a:pt x="206" y="3259"/>
                    </a:lnTo>
                    <a:lnTo>
                      <a:pt x="1000" y="233"/>
                    </a:lnTo>
                    <a:lnTo>
                      <a:pt x="44160" y="233"/>
                    </a:lnTo>
                    <a:lnTo>
                      <a:pt x="43267" y="3259"/>
                    </a:lnTo>
                    <a:cubicBezTo>
                      <a:pt x="38554" y="3309"/>
                      <a:pt x="35329" y="3805"/>
                      <a:pt x="33593" y="4698"/>
                    </a:cubicBezTo>
                    <a:cubicBezTo>
                      <a:pt x="31857" y="5640"/>
                      <a:pt x="30468" y="7178"/>
                      <a:pt x="29475" y="9361"/>
                    </a:cubicBezTo>
                    <a:cubicBezTo>
                      <a:pt x="28930" y="10601"/>
                      <a:pt x="28384" y="13975"/>
                      <a:pt x="27789" y="19432"/>
                    </a:cubicBezTo>
                    <a:lnTo>
                      <a:pt x="21339" y="84668"/>
                    </a:lnTo>
                    <a:lnTo>
                      <a:pt x="63954" y="26476"/>
                    </a:lnTo>
                    <a:cubicBezTo>
                      <a:pt x="68568" y="20176"/>
                      <a:pt x="71445" y="15810"/>
                      <a:pt x="72685" y="13330"/>
                    </a:cubicBezTo>
                    <a:cubicBezTo>
                      <a:pt x="73429" y="11693"/>
                      <a:pt x="73826" y="10204"/>
                      <a:pt x="73876" y="8964"/>
                    </a:cubicBezTo>
                    <a:cubicBezTo>
                      <a:pt x="73826" y="7525"/>
                      <a:pt x="73231" y="6285"/>
                      <a:pt x="72040" y="5194"/>
                    </a:cubicBezTo>
                    <a:cubicBezTo>
                      <a:pt x="70800" y="4152"/>
                      <a:pt x="68468" y="3507"/>
                      <a:pt x="65095" y="3259"/>
                    </a:cubicBezTo>
                    <a:lnTo>
                      <a:pt x="66087" y="233"/>
                    </a:lnTo>
                    <a:lnTo>
                      <a:pt x="98978" y="233"/>
                    </a:lnTo>
                    <a:lnTo>
                      <a:pt x="98135" y="3259"/>
                    </a:lnTo>
                    <a:cubicBezTo>
                      <a:pt x="95456" y="3507"/>
                      <a:pt x="93372" y="4003"/>
                      <a:pt x="91884" y="4747"/>
                    </a:cubicBezTo>
                    <a:cubicBezTo>
                      <a:pt x="88858" y="6186"/>
                      <a:pt x="85931" y="8319"/>
                      <a:pt x="83004" y="11147"/>
                    </a:cubicBezTo>
                    <a:cubicBezTo>
                      <a:pt x="80077" y="14024"/>
                      <a:pt x="75414" y="19779"/>
                      <a:pt x="69113" y="28411"/>
                    </a:cubicBezTo>
                    <a:lnTo>
                      <a:pt x="7548" y="112052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356" name="任意多边形: 形状 355">
              <a:extLst>
                <a:ext uri="{FF2B5EF4-FFF2-40B4-BE49-F238E27FC236}">
                  <a16:creationId xmlns:a16="http://schemas.microsoft.com/office/drawing/2014/main" id="{2C8E07FD-F3A4-36EB-19C7-D95E3AA21FEB}"/>
                </a:ext>
              </a:extLst>
            </p:cNvPr>
            <p:cNvSpPr/>
            <p:nvPr/>
          </p:nvSpPr>
          <p:spPr>
            <a:xfrm>
              <a:off x="8994849" y="4264421"/>
              <a:ext cx="32146" cy="128190"/>
            </a:xfrm>
            <a:custGeom>
              <a:avLst/>
              <a:gdLst>
                <a:gd name="connsiteX0" fmla="*/ 32362 w 32146"/>
                <a:gd name="connsiteY0" fmla="*/ 128423 h 128190"/>
                <a:gd name="connsiteX1" fmla="*/ 215 w 32146"/>
                <a:gd name="connsiteY1" fmla="*/ 128423 h 128190"/>
                <a:gd name="connsiteX2" fmla="*/ 215 w 32146"/>
                <a:gd name="connsiteY2" fmla="*/ 124752 h 128190"/>
                <a:gd name="connsiteX3" fmla="*/ 13610 w 32146"/>
                <a:gd name="connsiteY3" fmla="*/ 124752 h 128190"/>
                <a:gd name="connsiteX4" fmla="*/ 18571 w 32146"/>
                <a:gd name="connsiteY4" fmla="*/ 122917 h 128190"/>
                <a:gd name="connsiteX5" fmla="*/ 20605 w 32146"/>
                <a:gd name="connsiteY5" fmla="*/ 118402 h 128190"/>
                <a:gd name="connsiteX6" fmla="*/ 20605 w 32146"/>
                <a:gd name="connsiteY6" fmla="*/ 10353 h 128190"/>
                <a:gd name="connsiteX7" fmla="*/ 18571 w 32146"/>
                <a:gd name="connsiteY7" fmla="*/ 5690 h 128190"/>
                <a:gd name="connsiteX8" fmla="*/ 13610 w 32146"/>
                <a:gd name="connsiteY8" fmla="*/ 3904 h 128190"/>
                <a:gd name="connsiteX9" fmla="*/ 215 w 32146"/>
                <a:gd name="connsiteY9" fmla="*/ 3904 h 128190"/>
                <a:gd name="connsiteX10" fmla="*/ 215 w 32146"/>
                <a:gd name="connsiteY10" fmla="*/ 233 h 128190"/>
                <a:gd name="connsiteX11" fmla="*/ 32362 w 32146"/>
                <a:gd name="connsiteY11" fmla="*/ 233 h 12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146" h="128190">
                  <a:moveTo>
                    <a:pt x="32362" y="128423"/>
                  </a:moveTo>
                  <a:lnTo>
                    <a:pt x="215" y="128423"/>
                  </a:lnTo>
                  <a:lnTo>
                    <a:pt x="215" y="124752"/>
                  </a:lnTo>
                  <a:lnTo>
                    <a:pt x="13610" y="124752"/>
                  </a:lnTo>
                  <a:cubicBezTo>
                    <a:pt x="15545" y="124703"/>
                    <a:pt x="17182" y="124107"/>
                    <a:pt x="18571" y="122917"/>
                  </a:cubicBezTo>
                  <a:cubicBezTo>
                    <a:pt x="19910" y="121726"/>
                    <a:pt x="20605" y="120188"/>
                    <a:pt x="20605" y="118402"/>
                  </a:cubicBezTo>
                  <a:lnTo>
                    <a:pt x="20605" y="10353"/>
                  </a:lnTo>
                  <a:cubicBezTo>
                    <a:pt x="20605" y="8468"/>
                    <a:pt x="19910" y="6930"/>
                    <a:pt x="18571" y="5690"/>
                  </a:cubicBezTo>
                  <a:cubicBezTo>
                    <a:pt x="17182" y="4549"/>
                    <a:pt x="15545" y="3953"/>
                    <a:pt x="13610" y="3904"/>
                  </a:cubicBezTo>
                  <a:lnTo>
                    <a:pt x="215" y="3904"/>
                  </a:lnTo>
                  <a:lnTo>
                    <a:pt x="215" y="233"/>
                  </a:lnTo>
                  <a:lnTo>
                    <a:pt x="32362" y="23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57A47BE-B154-65DC-55C7-A099CB71E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A1B6-42B7-4614-B1EB-D8FA270BA132}" type="slidenum">
              <a:rPr lang="zh-CN" altLang="en-US" smtClean="0"/>
              <a:t>16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98F2AFB-F929-D29F-67E3-1F69BBD68636}"/>
                  </a:ext>
                </a:extLst>
              </p:cNvPr>
              <p:cNvSpPr txBox="1"/>
              <p:nvPr/>
            </p:nvSpPr>
            <p:spPr>
              <a:xfrm>
                <a:off x="3846179" y="669432"/>
                <a:ext cx="396294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gH and v as a function of temperature</a:t>
                </a:r>
              </a:p>
              <a:p>
                <a:pPr algn="ctr"/>
                <a:r>
                  <a:rPr lang="en-US" altLang="zh-CN" dirty="0"/>
                  <a:t>R=0.6fm,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98F2AFB-F929-D29F-67E3-1F69BBD68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179" y="669432"/>
                <a:ext cx="3962944" cy="646331"/>
              </a:xfrm>
              <a:prstGeom prst="rect">
                <a:avLst/>
              </a:prstGeom>
              <a:blipFill>
                <a:blip r:embed="rId6"/>
                <a:stretch>
                  <a:fillRect l="-1385" t="-5660" r="-769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CA3F1FD2-871D-02EB-4FC8-C0A4A48AD36B}"/>
              </a:ext>
            </a:extLst>
          </p:cNvPr>
          <p:cNvSpPr txBox="1"/>
          <p:nvPr/>
        </p:nvSpPr>
        <p:spPr>
          <a:xfrm>
            <a:off x="1296100" y="4614980"/>
            <a:ext cx="6576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 phase transition(seems first order) occurs at high temperature, temperature destroys condensates!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DE323D0-3F6F-1E56-C813-85400216934F}"/>
              </a:ext>
            </a:extLst>
          </p:cNvPr>
          <p:cNvSpPr txBox="1"/>
          <p:nvPr/>
        </p:nvSpPr>
        <p:spPr>
          <a:xfrm>
            <a:off x="9265640" y="5108897"/>
            <a:ext cx="2598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Thermal mass from loop</a:t>
            </a:r>
            <a:endParaRPr lang="zh-CN" altLang="en-US" dirty="0"/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BA401486-E9ED-77C3-4DD6-AD7C7746B01E}"/>
              </a:ext>
            </a:extLst>
          </p:cNvPr>
          <p:cNvSpPr/>
          <p:nvPr/>
        </p:nvSpPr>
        <p:spPr>
          <a:xfrm rot="15696779">
            <a:off x="9631430" y="4192021"/>
            <a:ext cx="1213969" cy="254188"/>
          </a:xfrm>
          <a:prstGeom prst="rightArrow">
            <a:avLst/>
          </a:prstGeom>
          <a:solidFill>
            <a:srgbClr val="153A1D"/>
          </a:solidFill>
          <a:ln>
            <a:solidFill>
              <a:srgbClr val="153A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183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6CBF542-6AEB-5495-8574-B21366302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80737" y="202346"/>
            <a:ext cx="3845902" cy="2531886"/>
          </a:xfrm>
          <a:prstGeom prst="rect">
            <a:avLst/>
          </a:prstGeom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BB928199-594D-83A7-AC05-9C3F05FE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80737" y="3040116"/>
            <a:ext cx="4022542" cy="264817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C3B5CCE-108C-B1B8-668F-94DC2DDF7E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5132" y="1489263"/>
            <a:ext cx="3796683" cy="24955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A1F960D-9523-4918-D534-1DB55672FA28}"/>
                  </a:ext>
                </a:extLst>
              </p:cNvPr>
              <p:cNvSpPr txBox="1"/>
              <p:nvPr/>
            </p:nvSpPr>
            <p:spPr>
              <a:xfrm>
                <a:off x="7215319" y="4212594"/>
                <a:ext cx="247160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𝑔𝐻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A1F960D-9523-4918-D534-1DB55672F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319" y="4212594"/>
                <a:ext cx="2471607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65A5581-864D-A022-78DC-F54B0FB525BD}"/>
                  </a:ext>
                </a:extLst>
              </p:cNvPr>
              <p:cNvSpPr txBox="1"/>
              <p:nvPr/>
            </p:nvSpPr>
            <p:spPr>
              <a:xfrm>
                <a:off x="7226810" y="4653070"/>
                <a:ext cx="453765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For small enough system,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&gt;1/2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65A5581-864D-A022-78DC-F54B0FB52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810" y="4653070"/>
                <a:ext cx="4537657" cy="369332"/>
              </a:xfrm>
              <a:prstGeom prst="rect">
                <a:avLst/>
              </a:prstGeom>
              <a:blipFill>
                <a:blip r:embed="rId8"/>
                <a:stretch>
                  <a:fillRect l="-1210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BF8C9D95-0032-0212-7FCB-74557DFD5653}"/>
              </a:ext>
            </a:extLst>
          </p:cNvPr>
          <p:cNvSpPr txBox="1"/>
          <p:nvPr/>
        </p:nvSpPr>
        <p:spPr>
          <a:xfrm>
            <a:off x="7226810" y="5119104"/>
            <a:ext cx="4466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Tachyon mode disappears! In small system!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87C3E281-018B-26F6-81D3-D8D8B757A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7850" y="6356350"/>
            <a:ext cx="875950" cy="365125"/>
          </a:xfrm>
        </p:spPr>
        <p:txBody>
          <a:bodyPr/>
          <a:lstStyle/>
          <a:p>
            <a:fld id="{70A5A1B6-42B7-4614-B1EB-D8FA270BA132}" type="slidenum">
              <a:rPr lang="zh-CN" altLang="en-US" smtClean="0"/>
              <a:t>17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D300D7C-55DB-1562-5A0A-DE8C05485AA2}"/>
                  </a:ext>
                </a:extLst>
              </p:cNvPr>
              <p:cNvSpPr txBox="1"/>
              <p:nvPr/>
            </p:nvSpPr>
            <p:spPr>
              <a:xfrm>
                <a:off x="4156438" y="868124"/>
                <a:ext cx="323889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For large size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≳0.4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𝑓𝑚</m:t>
                    </m:r>
                  </m:oMath>
                </a14:m>
                <a:r>
                  <a:rPr lang="en-US" altLang="zh-CN" dirty="0">
                    <a:ea typeface="Cambria Math" panose="02040503050406030204" pitchFamily="18" charset="0"/>
                  </a:rPr>
                  <a:t>,</a:t>
                </a:r>
                <a:r>
                  <a:rPr lang="en-US" altLang="zh-CN" dirty="0"/>
                  <a:t>as the size increases, gH decreases, while v increases. Both saturated at infinite size.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D300D7C-55DB-1562-5A0A-DE8C05485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438" y="868124"/>
                <a:ext cx="3238895" cy="1200329"/>
              </a:xfrm>
              <a:prstGeom prst="rect">
                <a:avLst/>
              </a:prstGeom>
              <a:blipFill>
                <a:blip r:embed="rId9"/>
                <a:stretch>
                  <a:fillRect l="-1695" t="-2538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7EE988C-9AD6-34B1-3941-5BF1412F981E}"/>
                  </a:ext>
                </a:extLst>
              </p:cNvPr>
              <p:cNvSpPr txBox="1"/>
              <p:nvPr/>
            </p:nvSpPr>
            <p:spPr>
              <a:xfrm>
                <a:off x="169413" y="6120445"/>
                <a:ext cx="595953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For large size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≳0.4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𝑓𝑚</m:t>
                    </m:r>
                  </m:oMath>
                </a14:m>
                <a:r>
                  <a:rPr lang="en-US" altLang="zh-CN" dirty="0">
                    <a:ea typeface="Cambria Math" panose="02040503050406030204" pitchFamily="18" charset="0"/>
                  </a:rPr>
                  <a:t>, </a:t>
                </a:r>
                <a:r>
                  <a:rPr lang="en-US" altLang="zh-CN" dirty="0"/>
                  <a:t>One is Goldstone particle.</a:t>
                </a:r>
              </a:p>
              <a:p>
                <a:r>
                  <a:rPr lang="en-US" altLang="zh-CN" dirty="0"/>
                  <a:t>Another obtains mass, and decreases with size.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7EE988C-9AD6-34B1-3941-5BF1412F9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13" y="6120445"/>
                <a:ext cx="5959535" cy="646331"/>
              </a:xfrm>
              <a:prstGeom prst="rect">
                <a:avLst/>
              </a:prstGeom>
              <a:blipFill>
                <a:blip r:embed="rId10"/>
                <a:stretch>
                  <a:fillRect l="-921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F26810B-5010-AA99-910B-37BF56D7DB20}"/>
                  </a:ext>
                </a:extLst>
              </p:cNvPr>
              <p:cNvSpPr txBox="1"/>
              <p:nvPr/>
            </p:nvSpPr>
            <p:spPr>
              <a:xfrm>
                <a:off x="7943227" y="956346"/>
                <a:ext cx="31048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What happened 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~0.4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𝑓𝑚</m:t>
                    </m:r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F26810B-5010-AA99-910B-37BF56D7D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227" y="956346"/>
                <a:ext cx="3104824" cy="369332"/>
              </a:xfrm>
              <a:prstGeom prst="rect">
                <a:avLst/>
              </a:prstGeom>
              <a:blipFill>
                <a:blip r:embed="rId11"/>
                <a:stretch>
                  <a:fillRect l="-1572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67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>
            <a:extLst>
              <a:ext uri="{FF2B5EF4-FFF2-40B4-BE49-F238E27FC236}">
                <a16:creationId xmlns:a16="http://schemas.microsoft.com/office/drawing/2014/main" id="{3A8BCE4A-077C-FEC4-E967-EA7502BCB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1528" y="1109042"/>
            <a:ext cx="4572000" cy="30099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1C9BA1A-4A3B-9A09-1EF3-0169F1F04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947" y="1113783"/>
            <a:ext cx="4572033" cy="3005159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DA00FF3-D247-82D8-911E-D43D1E4CB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A1B6-42B7-4614-B1EB-D8FA270BA132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50E8FB5-861C-38B8-8365-08759E1E3F42}"/>
              </a:ext>
            </a:extLst>
          </p:cNvPr>
          <p:cNvSpPr txBox="1"/>
          <p:nvPr/>
        </p:nvSpPr>
        <p:spPr>
          <a:xfrm>
            <a:off x="3887832" y="482367"/>
            <a:ext cx="4722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gH and v as a function of the radius of system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7684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21818ADC-C1E8-580E-2121-0B49EF4BEDF6}"/>
              </a:ext>
            </a:extLst>
          </p:cNvPr>
          <p:cNvSpPr txBox="1"/>
          <p:nvPr/>
        </p:nvSpPr>
        <p:spPr>
          <a:xfrm>
            <a:off x="4101543" y="809538"/>
            <a:ext cx="3578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As a function of angular velocity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CAB7E7B-C9CC-B731-1331-F48E44F40D7D}"/>
                  </a:ext>
                </a:extLst>
              </p:cNvPr>
              <p:cNvSpPr txBox="1"/>
              <p:nvPr/>
            </p:nvSpPr>
            <p:spPr>
              <a:xfrm>
                <a:off x="4764273" y="4532942"/>
                <a:ext cx="21707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.5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𝑓𝑚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CAB7E7B-C9CC-B731-1331-F48E44F40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273" y="4532942"/>
                <a:ext cx="2170787" cy="276999"/>
              </a:xfrm>
              <a:prstGeom prst="rect">
                <a:avLst/>
              </a:prstGeom>
              <a:blipFill>
                <a:blip r:embed="rId2"/>
                <a:stretch>
                  <a:fillRect l="-3933" t="-28889" r="-4213" b="-5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形 11">
            <a:extLst>
              <a:ext uri="{FF2B5EF4-FFF2-40B4-BE49-F238E27FC236}">
                <a16:creationId xmlns:a16="http://schemas.microsoft.com/office/drawing/2014/main" id="{3158CFC9-4F2D-2369-E106-7E6D66AEC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7629" y="1502775"/>
            <a:ext cx="4377494" cy="2881850"/>
          </a:xfrm>
          <a:prstGeom prst="rect">
            <a:avLst/>
          </a:prstGeom>
        </p:spPr>
      </p:pic>
      <p:pic>
        <p:nvPicPr>
          <p:cNvPr id="14" name="图形 13">
            <a:extLst>
              <a:ext uri="{FF2B5EF4-FFF2-40B4-BE49-F238E27FC236}">
                <a16:creationId xmlns:a16="http://schemas.microsoft.com/office/drawing/2014/main" id="{D52DD069-F640-A160-FBF9-689D294714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98351" y="1502775"/>
            <a:ext cx="4377494" cy="2881850"/>
          </a:xfrm>
          <a:prstGeom prst="rect">
            <a:avLst/>
          </a:prstGeom>
        </p:spPr>
      </p:pic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1D335E04-EF37-40F8-0E5B-D04AD262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A1B6-42B7-4614-B1EB-D8FA270BA132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4EAB33A-98DF-B958-6ADB-E9FD7D88D6B3}"/>
              </a:ext>
            </a:extLst>
          </p:cNvPr>
          <p:cNvSpPr txBox="1"/>
          <p:nvPr/>
        </p:nvSpPr>
        <p:spPr>
          <a:xfrm>
            <a:off x="1318630" y="4923192"/>
            <a:ext cx="7187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 phase transition occurs at finite angular velocity,</a:t>
            </a:r>
          </a:p>
          <a:p>
            <a:r>
              <a:rPr lang="en-US" altLang="zh-CN" dirty="0"/>
              <a:t>i.e., rotation destroys condensates! Just like quark/chiral condensate.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9933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9C284C8-B7BE-77C6-1CE1-7AB8530F38E8}"/>
              </a:ext>
            </a:extLst>
          </p:cNvPr>
          <p:cNvSpPr/>
          <p:nvPr/>
        </p:nvSpPr>
        <p:spPr>
          <a:xfrm>
            <a:off x="284615" y="78428"/>
            <a:ext cx="2382385" cy="848672"/>
          </a:xfrm>
          <a:prstGeom prst="rect">
            <a:avLst/>
          </a:prstGeom>
          <a:solidFill>
            <a:srgbClr val="153A1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2F92595-3807-0CD7-9E7F-751FBBD12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80" y="1224420"/>
            <a:ext cx="4591566" cy="299857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F455C99-5B03-D99F-9822-097D267BF012}"/>
              </a:ext>
            </a:extLst>
          </p:cNvPr>
          <p:cNvSpPr txBox="1"/>
          <p:nvPr/>
        </p:nvSpPr>
        <p:spPr>
          <a:xfrm>
            <a:off x="3307836" y="5136731"/>
            <a:ext cx="6541938" cy="923330"/>
          </a:xfrm>
          <a:prstGeom prst="rect">
            <a:avLst/>
          </a:prstGeom>
          <a:noFill/>
          <a:ln>
            <a:solidFill>
              <a:srgbClr val="153A1D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LQCD: (Imaginary) rotation enhances chiral condensate</a:t>
            </a:r>
          </a:p>
          <a:p>
            <a:r>
              <a:rPr lang="en-US" altLang="zh-CN" dirty="0"/>
              <a:t>NJL: rotation reduces chiral condensate</a:t>
            </a:r>
          </a:p>
          <a:p>
            <a:r>
              <a:rPr lang="en-US" altLang="zh-CN" dirty="0"/>
              <a:t>Gluon!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1C8A4EB-394F-CD22-2A0B-A6FDFAA3B5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805" y="731846"/>
            <a:ext cx="4853360" cy="2998573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B4C0E45-680E-9618-799E-F0387BD5C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A1B6-42B7-4614-B1EB-D8FA270BA132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E220173-E013-BD78-E817-B9082E4D7D59}"/>
              </a:ext>
            </a:extLst>
          </p:cNvPr>
          <p:cNvSpPr txBox="1"/>
          <p:nvPr/>
        </p:nvSpPr>
        <p:spPr>
          <a:xfrm>
            <a:off x="342372" y="231088"/>
            <a:ext cx="2266870" cy="523220"/>
          </a:xfrm>
          <a:prstGeom prst="rect">
            <a:avLst/>
          </a:prstGeom>
          <a:solidFill>
            <a:srgbClr val="153A1D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Background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0B53895-0894-D807-1CF0-105EF7F06A0F}"/>
              </a:ext>
            </a:extLst>
          </p:cNvPr>
          <p:cNvSpPr txBox="1"/>
          <p:nvPr/>
        </p:nvSpPr>
        <p:spPr>
          <a:xfrm>
            <a:off x="8412480" y="3914894"/>
            <a:ext cx="1483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 </a:t>
            </a:r>
            <a:r>
              <a:rPr lang="en-US" altLang="zh-CN" dirty="0"/>
              <a:t>2205.02420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D12020D-8004-6A06-2ED2-06883D5450D6}"/>
              </a:ext>
            </a:extLst>
          </p:cNvPr>
          <p:cNvSpPr txBox="1"/>
          <p:nvPr/>
        </p:nvSpPr>
        <p:spPr>
          <a:xfrm>
            <a:off x="1087120" y="4222993"/>
            <a:ext cx="3327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/>
              <a:t>Jichong Yang, Xuguang Huang.</a:t>
            </a:r>
          </a:p>
          <a:p>
            <a:r>
              <a:rPr lang="en-US" altLang="zh-CN" sz="1600" dirty="0"/>
              <a:t>2307.05755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032248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6A0433-48FB-4D16-7E79-022FD45D2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17" y="69424"/>
            <a:ext cx="10138902" cy="884734"/>
          </a:xfrm>
          <a:solidFill>
            <a:srgbClr val="153A1D"/>
          </a:solidFill>
          <a:ln>
            <a:solidFill>
              <a:srgbClr val="153A1D"/>
            </a:solidFill>
          </a:ln>
        </p:spPr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Possible implications</a:t>
            </a:r>
            <a:endParaRPr lang="zh-CN" alt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71E21F1-5456-080D-E95C-302F90D852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5656" y="983425"/>
                <a:ext cx="10515600" cy="3701718"/>
              </a:xfrm>
            </p:spPr>
            <p:txBody>
              <a:bodyPr/>
              <a:lstStyle/>
              <a:p>
                <a:r>
                  <a:rPr lang="en-US" altLang="zh-CN" dirty="0"/>
                  <a:t>To spin alignment: a chromo-magnetic field is present in HIC, which could lead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dirty="0"/>
                  <a:t>. Also spin polarization.</a:t>
                </a:r>
              </a:p>
              <a:p>
                <a:r>
                  <a:rPr lang="en-US" altLang="zh-CN" dirty="0"/>
                  <a:t>IMC: electro-magnetic field induce chromo-magnetic field via quark loop.</a:t>
                </a:r>
              </a:p>
              <a:p>
                <a:r>
                  <a:rPr lang="en-US" altLang="zh-CN" dirty="0"/>
                  <a:t>CME</a:t>
                </a:r>
              </a:p>
              <a:p>
                <a:r>
                  <a:rPr lang="en-US" altLang="zh-CN" dirty="0"/>
                  <a:t>Meson mass, with both quark and gluon under considered.</a:t>
                </a:r>
              </a:p>
              <a:p>
                <a:r>
                  <a:rPr lang="en-US" altLang="zh-CN" dirty="0"/>
                  <a:t>……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71E21F1-5456-080D-E95C-302F90D852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5656" y="983425"/>
                <a:ext cx="10515600" cy="3701718"/>
              </a:xfrm>
              <a:blipFill>
                <a:blip r:embed="rId2"/>
                <a:stretch>
                  <a:fillRect l="-1043" t="-29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谢谢表情包动态gif表情图片- 找表情上表情家">
            <a:extLst>
              <a:ext uri="{FF2B5EF4-FFF2-40B4-BE49-F238E27FC236}">
                <a16:creationId xmlns:a16="http://schemas.microsoft.com/office/drawing/2014/main" id="{A06FA704-76D9-0FE1-7383-5DEE7B8F01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88"/>
          <a:stretch/>
        </p:blipFill>
        <p:spPr bwMode="auto">
          <a:xfrm>
            <a:off x="9770660" y="4631635"/>
            <a:ext cx="2286000" cy="167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045C801-B665-C533-7AC4-BF14000B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A1B6-42B7-4614-B1EB-D8FA270BA132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D24DA05-4484-9E77-2633-7BAAD73D993F}"/>
              </a:ext>
            </a:extLst>
          </p:cNvPr>
          <p:cNvSpPr txBox="1"/>
          <p:nvPr/>
        </p:nvSpPr>
        <p:spPr>
          <a:xfrm>
            <a:off x="546652" y="4725912"/>
            <a:ext cx="1109599" cy="646331"/>
          </a:xfrm>
          <a:prstGeom prst="rect">
            <a:avLst/>
          </a:prstGeom>
          <a:solidFill>
            <a:srgbClr val="153A1D"/>
          </a:solidFill>
          <a:ln>
            <a:solidFill>
              <a:srgbClr val="153A1D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568276D-D5D8-19B4-5A19-AFDF681F48ED}"/>
              </a:ext>
            </a:extLst>
          </p:cNvPr>
          <p:cNvSpPr txBox="1"/>
          <p:nvPr/>
        </p:nvSpPr>
        <p:spPr>
          <a:xfrm>
            <a:off x="2047462" y="4725912"/>
            <a:ext cx="26645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SU(3)</a:t>
            </a:r>
          </a:p>
          <a:p>
            <a:r>
              <a:rPr lang="en-US" altLang="zh-CN" sz="3200" dirty="0"/>
              <a:t>Polyakov loop</a:t>
            </a:r>
          </a:p>
          <a:p>
            <a:r>
              <a:rPr lang="en-US" altLang="zh-CN" sz="3200" dirty="0"/>
              <a:t>……</a:t>
            </a:r>
            <a:endParaRPr lang="zh-CN" altLang="en-US" sz="32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09EF462-4E2D-D348-C5CA-FFBF910E4C64}"/>
              </a:ext>
            </a:extLst>
          </p:cNvPr>
          <p:cNvSpPr txBox="1"/>
          <p:nvPr/>
        </p:nvSpPr>
        <p:spPr>
          <a:xfrm>
            <a:off x="9150211" y="4226607"/>
            <a:ext cx="27668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153A1D"/>
                </a:solidFill>
              </a:rPr>
              <a:t>Thank you!</a:t>
            </a:r>
            <a:endParaRPr lang="zh-CN" altLang="en-US" sz="4000" b="1" dirty="0">
              <a:solidFill>
                <a:srgbClr val="153A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284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D53A6F-F27F-A364-33BB-EFEAF5749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BACKUP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38CA17-35A8-2C6A-6DC3-1FD3A3D91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D5DE12B-41FA-0334-47CD-15BD3D051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A1B6-42B7-4614-B1EB-D8FA270BA13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157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id="{99346A89-F181-0A5D-1A6C-BDC48F12E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494" y="4331545"/>
            <a:ext cx="6660947" cy="133394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BFE13CB-E82B-FBA3-0D34-D4E74BC37268}"/>
              </a:ext>
            </a:extLst>
          </p:cNvPr>
          <p:cNvSpPr txBox="1"/>
          <p:nvPr/>
        </p:nvSpPr>
        <p:spPr>
          <a:xfrm>
            <a:off x="161777" y="230102"/>
            <a:ext cx="4338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Vector particle under rotation</a:t>
            </a:r>
            <a:endParaRPr lang="zh-CN" altLang="en-US" sz="2400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CB5469E-61B1-75EF-28EC-62CA7AB38DD7}"/>
              </a:ext>
            </a:extLst>
          </p:cNvPr>
          <p:cNvSpPr txBox="1"/>
          <p:nvPr/>
        </p:nvSpPr>
        <p:spPr>
          <a:xfrm>
            <a:off x="9394209" y="106486"/>
            <a:ext cx="2624919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dirty="0"/>
              <a:t>Reference:</a:t>
            </a:r>
          </a:p>
          <a:p>
            <a:r>
              <a:rPr lang="en-US" altLang="zh-CN" dirty="0" err="1"/>
              <a:t>Chernodub</a:t>
            </a:r>
            <a:r>
              <a:rPr lang="en-US" altLang="zh-CN" dirty="0"/>
              <a:t>:</a:t>
            </a:r>
            <a:r>
              <a:rPr lang="zh-CN" altLang="en-US" dirty="0"/>
              <a:t>1807.10705</a:t>
            </a:r>
            <a:endParaRPr lang="en-US" altLang="zh-CN" dirty="0"/>
          </a:p>
          <a:p>
            <a:r>
              <a:rPr lang="en-US" altLang="zh-CN" dirty="0"/>
              <a:t>Yin Jiang:2106.04851</a:t>
            </a:r>
          </a:p>
          <a:p>
            <a:r>
              <a:rPr lang="en-US" altLang="zh-CN" dirty="0"/>
              <a:t>XG Huang:2006.03591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8391FA4-990B-B6EE-B3AB-57B331EFB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67"/>
          <a:stretch/>
        </p:blipFill>
        <p:spPr>
          <a:xfrm>
            <a:off x="113558" y="2369640"/>
            <a:ext cx="6162720" cy="142007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59569BC-3A06-F1A9-6EDF-C20D037F3A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47"/>
          <a:stretch/>
        </p:blipFill>
        <p:spPr>
          <a:xfrm>
            <a:off x="163285" y="701723"/>
            <a:ext cx="5381664" cy="67770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CFAA068-EC83-91AC-44E3-8C8C7F2729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998" y="230102"/>
            <a:ext cx="2952109" cy="147226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370D18D-CFB3-BAE4-9FF6-E09C86865A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0" t="65585" r="9706"/>
          <a:stretch/>
        </p:blipFill>
        <p:spPr>
          <a:xfrm>
            <a:off x="163285" y="1306815"/>
            <a:ext cx="4457861" cy="60972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9B04A3C-06C7-6BF8-EFC2-A7D7896E4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4" t="75912" r="15551"/>
          <a:stretch/>
        </p:blipFill>
        <p:spPr>
          <a:xfrm>
            <a:off x="119863" y="4027796"/>
            <a:ext cx="4544704" cy="63898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EC7A8C8-83BD-59A4-68CE-94CA96B467F2}"/>
              </a:ext>
            </a:extLst>
          </p:cNvPr>
          <p:cNvSpPr txBox="1"/>
          <p:nvPr/>
        </p:nvSpPr>
        <p:spPr>
          <a:xfrm>
            <a:off x="39583" y="4779925"/>
            <a:ext cx="462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The only effect of Rotation on spin-1 particle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6C46A05-A56B-F7BA-F8AC-CD1896D87EAA}"/>
              </a:ext>
            </a:extLst>
          </p:cNvPr>
          <p:cNvSpPr txBox="1"/>
          <p:nvPr/>
        </p:nvSpPr>
        <p:spPr>
          <a:xfrm>
            <a:off x="76442" y="2041394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/>
              <a:t>EoM</a:t>
            </a:r>
            <a:endParaRPr lang="zh-CN" altLang="en-US" b="1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0FD3069F-FE8A-AD45-1474-6A42409D9B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9" y="5441637"/>
            <a:ext cx="6555858" cy="122249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4BF8B6EC-084F-F11F-F47A-CB4AA1E2DD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098" y="1476991"/>
            <a:ext cx="2660115" cy="703614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CB870D61-C6BD-5BC4-4CF3-8223EBDE87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950" y="2137616"/>
            <a:ext cx="5851851" cy="77497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3FAD8A20-8FE5-6152-1DC8-AE4698805618}"/>
              </a:ext>
            </a:extLst>
          </p:cNvPr>
          <p:cNvSpPr txBox="1"/>
          <p:nvPr/>
        </p:nvSpPr>
        <p:spPr>
          <a:xfrm>
            <a:off x="8012542" y="170236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define</a:t>
            </a:r>
            <a:endParaRPr lang="zh-CN" altLang="en-US" dirty="0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66942504-2708-31E5-B43E-10C1E55EE1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13"/>
          <a:stretch/>
        </p:blipFill>
        <p:spPr>
          <a:xfrm>
            <a:off x="6312317" y="2999029"/>
            <a:ext cx="3400450" cy="660599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BBE6E331-93F5-1A83-B2D4-3D81078BB5B3}"/>
              </a:ext>
            </a:extLst>
          </p:cNvPr>
          <p:cNvSpPr txBox="1"/>
          <p:nvPr/>
        </p:nvSpPr>
        <p:spPr>
          <a:xfrm>
            <a:off x="9716242" y="3121366"/>
            <a:ext cx="166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Bessel function</a:t>
            </a:r>
            <a:endParaRPr lang="zh-CN" altLang="en-US" dirty="0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5D3294C1-3824-5244-262C-360CF2A42B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10"/>
          <a:stretch/>
        </p:blipFill>
        <p:spPr>
          <a:xfrm>
            <a:off x="6314772" y="3592500"/>
            <a:ext cx="3400450" cy="593324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1AB7A72F-1B93-A11A-1405-A8F40B500D2F}"/>
              </a:ext>
            </a:extLst>
          </p:cNvPr>
          <p:cNvSpPr txBox="1"/>
          <p:nvPr/>
        </p:nvSpPr>
        <p:spPr>
          <a:xfrm>
            <a:off x="9712767" y="3753438"/>
            <a:ext cx="2565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Spin-up and spin-down</a:t>
            </a:r>
            <a:endParaRPr lang="zh-CN" altLang="en-US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302CAE0D-0401-E755-7285-78912293E163}"/>
              </a:ext>
            </a:extLst>
          </p:cNvPr>
          <p:cNvSpPr txBox="1"/>
          <p:nvPr/>
        </p:nvSpPr>
        <p:spPr>
          <a:xfrm>
            <a:off x="7680549" y="5837991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In cylindrical coordinate</a:t>
            </a:r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B038F56-CA74-4B5B-1A1F-D67984D5414A}"/>
              </a:ext>
            </a:extLst>
          </p:cNvPr>
          <p:cNvSpPr/>
          <p:nvPr/>
        </p:nvSpPr>
        <p:spPr>
          <a:xfrm>
            <a:off x="2330800" y="4122770"/>
            <a:ext cx="2290346" cy="40804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1D2D06E-57D3-8194-C63A-82F361E28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A1B6-42B7-4614-B1EB-D8FA270BA13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634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instein-de Haas effect. Modulation of magnetization of iron by applying the external magnetic filed, magnetic angular momentum is changed. As a result, the mechanical angular momentum is induced for compensating the modulation of the annular momentum.">
            <a:extLst>
              <a:ext uri="{FF2B5EF4-FFF2-40B4-BE49-F238E27FC236}">
                <a16:creationId xmlns:a16="http://schemas.microsoft.com/office/drawing/2014/main" id="{8AE5A34D-7211-98BD-B3A3-F60B3FF38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910" y="1387687"/>
            <a:ext cx="432435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F4D28BF-0285-7EF7-4A6F-BA48A89362AD}"/>
              </a:ext>
            </a:extLst>
          </p:cNvPr>
          <p:cNvSpPr txBox="1"/>
          <p:nvPr/>
        </p:nvSpPr>
        <p:spPr>
          <a:xfrm>
            <a:off x="8517924" y="754172"/>
            <a:ext cx="19770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Barnett effect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9053C7A-5251-655E-EB2A-C8669F54889D}"/>
              </a:ext>
            </a:extLst>
          </p:cNvPr>
          <p:cNvSpPr txBox="1"/>
          <p:nvPr/>
        </p:nvSpPr>
        <p:spPr>
          <a:xfrm>
            <a:off x="7982464" y="4714788"/>
            <a:ext cx="28832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Magnetization by Rotation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8F342F7-EFE2-FEF7-140A-EBFFE6CE1491}"/>
              </a:ext>
            </a:extLst>
          </p:cNvPr>
          <p:cNvSpPr txBox="1"/>
          <p:nvPr/>
        </p:nvSpPr>
        <p:spPr>
          <a:xfrm>
            <a:off x="1959963" y="754172"/>
            <a:ext cx="3700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Rotation enhances magnetic field</a:t>
            </a:r>
            <a:endParaRPr lang="zh-CN" altLang="en-US" b="1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0A59DAC-D9E1-CF17-6F97-29C9986E4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4" t="20498" r="14344" b="21260"/>
          <a:stretch/>
        </p:blipFill>
        <p:spPr>
          <a:xfrm>
            <a:off x="243016" y="1215931"/>
            <a:ext cx="6731318" cy="3562446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C26AADB-BDA4-E2AE-F7D2-515957375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A1B6-42B7-4614-B1EB-D8FA270BA13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0413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6A96E5-2591-1C16-A03F-0AEA1BFD2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Future improvements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787754-1F55-AC2D-2DEC-19EB3DA75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SU(3)</a:t>
            </a:r>
          </a:p>
          <a:p>
            <a:r>
              <a:rPr lang="en-US" altLang="zh-CN" dirty="0"/>
              <a:t>Gluon mass.</a:t>
            </a:r>
          </a:p>
          <a:p>
            <a:r>
              <a:rPr lang="en-US" altLang="zh-CN" dirty="0"/>
              <a:t>Gluon interaction and two-loops</a:t>
            </a:r>
          </a:p>
          <a:p>
            <a:r>
              <a:rPr lang="en-US" altLang="zh-CN" dirty="0"/>
              <a:t>Quark loop to gluon</a:t>
            </a:r>
          </a:p>
          <a:p>
            <a:r>
              <a:rPr lang="en-US" altLang="zh-CN" dirty="0"/>
              <a:t>Quark induces chromo-magnetic field</a:t>
            </a:r>
          </a:p>
          <a:p>
            <a:r>
              <a:rPr lang="en-US" altLang="zh-CN" dirty="0"/>
              <a:t>Dyson-Schwinger equation</a:t>
            </a:r>
          </a:p>
          <a:p>
            <a:r>
              <a:rPr lang="en-US" altLang="zh-CN" dirty="0"/>
              <a:t>…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344EBA8-20F3-75F6-A330-2387B958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A1B6-42B7-4614-B1EB-D8FA270BA132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517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C2DE0D-D61B-E4AE-4A64-5253976D4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081"/>
            <a:ext cx="7160741" cy="932341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Magnetic field: QCD </a:t>
            </a:r>
            <a:r>
              <a:rPr lang="en-US" altLang="zh-CN" sz="4000" i="1" dirty="0" err="1">
                <a:latin typeface="Curlz MT" panose="04040404050702020202" pitchFamily="82" charset="0"/>
              </a:rPr>
              <a:t>v.s</a:t>
            </a:r>
            <a:r>
              <a:rPr lang="en-US" altLang="zh-CN" sz="4000" i="1" dirty="0">
                <a:latin typeface="Curlz MT" panose="04040404050702020202" pitchFamily="82" charset="0"/>
              </a:rPr>
              <a:t>.</a:t>
            </a:r>
            <a:r>
              <a:rPr lang="en-US" altLang="zh-CN" sz="4000" dirty="0"/>
              <a:t> QED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0AB911-95D7-F8F2-C493-EBE544DDE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657" y="906171"/>
            <a:ext cx="8706134" cy="252283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zh-CN" sz="2400" dirty="0"/>
              <a:t>                         color charge          electric charge</a:t>
            </a:r>
          </a:p>
          <a:p>
            <a:endParaRPr lang="en-US" altLang="zh-CN" sz="2400" dirty="0"/>
          </a:p>
          <a:p>
            <a:r>
              <a:rPr lang="en-US" altLang="zh-CN" sz="2400" dirty="0"/>
              <a:t>u1 quark                +				+</a:t>
            </a:r>
          </a:p>
          <a:p>
            <a:endParaRPr lang="en-US" altLang="zh-CN" sz="2400" dirty="0"/>
          </a:p>
          <a:p>
            <a:r>
              <a:rPr lang="en-US" altLang="zh-CN" sz="2400" dirty="0"/>
              <a:t>u2 quark               </a:t>
            </a:r>
            <a:r>
              <a:rPr lang="en-US" altLang="zh-CN" sz="3200" dirty="0"/>
              <a:t> -</a:t>
            </a:r>
            <a:r>
              <a:rPr lang="en-US" altLang="zh-CN" sz="2400" dirty="0"/>
              <a:t>				+</a:t>
            </a:r>
          </a:p>
        </p:txBody>
      </p:sp>
      <p:pic>
        <p:nvPicPr>
          <p:cNvPr id="2050" name="Picture 2" descr="The &quot;Old Testament&quot; and the Pauli matrices – ETH Library | ETH Zurich">
            <a:extLst>
              <a:ext uri="{FF2B5EF4-FFF2-40B4-BE49-F238E27FC236}">
                <a16:creationId xmlns:a16="http://schemas.microsoft.com/office/drawing/2014/main" id="{0C7003FE-00DE-34BF-B5BC-696A50661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86"/>
          <a:stretch/>
        </p:blipFill>
        <p:spPr bwMode="auto">
          <a:xfrm>
            <a:off x="9257731" y="52081"/>
            <a:ext cx="1587548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CB07E4B-6D9C-1A41-DF21-EF06EDAE9411}"/>
              </a:ext>
            </a:extLst>
          </p:cNvPr>
          <p:cNvSpPr txBox="1"/>
          <p:nvPr/>
        </p:nvSpPr>
        <p:spPr>
          <a:xfrm>
            <a:off x="964657" y="3536892"/>
            <a:ext cx="6856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Chromo-magnetic field weakens electro-magnetic field (effectively)</a:t>
            </a:r>
          </a:p>
          <a:p>
            <a:r>
              <a:rPr lang="en-US" altLang="zh-CN" dirty="0"/>
              <a:t>Competition! Could induce non-monotonic behavior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BCB8D00-7952-E1C0-4D1C-272FC44C8B05}"/>
              </a:ext>
            </a:extLst>
          </p:cNvPr>
          <p:cNvSpPr txBox="1"/>
          <p:nvPr/>
        </p:nvSpPr>
        <p:spPr>
          <a:xfrm>
            <a:off x="964657" y="4133629"/>
            <a:ext cx="3207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May explain the different </a:t>
            </a:r>
          </a:p>
          <a:p>
            <a:r>
              <a:rPr lang="en-US" altLang="zh-CN" dirty="0"/>
              <a:t>background in isobar collision 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AA920AD-BAEA-1122-FF49-6F02E145F817}"/>
              </a:ext>
            </a:extLst>
          </p:cNvPr>
          <p:cNvSpPr txBox="1"/>
          <p:nvPr/>
        </p:nvSpPr>
        <p:spPr>
          <a:xfrm>
            <a:off x="8100868" y="3604528"/>
            <a:ext cx="2779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SU(3), more complicated…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2F65B8F-D40C-C0F9-A555-3E0E199EC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724" y="4183223"/>
            <a:ext cx="6685742" cy="2522830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2F34D59-87E2-33F0-3174-C5EC51D28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A1B6-42B7-4614-B1EB-D8FA270BA132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6134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F7E9E43-7EA0-60C6-40D4-DF1B9E271784}"/>
              </a:ext>
            </a:extLst>
          </p:cNvPr>
          <p:cNvSpPr txBox="1"/>
          <p:nvPr/>
        </p:nvSpPr>
        <p:spPr>
          <a:xfrm>
            <a:off x="6217137" y="24143"/>
            <a:ext cx="6006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Chromo-magnetic field generated spontaneously </a:t>
            </a:r>
            <a:endParaRPr lang="zh-CN" altLang="en-US" sz="2000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D2686A8-68E5-9807-0E89-304BAFD76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883" y="1229971"/>
            <a:ext cx="8083965" cy="96525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AB826DA-027D-8329-F7EB-EB2439E23EA4}"/>
              </a:ext>
            </a:extLst>
          </p:cNvPr>
          <p:cNvSpPr txBox="1"/>
          <p:nvPr/>
        </p:nvSpPr>
        <p:spPr>
          <a:xfrm>
            <a:off x="4739309" y="83517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2305.00757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0267ACB-F389-DB3C-DBA7-F4DFA8B6C7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20"/>
          <a:stretch/>
        </p:blipFill>
        <p:spPr>
          <a:xfrm>
            <a:off x="1361636" y="2563361"/>
            <a:ext cx="1609891" cy="68583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7BA730C-E2E4-5E85-0D60-833D817BDF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87" y="2588673"/>
            <a:ext cx="5397624" cy="196667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0E298ED-A34B-177C-622F-76C762D6E64F}"/>
              </a:ext>
            </a:extLst>
          </p:cNvPr>
          <p:cNvSpPr txBox="1"/>
          <p:nvPr/>
        </p:nvSpPr>
        <p:spPr>
          <a:xfrm>
            <a:off x="202332" y="1392849"/>
            <a:ext cx="25606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the effective potential</a:t>
            </a:r>
            <a:endParaRPr lang="zh-CN" altLang="en-US" sz="20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923E201-E32B-7EF1-0ADD-45F0662B62A7}"/>
              </a:ext>
            </a:extLst>
          </p:cNvPr>
          <p:cNvSpPr txBox="1"/>
          <p:nvPr/>
        </p:nvSpPr>
        <p:spPr>
          <a:xfrm>
            <a:off x="3984922" y="3626584"/>
            <a:ext cx="2569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Chromomagnetic</a:t>
            </a:r>
            <a:r>
              <a:rPr lang="en-US" altLang="zh-CN" dirty="0"/>
              <a:t> field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CA186BF-45E1-3071-A341-AB3656AF1D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76" y="4948802"/>
            <a:ext cx="6531495" cy="69454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573C7AA-85E7-5A1D-5B3D-8A93B98772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76" y="5558771"/>
            <a:ext cx="1866996" cy="8509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243F099-D28A-020D-1771-30DFF7F6C7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847" y="6031870"/>
            <a:ext cx="2552831" cy="75568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9C6D335-E801-7E1B-0BC8-2B15CE4DBA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" y="38170"/>
            <a:ext cx="4612255" cy="1093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305825F0-9120-A600-12FF-39B2C67D28BE}"/>
              </a:ext>
            </a:extLst>
          </p:cNvPr>
          <p:cNvSpPr txBox="1"/>
          <p:nvPr/>
        </p:nvSpPr>
        <p:spPr>
          <a:xfrm>
            <a:off x="775861" y="3556544"/>
            <a:ext cx="27814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Related to Polyakov-loop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62C5B30-B59F-772A-BD86-F4E7E1320453}"/>
              </a:ext>
            </a:extLst>
          </p:cNvPr>
          <p:cNvSpPr txBox="1"/>
          <p:nvPr/>
        </p:nvSpPr>
        <p:spPr>
          <a:xfrm>
            <a:off x="895976" y="4459152"/>
            <a:ext cx="4427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(1) The magnetic field at high temperature: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F62123F-F3FA-0136-72A9-920104112212}"/>
              </a:ext>
            </a:extLst>
          </p:cNvPr>
          <p:cNvSpPr txBox="1"/>
          <p:nvPr/>
        </p:nvSpPr>
        <p:spPr>
          <a:xfrm>
            <a:off x="6367228" y="6225048"/>
            <a:ext cx="172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(2) For pure A0: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04EB0D2-4B26-AB06-5F5F-689C07FE456C}"/>
              </a:ext>
            </a:extLst>
          </p:cNvPr>
          <p:cNvSpPr txBox="1"/>
          <p:nvPr/>
        </p:nvSpPr>
        <p:spPr>
          <a:xfrm>
            <a:off x="4726509" y="438104"/>
            <a:ext cx="27875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Background field method</a:t>
            </a:r>
            <a:endParaRPr lang="zh-CN" altLang="en-US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B56A2360-4DB9-5A10-5DEA-AA957A5C2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2"/>
          <a:stretch/>
        </p:blipFill>
        <p:spPr>
          <a:xfrm>
            <a:off x="4161723" y="2563361"/>
            <a:ext cx="970661" cy="68583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0612F74-D011-FA5B-7EF9-DAB8B48C7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A1B6-42B7-4614-B1EB-D8FA270BA132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5068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59A0DC9-EB26-6554-C50A-7EC6B387E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44" y="1661353"/>
            <a:ext cx="4232763" cy="974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568879F-3346-8795-86BB-3AB5AF19EB71}"/>
              </a:ext>
            </a:extLst>
          </p:cNvPr>
          <p:cNvSpPr txBox="1"/>
          <p:nvPr/>
        </p:nvSpPr>
        <p:spPr>
          <a:xfrm>
            <a:off x="7755211" y="1853531"/>
            <a:ext cx="16546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1910.00654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1ED5E0C-31A1-1CA8-818C-B81F48753A2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44" y="3031710"/>
            <a:ext cx="5366944" cy="1089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5D3A3D6-A1C7-4A84-0C92-2D580CCD9351}"/>
              </a:ext>
            </a:extLst>
          </p:cNvPr>
          <p:cNvSpPr txBox="1"/>
          <p:nvPr/>
        </p:nvSpPr>
        <p:spPr>
          <a:xfrm>
            <a:off x="7759793" y="3481741"/>
            <a:ext cx="23931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/hep-ph/0110280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F92410F-B1E5-150C-FC1B-E6E0DE8468D7}"/>
              </a:ext>
            </a:extLst>
          </p:cNvPr>
          <p:cNvSpPr txBox="1"/>
          <p:nvPr/>
        </p:nvSpPr>
        <p:spPr>
          <a:xfrm>
            <a:off x="7755211" y="544489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2305.00757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120A7BD-904F-FAE5-120D-F4D9811F5D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44" y="281748"/>
            <a:ext cx="4148610" cy="983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A3FF070-246F-EB9C-B74F-690B3A046D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44" y="4472982"/>
            <a:ext cx="5324257" cy="1981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2B3E25B-3BD4-8D81-050A-B79609914D28}"/>
              </a:ext>
            </a:extLst>
          </p:cNvPr>
          <p:cNvSpPr txBox="1"/>
          <p:nvPr/>
        </p:nvSpPr>
        <p:spPr>
          <a:xfrm>
            <a:off x="7820528" y="5362501"/>
            <a:ext cx="17743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2207.08711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9DE4FCB-B0A6-60B0-4CA7-0B8410BFE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A1B6-42B7-4614-B1EB-D8FA270BA132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778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E46B34-4BEB-35AA-0AF4-BAF92D313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Firstly, physical picture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846E05-F209-D33B-1963-DD6A52424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68580"/>
          </a:xfrm>
        </p:spPr>
        <p:txBody>
          <a:bodyPr>
            <a:normAutofit/>
          </a:bodyPr>
          <a:lstStyle/>
          <a:p>
            <a:r>
              <a:rPr lang="en-US" altLang="zh-CN" dirty="0"/>
              <a:t>Why chromo-magnetic field </a:t>
            </a:r>
            <a:r>
              <a:rPr lang="en-US" altLang="zh-CN" sz="2800" b="1" dirty="0"/>
              <a:t>spontaneously </a:t>
            </a:r>
            <a:r>
              <a:rPr lang="en-US" altLang="zh-CN" dirty="0"/>
              <a:t>generated</a:t>
            </a:r>
          </a:p>
          <a:p>
            <a:r>
              <a:rPr lang="en-US" altLang="zh-CN" dirty="0"/>
              <a:t>Magnetic susceptibility: </a:t>
            </a:r>
            <a:r>
              <a:rPr lang="en-US" altLang="zh-CN" dirty="0" err="1"/>
              <a:t>paramagnetism</a:t>
            </a:r>
            <a:r>
              <a:rPr lang="en-US" altLang="zh-CN" dirty="0"/>
              <a:t> </a:t>
            </a:r>
            <a:r>
              <a:rPr lang="en-US" altLang="zh-CN" dirty="0" err="1"/>
              <a:t>v.s</a:t>
            </a:r>
            <a:r>
              <a:rPr lang="en-US" altLang="zh-CN" dirty="0"/>
              <a:t>. diamagnetism</a:t>
            </a:r>
          </a:p>
          <a:p>
            <a:r>
              <a:rPr lang="en-US" altLang="zh-CN" dirty="0"/>
              <a:t>Scalar, spinor, vector particle</a:t>
            </a:r>
          </a:p>
          <a:p>
            <a:r>
              <a:rPr lang="en-US" altLang="zh-CN" dirty="0"/>
              <a:t>Orbital </a:t>
            </a:r>
            <a:r>
              <a:rPr lang="en-US" altLang="zh-CN" dirty="0" err="1"/>
              <a:t>v.s</a:t>
            </a:r>
            <a:r>
              <a:rPr lang="en-US" altLang="zh-CN" dirty="0"/>
              <a:t>. Spin angular momentum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4DE3BC2-E973-53A8-AD5D-5BC8BECD3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335" y="3937770"/>
            <a:ext cx="3976717" cy="50482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17E4D61-F799-4CCF-408F-4994C9194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A1B6-42B7-4614-B1EB-D8FA270BA132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140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E4EB85-59D8-172A-6D31-87F1636B5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068" y="774873"/>
            <a:ext cx="4224333" cy="525688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Negative moment of inertia</a:t>
            </a:r>
            <a:endParaRPr lang="zh-CN" altLang="en-US" sz="2400" dirty="0"/>
          </a:p>
        </p:txBody>
      </p:sp>
      <p:pic>
        <p:nvPicPr>
          <p:cNvPr id="5" name="图片 4" descr="直方图&#10;&#10;AI 生成的内容可能不正确。">
            <a:extLst>
              <a:ext uri="{FF2B5EF4-FFF2-40B4-BE49-F238E27FC236}">
                <a16:creationId xmlns:a16="http://schemas.microsoft.com/office/drawing/2014/main" id="{27A55FE3-91B6-AD27-D924-71B4C80A8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47" y="1253445"/>
            <a:ext cx="4914936" cy="329567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61F488A-0C5A-EB49-ABF2-9E208224F745}"/>
              </a:ext>
            </a:extLst>
          </p:cNvPr>
          <p:cNvSpPr txBox="1"/>
          <p:nvPr/>
        </p:nvSpPr>
        <p:spPr>
          <a:xfrm>
            <a:off x="1057752" y="4674796"/>
            <a:ext cx="34166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Maxim </a:t>
            </a:r>
            <a:r>
              <a:rPr lang="en-US" altLang="zh-CN" dirty="0" err="1"/>
              <a:t>Chernodub</a:t>
            </a:r>
            <a:endParaRPr lang="en-US" altLang="zh-CN" dirty="0"/>
          </a:p>
          <a:p>
            <a:r>
              <a:rPr lang="en-US" altLang="zh-CN" dirty="0"/>
              <a:t>[</a:t>
            </a:r>
            <a:r>
              <a:rPr lang="zh-CN" altLang="en-US" dirty="0"/>
              <a:t>2506.06230</a:t>
            </a:r>
            <a:r>
              <a:rPr lang="en-US" altLang="zh-CN" dirty="0"/>
              <a:t>]</a:t>
            </a:r>
            <a:endParaRPr lang="zh-CN" altLang="en-US" dirty="0"/>
          </a:p>
        </p:txBody>
      </p:sp>
      <p:pic>
        <p:nvPicPr>
          <p:cNvPr id="9" name="图片 8" descr="图表, 折线图&#10;&#10;AI 生成的内容可能不正确。">
            <a:extLst>
              <a:ext uri="{FF2B5EF4-FFF2-40B4-BE49-F238E27FC236}">
                <a16:creationId xmlns:a16="http://schemas.microsoft.com/office/drawing/2014/main" id="{EBD6D6AA-16B2-DC45-421B-F7EF12310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266" y="938284"/>
            <a:ext cx="5224501" cy="378621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A833B30-139D-BB69-8025-ADB6AD5EC725}"/>
              </a:ext>
            </a:extLst>
          </p:cNvPr>
          <p:cNvSpPr txBox="1"/>
          <p:nvPr/>
        </p:nvSpPr>
        <p:spPr>
          <a:xfrm>
            <a:off x="7342464" y="4724499"/>
            <a:ext cx="45279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Kenji </a:t>
            </a:r>
            <a:r>
              <a:rPr lang="en-US" altLang="zh-CN" dirty="0" err="1"/>
              <a:t>Fukushimaa</a:t>
            </a:r>
            <a:r>
              <a:rPr lang="en-US" altLang="zh-CN" dirty="0"/>
              <a:t> , Yusuke Shimada</a:t>
            </a:r>
          </a:p>
          <a:p>
            <a:r>
              <a:rPr lang="en-US" altLang="zh-CN" dirty="0"/>
              <a:t>[</a:t>
            </a:r>
            <a:r>
              <a:rPr lang="zh-CN" altLang="en-US" dirty="0"/>
              <a:t>2506.03560</a:t>
            </a:r>
            <a:r>
              <a:rPr lang="en-US" altLang="zh-CN" dirty="0"/>
              <a:t>]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94FBAC5-5B77-01F8-87C3-943F3BAEABD8}"/>
              </a:ext>
            </a:extLst>
          </p:cNvPr>
          <p:cNvSpPr txBox="1"/>
          <p:nvPr/>
        </p:nvSpPr>
        <p:spPr>
          <a:xfrm>
            <a:off x="6201958" y="568952"/>
            <a:ext cx="55510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Imaginary Rotating Gluonic Matter and Polyakov loop 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C296E0C-5E44-DA0C-4211-D017FD7D9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A1B6-42B7-4614-B1EB-D8FA270BA13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8082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B46F0D-E286-F976-18F9-AD23B135E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87" y="77815"/>
            <a:ext cx="6374735" cy="989061"/>
          </a:xfrm>
          <a:solidFill>
            <a:srgbClr val="153A1D"/>
          </a:solidFill>
        </p:spPr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Rotation &amp; magnetic field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50BC01-C405-2699-942A-7A5CE3E68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87" y="1083545"/>
            <a:ext cx="6488861" cy="4351338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/>
              <a:t>Spin polarization</a:t>
            </a:r>
          </a:p>
          <a:p>
            <a:r>
              <a:rPr lang="en-US" altLang="zh-CN" dirty="0"/>
              <a:t>Spin alignment</a:t>
            </a:r>
          </a:p>
          <a:p>
            <a:endParaRPr lang="en-US" altLang="zh-CN" dirty="0"/>
          </a:p>
          <a:p>
            <a:r>
              <a:rPr lang="en-US" altLang="zh-CN" dirty="0"/>
              <a:t>IMC&amp;MC</a:t>
            </a:r>
          </a:p>
          <a:p>
            <a:r>
              <a:rPr lang="en-US" altLang="zh-CN" dirty="0"/>
              <a:t>Magnetic susceptibility</a:t>
            </a:r>
          </a:p>
          <a:p>
            <a:r>
              <a:rPr lang="en-US" altLang="zh-CN" dirty="0"/>
              <a:t>Meson property</a:t>
            </a:r>
            <a:r>
              <a:rPr lang="zh-CN" altLang="en-US" dirty="0"/>
              <a:t>（</a:t>
            </a:r>
            <a:r>
              <a:rPr lang="en-US" altLang="zh-CN" dirty="0"/>
              <a:t>mass, decay constant…</a:t>
            </a:r>
            <a:r>
              <a:rPr lang="zh-CN" altLang="en-US" dirty="0"/>
              <a:t>）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 err="1"/>
              <a:t>EoS</a:t>
            </a:r>
            <a:endParaRPr lang="en-US" altLang="zh-CN" dirty="0"/>
          </a:p>
          <a:p>
            <a:r>
              <a:rPr lang="en-US" altLang="zh-CN" dirty="0"/>
              <a:t>CEP(chiral phase transition…)</a:t>
            </a:r>
          </a:p>
          <a:p>
            <a:r>
              <a:rPr lang="en-US" altLang="zh-CN" dirty="0"/>
              <a:t>CME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B4C0E45-680E-9618-799E-F0387BD5C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A1B6-42B7-4614-B1EB-D8FA270BA132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9" name="图片 8" descr="文本&#10;&#10;AI 生成的内容可能不正确。">
            <a:extLst>
              <a:ext uri="{FF2B5EF4-FFF2-40B4-BE49-F238E27FC236}">
                <a16:creationId xmlns:a16="http://schemas.microsoft.com/office/drawing/2014/main" id="{59446551-84EA-483E-3312-C99293FEB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13" y="1229318"/>
            <a:ext cx="6843573" cy="1432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图片 10" descr="图表&#10;&#10;AI 生成的内容可能不正确。">
            <a:extLst>
              <a:ext uri="{FF2B5EF4-FFF2-40B4-BE49-F238E27FC236}">
                <a16:creationId xmlns:a16="http://schemas.microsoft.com/office/drawing/2014/main" id="{61CF1171-F494-4AE5-934B-A8DE3EB971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364" y="2515845"/>
            <a:ext cx="3048022" cy="20717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图片 5" descr="图表&#10;&#10;AI 生成的内容可能不正确。">
            <a:extLst>
              <a:ext uri="{FF2B5EF4-FFF2-40B4-BE49-F238E27FC236}">
                <a16:creationId xmlns:a16="http://schemas.microsoft.com/office/drawing/2014/main" id="{59DC708D-9C10-F6C7-8BC4-C6FAE1BC2E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144" y="3415762"/>
            <a:ext cx="3355576" cy="3417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204645F-72D7-D820-D285-B423853B07D9}"/>
              </a:ext>
            </a:extLst>
          </p:cNvPr>
          <p:cNvSpPr txBox="1"/>
          <p:nvPr/>
        </p:nvSpPr>
        <p:spPr>
          <a:xfrm>
            <a:off x="266887" y="5362324"/>
            <a:ext cx="4340673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Magnetic field is not enough to solve all these phenomena simultaneously,</a:t>
            </a:r>
          </a:p>
          <a:p>
            <a:r>
              <a:rPr lang="en-US" altLang="zh-CN" dirty="0"/>
              <a:t>Chromo-magnetic field is missed.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11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93463B7-00B7-9500-F622-49EF58E3A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358" y="1317337"/>
            <a:ext cx="3545888" cy="343242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EA31934-441D-739E-450E-1D91806DE521}"/>
              </a:ext>
            </a:extLst>
          </p:cNvPr>
          <p:cNvSpPr txBox="1"/>
          <p:nvPr/>
        </p:nvSpPr>
        <p:spPr>
          <a:xfrm>
            <a:off x="2539723" y="704052"/>
            <a:ext cx="2047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Proton spin crisis</a:t>
            </a:r>
            <a:endParaRPr lang="zh-CN" altLang="en-US" sz="20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1BEAEC7-C57D-1A03-0176-753327CB2718}"/>
              </a:ext>
            </a:extLst>
          </p:cNvPr>
          <p:cNvSpPr txBox="1"/>
          <p:nvPr/>
        </p:nvSpPr>
        <p:spPr>
          <a:xfrm>
            <a:off x="1462958" y="4903021"/>
            <a:ext cx="4447693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i="1" dirty="0"/>
              <a:t>Glue Spin and Helicity in the Proton from Lattice QCD</a:t>
            </a:r>
          </a:p>
          <a:p>
            <a:r>
              <a:rPr lang="en-US" altLang="zh-CN" sz="1100" i="1" dirty="0"/>
              <a:t>Yi-Bo Yang, Raza </a:t>
            </a:r>
            <a:r>
              <a:rPr lang="en-US" altLang="zh-CN" sz="1100" i="1" dirty="0" err="1"/>
              <a:t>Sabbir</a:t>
            </a:r>
            <a:r>
              <a:rPr lang="en-US" altLang="zh-CN" sz="1100" i="1" dirty="0"/>
              <a:t> </a:t>
            </a:r>
            <a:r>
              <a:rPr lang="en-US" altLang="zh-CN" sz="1100" i="1" dirty="0" err="1"/>
              <a:t>Sufian</a:t>
            </a:r>
            <a:r>
              <a:rPr lang="en-US" altLang="zh-CN" sz="1100" i="1" dirty="0"/>
              <a:t>, Andrei Alexandru, Terrence Draper, Michael J. </a:t>
            </a:r>
            <a:r>
              <a:rPr lang="en-US" altLang="zh-CN" sz="1100" i="1" dirty="0" err="1"/>
              <a:t>Glatzmaier</a:t>
            </a:r>
            <a:r>
              <a:rPr lang="en-US" altLang="zh-CN" sz="1100" i="1" dirty="0"/>
              <a:t>, Keh-Fei Liu, and Yong Zhao (</a:t>
            </a:r>
            <a:r>
              <a:rPr lang="el-GR" altLang="zh-CN" sz="1100" i="1" dirty="0"/>
              <a:t>χ</a:t>
            </a:r>
            <a:r>
              <a:rPr lang="en-US" altLang="zh-CN" sz="1100" i="1" dirty="0"/>
              <a:t>QCD Collaboration). </a:t>
            </a:r>
          </a:p>
          <a:p>
            <a:r>
              <a:rPr lang="en-US" altLang="zh-CN" sz="1100" i="1" dirty="0"/>
              <a:t>Phys. Rev. Lett. 118, 102001 (2017)</a:t>
            </a:r>
            <a:endParaRPr lang="zh-CN" altLang="en-US" sz="1100" i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204F285-4199-F693-385E-F4DD017690C7}"/>
              </a:ext>
            </a:extLst>
          </p:cNvPr>
          <p:cNvSpPr txBox="1"/>
          <p:nvPr/>
        </p:nvSpPr>
        <p:spPr>
          <a:xfrm>
            <a:off x="1359885" y="5995004"/>
            <a:ext cx="4653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LQCD: 50% of proton spin comes from gluon!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B356A51-D071-8CF1-219A-4C79397E7D39}"/>
              </a:ext>
            </a:extLst>
          </p:cNvPr>
          <p:cNvSpPr txBox="1"/>
          <p:nvPr/>
        </p:nvSpPr>
        <p:spPr>
          <a:xfrm>
            <a:off x="7732919" y="704052"/>
            <a:ext cx="2412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Quark </a:t>
            </a:r>
            <a:r>
              <a:rPr lang="en-US" altLang="zh-CN" sz="2000" dirty="0">
                <a:solidFill>
                  <a:srgbClr val="FF0000"/>
                </a:solidFill>
              </a:rPr>
              <a:t>gluon</a:t>
            </a:r>
            <a:r>
              <a:rPr lang="en-US" altLang="zh-CN" sz="2000" dirty="0"/>
              <a:t> plasma</a:t>
            </a:r>
            <a:endParaRPr lang="zh-CN" altLang="en-US" sz="20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FEC7870-7822-B091-A678-38008AB30034}"/>
              </a:ext>
            </a:extLst>
          </p:cNvPr>
          <p:cNvSpPr txBox="1"/>
          <p:nvPr/>
        </p:nvSpPr>
        <p:spPr>
          <a:xfrm>
            <a:off x="8051916" y="5746884"/>
            <a:ext cx="209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Gluon is important!</a:t>
            </a:r>
            <a:endParaRPr lang="zh-CN" altLang="en-US" dirty="0"/>
          </a:p>
        </p:txBody>
      </p:sp>
      <p:pic>
        <p:nvPicPr>
          <p:cNvPr id="1028" name="Picture 4" descr="News / FIAS">
            <a:extLst>
              <a:ext uri="{FF2B5EF4-FFF2-40B4-BE49-F238E27FC236}">
                <a16:creationId xmlns:a16="http://schemas.microsoft.com/office/drawing/2014/main" id="{04DB231E-1651-E589-92F3-D0FA22B03A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8" r="24086"/>
          <a:stretch/>
        </p:blipFill>
        <p:spPr bwMode="auto">
          <a:xfrm>
            <a:off x="7169146" y="1318867"/>
            <a:ext cx="3506820" cy="343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8E864C41-CAC8-3175-1327-CB3847C1C567}"/>
              </a:ext>
            </a:extLst>
          </p:cNvPr>
          <p:cNvSpPr txBox="1"/>
          <p:nvPr/>
        </p:nvSpPr>
        <p:spPr>
          <a:xfrm>
            <a:off x="7205144" y="5354467"/>
            <a:ext cx="3470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Same order of mass, larger spin…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BE083DD-CFE3-4FDA-8F4D-C9A48325B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A1B6-42B7-4614-B1EB-D8FA270BA13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8246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63B378-9398-0DE7-1B0B-9BCA99582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Physical picture of “</a:t>
            </a:r>
            <a:r>
              <a:rPr lang="en-US" altLang="zh-CN" dirty="0" err="1"/>
              <a:t>Savvidy</a:t>
            </a:r>
            <a:r>
              <a:rPr lang="en-US" altLang="zh-CN" dirty="0"/>
              <a:t> Vacuum”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8831DEF-CDA1-08F5-8B5A-260A954FEA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77146"/>
                <a:ext cx="10515600" cy="4351338"/>
              </a:xfrm>
              <a:ln>
                <a:solidFill>
                  <a:srgbClr val="153A1D"/>
                </a:solidFill>
              </a:ln>
            </p:spPr>
            <p:txBody>
              <a:bodyPr/>
              <a:lstStyle/>
              <a:p>
                <a:r>
                  <a:rPr lang="en-US" altLang="zh-CN" dirty="0"/>
                  <a:t>Spin-1 charged particle under magnetic field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+1+2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𝑔𝐻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r>
                  <a:rPr lang="en-US" altLang="zh-CN" dirty="0"/>
                  <a:t>Para-magnetism:</a:t>
                </a:r>
              </a:p>
              <a:p>
                <a:r>
                  <a:rPr lang="en-US" altLang="zh-CN" dirty="0"/>
                  <a:t>Magnetic field </a:t>
                </a:r>
                <a:r>
                  <a:rPr lang="zh-CN" altLang="en-US" dirty="0"/>
                  <a:t>→ </a:t>
                </a:r>
                <a:r>
                  <a:rPr lang="en-US" altLang="zh-CN" dirty="0"/>
                  <a:t>more spin align with magnetic field</a:t>
                </a:r>
                <a:r>
                  <a:rPr lang="zh-CN" altLang="en-US" dirty="0"/>
                  <a:t>→ </a:t>
                </a:r>
                <a:r>
                  <a:rPr lang="en-US" altLang="zh-CN" dirty="0"/>
                  <a:t>stronger magnetic field</a:t>
                </a:r>
              </a:p>
              <a:p>
                <a:r>
                  <a:rPr lang="en-US" altLang="zh-CN" dirty="0"/>
                  <a:t>Stronger magnetic field</a:t>
                </a:r>
                <a:r>
                  <a:rPr lang="zh-CN" altLang="en-US" dirty="0"/>
                  <a:t> → </a:t>
                </a:r>
                <a:r>
                  <a:rPr lang="en-US" altLang="zh-CN" dirty="0"/>
                  <a:t>lower energy of vector fields</a:t>
                </a:r>
              </a:p>
              <a:p>
                <a:r>
                  <a:rPr lang="en-US" altLang="zh-CN" dirty="0"/>
                  <a:t>But higher magnetic field self-energy</a:t>
                </a:r>
              </a:p>
              <a:p>
                <a:r>
                  <a:rPr lang="en-US" altLang="zh-CN" dirty="0"/>
                  <a:t>Equilibrium state </a:t>
                </a:r>
                <a:r>
                  <a:rPr lang="zh-CN" altLang="en-US" dirty="0"/>
                  <a:t>→ </a:t>
                </a:r>
                <a:r>
                  <a:rPr lang="en-US" altLang="zh-CN" dirty="0"/>
                  <a:t> finite magnetic field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8831DEF-CDA1-08F5-8B5A-260A954FEA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77146"/>
                <a:ext cx="10515600" cy="4351338"/>
              </a:xfrm>
              <a:blipFill>
                <a:blip r:embed="rId2"/>
                <a:stretch>
                  <a:fillRect l="-984" t="-2514"/>
                </a:stretch>
              </a:blipFill>
              <a:ln>
                <a:solidFill>
                  <a:srgbClr val="153A1D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2BCC5C-DA09-D8E6-2D68-499C04D50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A1B6-42B7-4614-B1EB-D8FA270BA13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307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63B378-9398-0DE7-1B0B-9BCA99582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Higgs mechanism picture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8831DEF-CDA1-08F5-8B5A-260A954FEA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77146"/>
                <a:ext cx="10515600" cy="2785130"/>
              </a:xfrm>
              <a:ln>
                <a:solidFill>
                  <a:srgbClr val="153A1D"/>
                </a:solidFill>
              </a:ln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LLL of Spin-1 charged particle under magnetic field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𝑔𝐻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dirty="0"/>
                  <a:t>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𝑔𝐻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altLang="zh-CN" dirty="0"/>
              </a:p>
              <a:p>
                <a:r>
                  <a:rPr lang="en-US" altLang="zh-CN" dirty="0"/>
                  <a:t>(1) gH increases, energy decreases, more stable.</a:t>
                </a:r>
              </a:p>
              <a:p>
                <a:r>
                  <a:rPr lang="en-US" altLang="zh-CN" dirty="0"/>
                  <a:t>(2) Negative mass square</a:t>
                </a:r>
                <a:r>
                  <a:rPr lang="zh-CN" altLang="en-US" dirty="0"/>
                  <a:t> →</a:t>
                </a:r>
                <a:r>
                  <a:rPr lang="en-US" altLang="zh-CN" dirty="0"/>
                  <a:t>unstable Tachyon mode</a:t>
                </a:r>
              </a:p>
              <a:p>
                <a:r>
                  <a:rPr lang="en-US" altLang="zh-CN" dirty="0"/>
                  <a:t>Higgs mechanism</a:t>
                </a:r>
                <a:r>
                  <a:rPr lang="zh-CN" altLang="en-US" dirty="0"/>
                  <a:t> →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CN" altLang="en-US" dirty="0"/>
                  <a:t>→</a:t>
                </a:r>
                <a:r>
                  <a:rPr lang="en-US" altLang="zh-CN" dirty="0"/>
                  <a:t>Gluon mass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8831DEF-CDA1-08F5-8B5A-260A954FEA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77146"/>
                <a:ext cx="10515600" cy="2785130"/>
              </a:xfrm>
              <a:blipFill>
                <a:blip r:embed="rId2"/>
                <a:stretch>
                  <a:fillRect l="-984" t="-3922"/>
                </a:stretch>
              </a:blipFill>
              <a:ln>
                <a:solidFill>
                  <a:srgbClr val="153A1D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4875DEA-31B0-3EC1-E7F7-560C48380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A1B6-42B7-4614-B1EB-D8FA270BA13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844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9C0241-39B9-7F67-E9FA-682F1BE21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86" y="92758"/>
            <a:ext cx="4963921" cy="622189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SU(2) Yang-Mills theory</a:t>
            </a:r>
            <a:endParaRPr lang="zh-CN" altLang="en-US" sz="3200" dirty="0"/>
          </a:p>
        </p:txBody>
      </p:sp>
      <p:pic>
        <p:nvPicPr>
          <p:cNvPr id="7" name="图片 6" descr="文本, 信件&#10;&#10;AI 生成的内容可能不正确。">
            <a:extLst>
              <a:ext uri="{FF2B5EF4-FFF2-40B4-BE49-F238E27FC236}">
                <a16:creationId xmlns:a16="http://schemas.microsoft.com/office/drawing/2014/main" id="{735F0002-12C5-EB4B-13CF-B8E018AF6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8" t="12318" r="46994" b="73394"/>
          <a:stretch/>
        </p:blipFill>
        <p:spPr>
          <a:xfrm>
            <a:off x="4678261" y="76733"/>
            <a:ext cx="2162962" cy="737000"/>
          </a:xfrm>
          <a:prstGeom prst="rect">
            <a:avLst/>
          </a:prstGeom>
        </p:spPr>
      </p:pic>
      <p:pic>
        <p:nvPicPr>
          <p:cNvPr id="9" name="图片 8" descr="文本, 信件&#10;&#10;AI 生成的内容可能不正确。">
            <a:extLst>
              <a:ext uri="{FF2B5EF4-FFF2-40B4-BE49-F238E27FC236}">
                <a16:creationId xmlns:a16="http://schemas.microsoft.com/office/drawing/2014/main" id="{89093042-28EE-0C4E-A98B-CD3BF1B0E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t="32086" r="28444" b="54788"/>
          <a:stretch/>
        </p:blipFill>
        <p:spPr>
          <a:xfrm>
            <a:off x="7048996" y="179169"/>
            <a:ext cx="3579990" cy="53577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39742AD-9FE4-9EC2-EB56-EAE84BB24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34" y="871510"/>
            <a:ext cx="8353860" cy="37987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BE179DC-8077-E71A-4079-F154B1F412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4"/>
          <a:stretch/>
        </p:blipFill>
        <p:spPr>
          <a:xfrm>
            <a:off x="8784462" y="871510"/>
            <a:ext cx="2274373" cy="41314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374CDAF-00F2-88A9-D095-57F90441760B}"/>
              </a:ext>
            </a:extLst>
          </p:cNvPr>
          <p:cNvSpPr txBox="1"/>
          <p:nvPr/>
        </p:nvSpPr>
        <p:spPr>
          <a:xfrm>
            <a:off x="282835" y="1365592"/>
            <a:ext cx="5161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Free charged gluon under chromo-magnetic field:</a:t>
            </a:r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670FD62E-3300-8B13-796D-F163D9DC4CA4}"/>
              </a:ext>
            </a:extLst>
          </p:cNvPr>
          <p:cNvGrpSpPr/>
          <p:nvPr/>
        </p:nvGrpSpPr>
        <p:grpSpPr>
          <a:xfrm>
            <a:off x="357931" y="1789830"/>
            <a:ext cx="6961464" cy="638829"/>
            <a:chOff x="701879" y="2587331"/>
            <a:chExt cx="6961464" cy="638829"/>
          </a:xfrm>
        </p:grpSpPr>
        <p:pic>
          <p:nvPicPr>
            <p:cNvPr id="23" name="图片 22" descr="图片包含 文本&#10;&#10;AI 生成的内容可能不正确。">
              <a:extLst>
                <a:ext uri="{FF2B5EF4-FFF2-40B4-BE49-F238E27FC236}">
                  <a16:creationId xmlns:a16="http://schemas.microsoft.com/office/drawing/2014/main" id="{C98E3334-4961-A8FE-FCBB-9C9F76253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54"/>
            <a:stretch/>
          </p:blipFill>
          <p:spPr>
            <a:xfrm>
              <a:off x="981594" y="2587331"/>
              <a:ext cx="6681749" cy="638829"/>
            </a:xfrm>
            <a:prstGeom prst="rect">
              <a:avLst/>
            </a:prstGeom>
          </p:spPr>
        </p:pic>
        <p:pic>
          <p:nvPicPr>
            <p:cNvPr id="25" name="图片 24" descr="卡通人物&#10;&#10;AI 生成的内容可能不正确。">
              <a:extLst>
                <a:ext uri="{FF2B5EF4-FFF2-40B4-BE49-F238E27FC236}">
                  <a16:creationId xmlns:a16="http://schemas.microsoft.com/office/drawing/2014/main" id="{023BF0CF-ED57-8E3B-33FE-705513391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879" y="2674138"/>
              <a:ext cx="466728" cy="490541"/>
            </a:xfrm>
            <a:prstGeom prst="rect">
              <a:avLst/>
            </a:prstGeom>
          </p:spPr>
        </p:pic>
      </p:grpSp>
      <p:pic>
        <p:nvPicPr>
          <p:cNvPr id="27" name="图片 26" descr="文本, 信件&#10;&#10;AI 生成的内容可能不正确。">
            <a:extLst>
              <a:ext uri="{FF2B5EF4-FFF2-40B4-BE49-F238E27FC236}">
                <a16:creationId xmlns:a16="http://schemas.microsoft.com/office/drawing/2014/main" id="{2D97309E-964E-3933-93BA-81C586B5BA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01"/>
          <a:stretch/>
        </p:blipFill>
        <p:spPr>
          <a:xfrm>
            <a:off x="396390" y="2515466"/>
            <a:ext cx="5955123" cy="840130"/>
          </a:xfrm>
          <a:prstGeom prst="rect">
            <a:avLst/>
          </a:prstGeom>
        </p:spPr>
      </p:pic>
      <p:pic>
        <p:nvPicPr>
          <p:cNvPr id="4" name="图片 3" descr="文本, 信件&#10;&#10;AI 生成的内容可能不正确。">
            <a:extLst>
              <a:ext uri="{FF2B5EF4-FFF2-40B4-BE49-F238E27FC236}">
                <a16:creationId xmlns:a16="http://schemas.microsoft.com/office/drawing/2014/main" id="{F5EF2D5D-C332-60F6-863B-39AED1F90C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50000" r="8059"/>
          <a:stretch/>
        </p:blipFill>
        <p:spPr>
          <a:xfrm>
            <a:off x="7382383" y="2367178"/>
            <a:ext cx="4477672" cy="102713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3766660-669D-5BCA-BB25-198CF63560DB}"/>
              </a:ext>
            </a:extLst>
          </p:cNvPr>
          <p:cNvSpPr txBox="1"/>
          <p:nvPr/>
        </p:nvSpPr>
        <p:spPr>
          <a:xfrm>
            <a:off x="453006" y="368696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EoM</a:t>
            </a:r>
            <a:r>
              <a:rPr lang="en-US" altLang="zh-CN" dirty="0"/>
              <a:t>:</a:t>
            </a:r>
            <a:endParaRPr lang="zh-CN" altLang="en-US" dirty="0"/>
          </a:p>
        </p:txBody>
      </p:sp>
      <p:pic>
        <p:nvPicPr>
          <p:cNvPr id="8" name="图片 7" descr="文本&#10;&#10;AI 生成的内容可能不正确。">
            <a:extLst>
              <a:ext uri="{FF2B5EF4-FFF2-40B4-BE49-F238E27FC236}">
                <a16:creationId xmlns:a16="http://schemas.microsoft.com/office/drawing/2014/main" id="{A7050F8C-DA25-280B-B106-680E9E68AE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612" y="3541200"/>
            <a:ext cx="5001909" cy="66085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8454407-DBBC-07B8-CA20-405209CBD3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303" y="4220586"/>
            <a:ext cx="6377385" cy="73503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2972F815-7CA3-F3B9-3C8F-2B0702A5106D}"/>
              </a:ext>
            </a:extLst>
          </p:cNvPr>
          <p:cNvSpPr txBox="1"/>
          <p:nvPr/>
        </p:nvSpPr>
        <p:spPr>
          <a:xfrm>
            <a:off x="453006" y="4264938"/>
            <a:ext cx="3523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Solution in the x-y plane in infinite system: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679785B-DAE5-38FB-AD5F-82A25FAF307D}"/>
              </a:ext>
            </a:extLst>
          </p:cNvPr>
          <p:cNvSpPr txBox="1"/>
          <p:nvPr/>
        </p:nvSpPr>
        <p:spPr>
          <a:xfrm>
            <a:off x="448130" y="4955619"/>
            <a:ext cx="3012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Spin –up polarization vector:</a:t>
            </a:r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48782343-9C12-7646-231E-738357F9AB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29" y="5324951"/>
            <a:ext cx="5759043" cy="138249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2D30D76-6DE5-809E-E098-946418741A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65" y="5176988"/>
            <a:ext cx="2632779" cy="1512635"/>
          </a:xfrm>
          <a:prstGeom prst="rect">
            <a:avLst/>
          </a:prstGeom>
        </p:spPr>
      </p:pic>
      <p:sp>
        <p:nvSpPr>
          <p:cNvPr id="21" name="箭头: 右 20">
            <a:extLst>
              <a:ext uri="{FF2B5EF4-FFF2-40B4-BE49-F238E27FC236}">
                <a16:creationId xmlns:a16="http://schemas.microsoft.com/office/drawing/2014/main" id="{A0099B20-7A63-D000-8368-655D7475015E}"/>
              </a:ext>
            </a:extLst>
          </p:cNvPr>
          <p:cNvSpPr/>
          <p:nvPr/>
        </p:nvSpPr>
        <p:spPr>
          <a:xfrm>
            <a:off x="6732165" y="5931961"/>
            <a:ext cx="1929468" cy="246530"/>
          </a:xfrm>
          <a:prstGeom prst="rightArrow">
            <a:avLst/>
          </a:prstGeom>
          <a:solidFill>
            <a:srgbClr val="153A1D"/>
          </a:solidFill>
          <a:ln>
            <a:solidFill>
              <a:srgbClr val="153A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4D21C9A-9156-10D8-C7EF-ECB37D0F5F19}"/>
              </a:ext>
            </a:extLst>
          </p:cNvPr>
          <p:cNvSpPr txBox="1"/>
          <p:nvPr/>
        </p:nvSpPr>
        <p:spPr>
          <a:xfrm>
            <a:off x="7382383" y="5562539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LLL</a:t>
            </a:r>
            <a:endParaRPr lang="zh-CN" altLang="en-US" dirty="0"/>
          </a:p>
        </p:txBody>
      </p:sp>
      <p:sp>
        <p:nvSpPr>
          <p:cNvPr id="24" name="灯片编号占位符 23">
            <a:extLst>
              <a:ext uri="{FF2B5EF4-FFF2-40B4-BE49-F238E27FC236}">
                <a16:creationId xmlns:a16="http://schemas.microsoft.com/office/drawing/2014/main" id="{1E525C0B-A969-2F49-F3FE-4C272E2AA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A1B6-42B7-4614-B1EB-D8FA270BA132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0434864-9754-2313-46C6-B9DE95A0C572}"/>
              </a:ext>
            </a:extLst>
          </p:cNvPr>
          <p:cNvSpPr txBox="1"/>
          <p:nvPr/>
        </p:nvSpPr>
        <p:spPr>
          <a:xfrm>
            <a:off x="8225406" y="3731651"/>
            <a:ext cx="19294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Laguerre function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5091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FE1AD03-0F15-E1CF-0F6B-CAB0114A2FAD}"/>
              </a:ext>
            </a:extLst>
          </p:cNvPr>
          <p:cNvSpPr txBox="1"/>
          <p:nvPr/>
        </p:nvSpPr>
        <p:spPr>
          <a:xfrm>
            <a:off x="617018" y="183288"/>
            <a:ext cx="3709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Effective Lagrangian of LLL</a:t>
            </a:r>
            <a:endParaRPr lang="zh-CN" altLang="en-US" sz="2400" dirty="0"/>
          </a:p>
        </p:txBody>
      </p:sp>
      <p:pic>
        <p:nvPicPr>
          <p:cNvPr id="6" name="图片 5" descr="文本&#10;&#10;AI 生成的内容可能不正确。">
            <a:extLst>
              <a:ext uri="{FF2B5EF4-FFF2-40B4-BE49-F238E27FC236}">
                <a16:creationId xmlns:a16="http://schemas.microsoft.com/office/drawing/2014/main" id="{25D3E2CE-A425-58CD-2111-C303B3124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84" y="2442743"/>
            <a:ext cx="6505236" cy="10529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FFA5B8F-820A-8046-F88A-B9368C64013A}"/>
                  </a:ext>
                </a:extLst>
              </p:cNvPr>
              <p:cNvSpPr txBox="1"/>
              <p:nvPr/>
            </p:nvSpPr>
            <p:spPr>
              <a:xfrm>
                <a:off x="2961315" y="1231766"/>
                <a:ext cx="2038443" cy="57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FFA5B8F-820A-8046-F88A-B9368C640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315" y="1231766"/>
                <a:ext cx="2038443" cy="5722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0560F34-25C3-F16A-7922-CCB4E6391523}"/>
                  </a:ext>
                </a:extLst>
              </p:cNvPr>
              <p:cNvSpPr txBox="1"/>
              <p:nvPr/>
            </p:nvSpPr>
            <p:spPr>
              <a:xfrm>
                <a:off x="679508" y="1231766"/>
                <a:ext cx="2138919" cy="57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0560F34-25C3-F16A-7922-CCB4E6391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08" y="1231766"/>
                <a:ext cx="2138919" cy="5722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085DDE4-AE04-B67F-35D0-F273A01E5967}"/>
                  </a:ext>
                </a:extLst>
              </p:cNvPr>
              <p:cNvSpPr txBox="1"/>
              <p:nvPr/>
            </p:nvSpPr>
            <p:spPr>
              <a:xfrm>
                <a:off x="646378" y="691341"/>
                <a:ext cx="7863691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Only consider the 1- and 2- component of the vector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dirty="0"/>
                  <a:t>, and define: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085DDE4-AE04-B67F-35D0-F273A01E5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78" y="691341"/>
                <a:ext cx="7863691" cy="391646"/>
              </a:xfrm>
              <a:prstGeom prst="rect">
                <a:avLst/>
              </a:prstGeom>
              <a:blipFill>
                <a:blip r:embed="rId5"/>
                <a:stretch>
                  <a:fillRect l="-620" t="-6154" r="-620" b="-1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411FD867-781E-989A-EDA8-0CE3B15A0543}"/>
              </a:ext>
            </a:extLst>
          </p:cNvPr>
          <p:cNvSpPr txBox="1"/>
          <p:nvPr/>
        </p:nvSpPr>
        <p:spPr>
          <a:xfrm>
            <a:off x="646378" y="1952818"/>
            <a:ext cx="224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Now the Lagrangian:</a:t>
            </a:r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D3E6508B-4B8A-BD21-6BCA-30AD2E7F0E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22" y="4130289"/>
            <a:ext cx="7289100" cy="67817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674D513-2198-B40D-2BEF-1D11533315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91" y="3689828"/>
            <a:ext cx="6177466" cy="3507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3E4154A-5990-81F1-FA74-DED4C11D2C87}"/>
                  </a:ext>
                </a:extLst>
              </p:cNvPr>
              <p:cNvSpPr txBox="1"/>
              <p:nvPr/>
            </p:nvSpPr>
            <p:spPr>
              <a:xfrm>
                <a:off x="692022" y="4928991"/>
                <a:ext cx="682870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has negative square mass while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normal,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dominant: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3E4154A-5990-81F1-FA74-DED4C11D2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22" y="4928991"/>
                <a:ext cx="6828707" cy="369332"/>
              </a:xfrm>
              <a:prstGeom prst="rect">
                <a:avLst/>
              </a:prstGeom>
              <a:blipFill>
                <a:blip r:embed="rId8"/>
                <a:stretch>
                  <a:fillRect t="-10000" r="-2321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图片 20" descr="图示&#10;&#10;AI 生成的内容可能不正确。">
            <a:extLst>
              <a:ext uri="{FF2B5EF4-FFF2-40B4-BE49-F238E27FC236}">
                <a16:creationId xmlns:a16="http://schemas.microsoft.com/office/drawing/2014/main" id="{A7346B91-8F1C-7B8F-A638-85FF2C82C5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01" y="5374812"/>
            <a:ext cx="4696221" cy="1221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灯片编号占位符 21">
            <a:extLst>
              <a:ext uri="{FF2B5EF4-FFF2-40B4-BE49-F238E27FC236}">
                <a16:creationId xmlns:a16="http://schemas.microsoft.com/office/drawing/2014/main" id="{FB044510-8245-6019-67C6-C2E1F64D0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A1B6-42B7-4614-B1EB-D8FA270BA13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2546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</TotalTime>
  <Words>1087</Words>
  <Application>Microsoft Office PowerPoint</Application>
  <PresentationFormat>宽屏</PresentationFormat>
  <Paragraphs>209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等线</vt:lpstr>
      <vt:lpstr>等线 Light</vt:lpstr>
      <vt:lpstr>Arial</vt:lpstr>
      <vt:lpstr>Calibri Light</vt:lpstr>
      <vt:lpstr>Cambria Math</vt:lpstr>
      <vt:lpstr>Curlz MT</vt:lpstr>
      <vt:lpstr>Office 主题​​</vt:lpstr>
      <vt:lpstr>Gluondynamics under rotation</vt:lpstr>
      <vt:lpstr>PowerPoint 演示文稿</vt:lpstr>
      <vt:lpstr>Negative moment of inertia</vt:lpstr>
      <vt:lpstr>Rotation &amp; magnetic field</vt:lpstr>
      <vt:lpstr>PowerPoint 演示文稿</vt:lpstr>
      <vt:lpstr>Physical picture of “Savvidy Vacuum”</vt:lpstr>
      <vt:lpstr>Higgs mechanism picture</vt:lpstr>
      <vt:lpstr>SU(2) Yang-Mills theory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Rotation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Possible implications</vt:lpstr>
      <vt:lpstr>BACKUP</vt:lpstr>
      <vt:lpstr>PowerPoint 演示文稿</vt:lpstr>
      <vt:lpstr>PowerPoint 演示文稿</vt:lpstr>
      <vt:lpstr>Future improvements</vt:lpstr>
      <vt:lpstr>Magnetic field: QCD v.s. QED</vt:lpstr>
      <vt:lpstr>PowerPoint 演示文稿</vt:lpstr>
      <vt:lpstr>PowerPoint 演示文稿</vt:lpstr>
      <vt:lpstr>Firstly, physical picture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坤 许</dc:creator>
  <cp:lastModifiedBy>坤 许</cp:lastModifiedBy>
  <cp:revision>92</cp:revision>
  <dcterms:created xsi:type="dcterms:W3CDTF">2024-11-29T09:38:04Z</dcterms:created>
  <dcterms:modified xsi:type="dcterms:W3CDTF">2025-06-18T06:36:25Z</dcterms:modified>
</cp:coreProperties>
</file>