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5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6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7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8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9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20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21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22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3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4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5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6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7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.xml" ContentType="application/vnd.openxmlformats-officedocument.presentationml.notesSlide+xml"/>
  <Override PartName="/ppt/tags/tag3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4.xml" ContentType="application/vnd.openxmlformats-officedocument.presentationml.notesSlide+xml"/>
  <Override PartName="/ppt/tags/tag47.xml" ContentType="application/vnd.openxmlformats-officedocument.presentationml.tags+xml"/>
  <Override PartName="/ppt/notesSlides/notesSlide5.xml" ContentType="application/vnd.openxmlformats-officedocument.presentationml.notesSlide+xml"/>
  <Override PartName="/ppt/tags/tag4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9.xml" ContentType="application/vnd.openxmlformats-officedocument.presentationml.notesSlide+xml"/>
  <Override PartName="/ppt/tags/tag5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5" r:id="rId3"/>
    <p:sldMasterId id="2147483688" r:id="rId4"/>
    <p:sldMasterId id="2147483714" r:id="rId5"/>
    <p:sldMasterId id="2147483730" r:id="rId6"/>
    <p:sldMasterId id="2147483768" r:id="rId7"/>
    <p:sldMasterId id="2147483773" r:id="rId8"/>
    <p:sldMasterId id="2147483804" r:id="rId9"/>
    <p:sldMasterId id="2147483834" r:id="rId10"/>
    <p:sldMasterId id="2147483861" r:id="rId11"/>
    <p:sldMasterId id="2147483873" r:id="rId12"/>
    <p:sldMasterId id="2147483922" r:id="rId13"/>
    <p:sldMasterId id="2147483926" r:id="rId14"/>
    <p:sldMasterId id="2147483939" r:id="rId15"/>
    <p:sldMasterId id="2147483944" r:id="rId16"/>
    <p:sldMasterId id="2147483957" r:id="rId17"/>
    <p:sldMasterId id="2147483969" r:id="rId18"/>
    <p:sldMasterId id="2147483975" r:id="rId19"/>
    <p:sldMasterId id="2147483988" r:id="rId20"/>
    <p:sldMasterId id="2147484006" r:id="rId21"/>
    <p:sldMasterId id="2147484026" r:id="rId22"/>
    <p:sldMasterId id="2147484034" r:id="rId23"/>
    <p:sldMasterId id="2147484046" r:id="rId24"/>
    <p:sldMasterId id="2147484054" r:id="rId25"/>
    <p:sldMasterId id="2147484067" r:id="rId26"/>
    <p:sldMasterId id="2147484103" r:id="rId27"/>
    <p:sldMasterId id="2147484117" r:id="rId28"/>
  </p:sldMasterIdLst>
  <p:notesMasterIdLst>
    <p:notesMasterId r:id="rId91"/>
  </p:notesMasterIdLst>
  <p:handoutMasterIdLst>
    <p:handoutMasterId r:id="rId92"/>
  </p:handoutMasterIdLst>
  <p:sldIdLst>
    <p:sldId id="256" r:id="rId29"/>
    <p:sldId id="6566" r:id="rId30"/>
    <p:sldId id="6567" r:id="rId31"/>
    <p:sldId id="6568" r:id="rId32"/>
    <p:sldId id="578" r:id="rId33"/>
    <p:sldId id="482" r:id="rId34"/>
    <p:sldId id="483" r:id="rId35"/>
    <p:sldId id="485" r:id="rId36"/>
    <p:sldId id="21458" r:id="rId37"/>
    <p:sldId id="1734" r:id="rId38"/>
    <p:sldId id="1841" r:id="rId39"/>
    <p:sldId id="353" r:id="rId40"/>
    <p:sldId id="1272" r:id="rId41"/>
    <p:sldId id="350" r:id="rId42"/>
    <p:sldId id="6573" r:id="rId43"/>
    <p:sldId id="6570" r:id="rId44"/>
    <p:sldId id="3789" r:id="rId45"/>
    <p:sldId id="3793" r:id="rId46"/>
    <p:sldId id="422" r:id="rId47"/>
    <p:sldId id="475" r:id="rId48"/>
    <p:sldId id="476" r:id="rId49"/>
    <p:sldId id="477" r:id="rId50"/>
    <p:sldId id="480" r:id="rId51"/>
    <p:sldId id="21316" r:id="rId52"/>
    <p:sldId id="1315" r:id="rId53"/>
    <p:sldId id="273" r:id="rId54"/>
    <p:sldId id="257" r:id="rId55"/>
    <p:sldId id="274" r:id="rId56"/>
    <p:sldId id="2073" r:id="rId57"/>
    <p:sldId id="21277" r:id="rId58"/>
    <p:sldId id="1044" r:id="rId59"/>
    <p:sldId id="21439" r:id="rId60"/>
    <p:sldId id="21372" r:id="rId61"/>
    <p:sldId id="21437" r:id="rId62"/>
    <p:sldId id="1003" r:id="rId63"/>
    <p:sldId id="1205" r:id="rId64"/>
    <p:sldId id="21442" r:id="rId65"/>
    <p:sldId id="21441" r:id="rId66"/>
    <p:sldId id="21292" r:id="rId67"/>
    <p:sldId id="21329" r:id="rId68"/>
    <p:sldId id="21459" r:id="rId69"/>
    <p:sldId id="21331" r:id="rId70"/>
    <p:sldId id="21332" r:id="rId71"/>
    <p:sldId id="21280" r:id="rId72"/>
    <p:sldId id="1204" r:id="rId73"/>
    <p:sldId id="21445" r:id="rId74"/>
    <p:sldId id="21463" r:id="rId75"/>
    <p:sldId id="21461" r:id="rId76"/>
    <p:sldId id="21462" r:id="rId77"/>
    <p:sldId id="21452" r:id="rId78"/>
    <p:sldId id="21464" r:id="rId79"/>
    <p:sldId id="21289" r:id="rId80"/>
    <p:sldId id="1365" r:id="rId81"/>
    <p:sldId id="6575" r:id="rId82"/>
    <p:sldId id="302" r:id="rId83"/>
    <p:sldId id="21290" r:id="rId84"/>
    <p:sldId id="1208" r:id="rId85"/>
    <p:sldId id="7055" r:id="rId86"/>
    <p:sldId id="7058" r:id="rId87"/>
    <p:sldId id="1207" r:id="rId88"/>
    <p:sldId id="21291" r:id="rId89"/>
    <p:sldId id="290" r:id="rId90"/>
  </p:sldIdLst>
  <p:sldSz cx="12192000" cy="6858000"/>
  <p:notesSz cx="6858000" cy="9144000"/>
  <p:custDataLst>
    <p:tags r:id="rId9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0" userDrawn="1">
          <p15:clr>
            <a:srgbClr val="A4A3A4"/>
          </p15:clr>
        </p15:guide>
        <p15:guide id="2" pos="36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1D5"/>
    <a:srgbClr val="1B15B3"/>
    <a:srgbClr val="FFFFFF"/>
    <a:srgbClr val="E16734"/>
    <a:srgbClr val="3C69C2"/>
    <a:srgbClr val="6B6BFF"/>
    <a:srgbClr val="D299FF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33" autoAdjust="0"/>
    <p:restoredTop sz="94390" autoAdjust="0"/>
  </p:normalViewPr>
  <p:slideViewPr>
    <p:cSldViewPr snapToGrid="0" showGuides="1">
      <p:cViewPr varScale="1">
        <p:scale>
          <a:sx n="119" d="100"/>
          <a:sy n="119" d="100"/>
        </p:scale>
        <p:origin x="208" y="328"/>
      </p:cViewPr>
      <p:guideLst>
        <p:guide orient="horz" pos="2280"/>
        <p:guide pos="366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84" Type="http://schemas.openxmlformats.org/officeDocument/2006/relationships/slide" Target="slides/slide56.xml"/><Relationship Id="rId89" Type="http://schemas.openxmlformats.org/officeDocument/2006/relationships/slide" Target="slides/slide6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74" Type="http://schemas.openxmlformats.org/officeDocument/2006/relationships/slide" Target="slides/slide46.xml"/><Relationship Id="rId79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2.xml"/><Relationship Id="rId95" Type="http://schemas.openxmlformats.org/officeDocument/2006/relationships/presProps" Target="presProps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80" Type="http://schemas.openxmlformats.org/officeDocument/2006/relationships/slide" Target="slides/slide52.xml"/><Relationship Id="rId85" Type="http://schemas.openxmlformats.org/officeDocument/2006/relationships/slide" Target="slides/slide5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slide" Target="slides/slide3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slide" Target="slides/slide47.xml"/><Relationship Id="rId83" Type="http://schemas.openxmlformats.org/officeDocument/2006/relationships/slide" Target="slides/slide55.xml"/><Relationship Id="rId88" Type="http://schemas.openxmlformats.org/officeDocument/2006/relationships/slide" Target="slides/slide60.xml"/><Relationship Id="rId91" Type="http://schemas.openxmlformats.org/officeDocument/2006/relationships/notesMaster" Target="notesMasters/notesMaster1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slide" Target="slides/slide45.xml"/><Relationship Id="rId78" Type="http://schemas.openxmlformats.org/officeDocument/2006/relationships/slide" Target="slides/slide50.xml"/><Relationship Id="rId81" Type="http://schemas.openxmlformats.org/officeDocument/2006/relationships/slide" Target="slides/slide53.xml"/><Relationship Id="rId86" Type="http://schemas.openxmlformats.org/officeDocument/2006/relationships/slide" Target="slides/slide58.xml"/><Relationship Id="rId9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1.xml"/><Relationship Id="rId34" Type="http://schemas.openxmlformats.org/officeDocument/2006/relationships/slide" Target="slides/slide6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76" Type="http://schemas.openxmlformats.org/officeDocument/2006/relationships/slide" Target="slides/slide48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3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66" Type="http://schemas.openxmlformats.org/officeDocument/2006/relationships/slide" Target="slides/slide38.xml"/><Relationship Id="rId87" Type="http://schemas.openxmlformats.org/officeDocument/2006/relationships/slide" Target="slides/slide59.xml"/><Relationship Id="rId61" Type="http://schemas.openxmlformats.org/officeDocument/2006/relationships/slide" Target="slides/slide33.xml"/><Relationship Id="rId82" Type="http://schemas.openxmlformats.org/officeDocument/2006/relationships/slide" Target="slides/slide5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56" Type="http://schemas.openxmlformats.org/officeDocument/2006/relationships/slide" Target="slides/slide28.xml"/><Relationship Id="rId77" Type="http://schemas.openxmlformats.org/officeDocument/2006/relationships/slide" Target="slides/slide4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slide" Target="slides/slide44.xml"/><Relationship Id="rId93" Type="http://schemas.openxmlformats.org/officeDocument/2006/relationships/tags" Target="tags/tag1.xml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2025/7/1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FDA273-E06C-8841-A87F-CEAD40C66092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58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64F389-83A1-4953-A4AB-A50EF226E8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62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08A3BF-D9B9-4550-9775-9852C43345F4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08A3BF-D9B9-4550-9775-9852C43345F4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Collaboration is well organized fully following the international practice</a:t>
            </a:r>
          </a:p>
          <a:p>
            <a:r>
              <a:rPr kumimoji="1" lang="en-US" altLang="zh-CN" dirty="0"/>
              <a:t> for large experiments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EA1CAF-F3E5-4995-B5A9-F6F823E8D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science calls for us to understand these important problems with required precision</a:t>
            </a:r>
          </a:p>
          <a:p>
            <a:r>
              <a:rPr lang="en-US" altLang="zh-CN" dirty="0"/>
              <a:t>The </a:t>
            </a:r>
            <a:r>
              <a:rPr lang="en-US" altLang="zh-CN" dirty="0" err="1"/>
              <a:t>CEPCprovide</a:t>
            </a:r>
            <a:r>
              <a:rPr lang="en-US" altLang="zh-CN" dirty="0"/>
              <a:t> the interactions, the data, and the international exp. Collab. Will extract physics to reach the desired precisions, </a:t>
            </a:r>
          </a:p>
          <a:p>
            <a:r>
              <a:rPr lang="en-US" altLang="zh-CN" dirty="0"/>
              <a:t>In turn to address the scientific problems.</a:t>
            </a:r>
          </a:p>
          <a:p>
            <a:r>
              <a:rPr lang="en-US" altLang="zh-CN" dirty="0"/>
              <a:t>This is basically the route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03BE66-EB2A-E740-B519-5F19C818F2D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1DF17-A28C-4D46-829F-D8D110C09314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C7F26A-0F3D-C041-AE6E-1EF80D4B6451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485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1DF17-A28C-4D46-829F-D8D110C09314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536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E7621-4FB3-473E-85A0-E26E95ADB30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887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4.xml"/><Relationship Id="rId4" Type="http://schemas.openxmlformats.org/officeDocument/2006/relationships/image" Target="../media/image13.sv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5.xml"/><Relationship Id="rId4" Type="http://schemas.openxmlformats.org/officeDocument/2006/relationships/image" Target="../media/image14.sv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9.xml"/><Relationship Id="rId1" Type="http://schemas.openxmlformats.org/officeDocument/2006/relationships/tags" Target="../tags/tag16.xml"/><Relationship Id="rId4" Type="http://schemas.openxmlformats.org/officeDocument/2006/relationships/image" Target="../media/image13.sv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9.xml"/><Relationship Id="rId1" Type="http://schemas.openxmlformats.org/officeDocument/2006/relationships/tags" Target="../tags/tag17.xml"/><Relationship Id="rId4" Type="http://schemas.openxmlformats.org/officeDocument/2006/relationships/image" Target="../media/image14.svg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slideMaster" Target="../slideMasters/slideMaster22.xml"/><Relationship Id="rId4" Type="http://schemas.openxmlformats.org/officeDocument/2006/relationships/tags" Target="../tags/tag26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27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2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slideMaster" Target="../slideMasters/slideMaster24.xml"/><Relationship Id="rId4" Type="http://schemas.openxmlformats.org/officeDocument/2006/relationships/tags" Target="../tags/tag32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Master" Target="../slideMasters/slideMaster24.xml"/><Relationship Id="rId1" Type="http://schemas.openxmlformats.org/officeDocument/2006/relationships/tags" Target="../tags/tag33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Master" Target="../slideMasters/slideMaster24.xml"/><Relationship Id="rId1" Type="http://schemas.openxmlformats.org/officeDocument/2006/relationships/tags" Target="../tags/tag3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7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-144145"/>
            <a:ext cx="12188190" cy="70078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350" y="-136525"/>
            <a:ext cx="12219305" cy="6999605"/>
          </a:xfrm>
          <a:prstGeom prst="rect">
            <a:avLst/>
          </a:prstGeom>
          <a:solidFill>
            <a:schemeClr val="bg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951754" y="2186719"/>
            <a:ext cx="6867299" cy="2309415"/>
          </a:xfr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2025/7/1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spd="slow" advClick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C7340-CD46-441C-84C5-0BB0B3FA60B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slow" advClick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914402"/>
            <a:ext cx="53848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914402"/>
            <a:ext cx="53848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71DAC-D153-4045-A865-41C0EACB872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63F55-2112-4315-BA76-9ECC5D21C58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32224" y="365125"/>
            <a:ext cx="821575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61089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5D7-E066-418A-AEC8-069F09E85A4B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AC10F-CA65-439D-A6AD-534E960CDAE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1856-A458-4D5C-AA1F-5E848D7D639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5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E2CC5-6A09-4CE0-94EE-17FC2A3FDEB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72162-F246-4F28-BCCB-DED04B600F6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FD9D9-B974-43C9-8303-E08105A8895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144000" y="285767"/>
            <a:ext cx="3048000" cy="58404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285767"/>
            <a:ext cx="8940800" cy="58404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B146B-9675-4D80-81CA-076681E9307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67"/>
            <a:ext cx="12192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914402"/>
            <a:ext cx="53848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914402"/>
            <a:ext cx="53848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DAE82-3B85-4458-B71A-3C5223C8A97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67"/>
            <a:ext cx="12192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914402"/>
            <a:ext cx="10972800" cy="52117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B01F4-1C72-4CA6-B937-0AF8DFCC077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0" y="285767"/>
            <a:ext cx="12192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914400"/>
            <a:ext cx="5384800" cy="25288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384800" cy="25288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00" y="3595705"/>
            <a:ext cx="5384800" cy="25304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595705"/>
            <a:ext cx="5384800" cy="25304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E1D37-455B-47C2-BA06-B6A678B2B0D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8"/>
            <a:ext cx="12192000" cy="1101725"/>
          </a:xfrm>
          <a:prstGeom prst="rect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8"/>
          <p:cNvSpPr/>
          <p:nvPr userDrawn="1"/>
        </p:nvSpPr>
        <p:spPr>
          <a:xfrm rot="10800000">
            <a:off x="11076517" y="6280168"/>
            <a:ext cx="1115483" cy="441325"/>
          </a:xfrm>
          <a:custGeom>
            <a:avLst/>
            <a:gdLst>
              <a:gd name="connsiteX0" fmla="*/ 0 w 1224136"/>
              <a:gd name="connsiteY0" fmla="*/ 0 h 432048"/>
              <a:gd name="connsiteX1" fmla="*/ 1224136 w 1224136"/>
              <a:gd name="connsiteY1" fmla="*/ 0 h 432048"/>
              <a:gd name="connsiteX2" fmla="*/ 1224136 w 1224136"/>
              <a:gd name="connsiteY2" fmla="*/ 432048 h 432048"/>
              <a:gd name="connsiteX3" fmla="*/ 0 w 1224136"/>
              <a:gd name="connsiteY3" fmla="*/ 432048 h 432048"/>
              <a:gd name="connsiteX4" fmla="*/ 0 w 1224136"/>
              <a:gd name="connsiteY4" fmla="*/ 0 h 432048"/>
              <a:gd name="connsiteX0-1" fmla="*/ 0 w 1224136"/>
              <a:gd name="connsiteY0-2" fmla="*/ 28575 h 460623"/>
              <a:gd name="connsiteX1-3" fmla="*/ 1024111 w 1224136"/>
              <a:gd name="connsiteY1-4" fmla="*/ 0 h 460623"/>
              <a:gd name="connsiteX2-5" fmla="*/ 1224136 w 1224136"/>
              <a:gd name="connsiteY2-6" fmla="*/ 460623 h 460623"/>
              <a:gd name="connsiteX3-7" fmla="*/ 0 w 1224136"/>
              <a:gd name="connsiteY3-8" fmla="*/ 460623 h 460623"/>
              <a:gd name="connsiteX4-9" fmla="*/ 0 w 1224136"/>
              <a:gd name="connsiteY4-10" fmla="*/ 28575 h 460623"/>
              <a:gd name="connsiteX0-11" fmla="*/ 0 w 1224136"/>
              <a:gd name="connsiteY0-12" fmla="*/ 0 h 432048"/>
              <a:gd name="connsiteX1-13" fmla="*/ 1024111 w 1224136"/>
              <a:gd name="connsiteY1-14" fmla="*/ 0 h 432048"/>
              <a:gd name="connsiteX2-15" fmla="*/ 1224136 w 1224136"/>
              <a:gd name="connsiteY2-16" fmla="*/ 432048 h 432048"/>
              <a:gd name="connsiteX3-17" fmla="*/ 0 w 1224136"/>
              <a:gd name="connsiteY3-18" fmla="*/ 432048 h 432048"/>
              <a:gd name="connsiteX4-19" fmla="*/ 0 w 1224136"/>
              <a:gd name="connsiteY4-20" fmla="*/ 0 h 432048"/>
              <a:gd name="connsiteX0-21" fmla="*/ 0 w 1224136"/>
              <a:gd name="connsiteY0-22" fmla="*/ 0 h 432048"/>
              <a:gd name="connsiteX1-23" fmla="*/ 1014586 w 1224136"/>
              <a:gd name="connsiteY1-24" fmla="*/ 0 h 432048"/>
              <a:gd name="connsiteX2-25" fmla="*/ 1224136 w 1224136"/>
              <a:gd name="connsiteY2-26" fmla="*/ 432048 h 432048"/>
              <a:gd name="connsiteX3-27" fmla="*/ 0 w 1224136"/>
              <a:gd name="connsiteY3-28" fmla="*/ 432048 h 432048"/>
              <a:gd name="connsiteX4-29" fmla="*/ 0 w 1224136"/>
              <a:gd name="connsiteY4-30" fmla="*/ 0 h 432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4136" h="432048">
                <a:moveTo>
                  <a:pt x="0" y="0"/>
                </a:moveTo>
                <a:lnTo>
                  <a:pt x="1014586" y="0"/>
                </a:lnTo>
                <a:lnTo>
                  <a:pt x="1224136" y="432048"/>
                </a:lnTo>
                <a:lnTo>
                  <a:pt x="0" y="432048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灯片编号占位符 5"/>
          <p:cNvSpPr txBox="1"/>
          <p:nvPr userDrawn="1"/>
        </p:nvSpPr>
        <p:spPr>
          <a:xfrm>
            <a:off x="11267017" y="6348413"/>
            <a:ext cx="889000" cy="30480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lIns="91416" tIns="45708" rIns="91416" bIns="45708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bg1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00">
              <a:defRPr/>
            </a:pPr>
            <a:r>
              <a:rPr lang="zh-CN" altLang="en-US" sz="13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fld id="{3D2D47EE-68B9-4539-8DD6-173970F430B8}" type="slidenum">
              <a:rPr lang="zh-CN" altLang="en-US" sz="16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r>
              <a:rPr lang="zh-CN" altLang="en-US" sz="1300" dirty="0">
                <a:solidFill>
                  <a:prstClr val="white"/>
                </a:solidFill>
              </a:rPr>
              <a:t>  </a:t>
            </a:r>
            <a:endParaRPr lang="zh-CN" altLang="en-US" sz="13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1077931"/>
            <a:ext cx="12192000" cy="1285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11331"/>
            <a:ext cx="10515600" cy="8670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838200" y="1447805"/>
            <a:ext cx="10515600" cy="4729163"/>
          </a:xfrm>
          <a:noFill/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b="1"/>
            </a:lvl1pPr>
            <a:lvl2pPr marL="685800" indent="-228600">
              <a:buClr>
                <a:srgbClr val="00B0F0"/>
              </a:buClr>
              <a:buFont typeface="Wingdings" panose="05000000000000000000" pitchFamily="2" charset="2"/>
              <a:buChar char="l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 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B902592-1F29-4BEB-A467-25353D6B301D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D18C19A-DBD4-4787-9311-A1A71929C4F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1EB1-11C3-9048-AE7F-803B669A2F3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2025/7/1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18D8-AB4A-6943-BDAE-7764C99701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9732D-2731-6947-B69A-BF88AFE61F0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2025/7/1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1E19-A0A3-2B41-B7C8-C15FB20DBD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C6C7-1111-004F-9A1C-5F9F7949FE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2025/7/1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CE1D8-1560-7C48-AE5B-C885CC9DCAB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A3C2-13A6-3D4C-8C49-D1911D5429B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2025/7/1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2E53-BCDD-8544-B567-C7CEEE17C6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5DEA-7AF0-A44F-98CF-6D99A3B6B3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2025/7/1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1C01-4DD1-3446-B924-9DFBD4A8E0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9D9B1-A6FA-834E-85D7-1AA4B32E1F8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2025/7/1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67571-1D3A-1A40-9CCA-F2B18EC186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D2B8-C2D5-314E-B039-C46795CD8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2025/7/1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DEEA-6CD3-8F4C-AF18-70ADDC6CC4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F2127-C71B-1649-B53E-31A95D4520C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2025/7/1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C661-00E1-6C4B-96FB-8901F09D6D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AC15-0B1F-4E4E-8518-C206DEE0B6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2025/7/1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3411-5073-FA42-93D8-55141F3655B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A3C2-13A6-3D4C-8C49-D1911D5429B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2025/7/1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2E53-BCDD-8544-B567-C7CEEE17C6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-144145"/>
            <a:ext cx="12188190" cy="70078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350" y="-136525"/>
            <a:ext cx="12219305" cy="6999605"/>
          </a:xfrm>
          <a:prstGeom prst="rect">
            <a:avLst/>
          </a:prstGeom>
          <a:solidFill>
            <a:schemeClr val="bg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951754" y="2186719"/>
            <a:ext cx="6867299" cy="2309415"/>
          </a:xfr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09603" y="274651"/>
            <a:ext cx="8026400" cy="5851525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A3C2-13A6-3D4C-8C49-D1911D5429B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2025/7/1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2E53-BCDD-8544-B567-C7CEEE17C6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1" y="92059"/>
            <a:ext cx="10510125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40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338360" y="961398"/>
            <a:ext cx="11279266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88290" indent="-28829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sz="24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1pPr>
            <a:lvl2pPr marL="720090" indent="-28829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aseline="0">
                <a:latin typeface="Times New Roman" panose="02020603050405020304" pitchFamily="18" charset="0"/>
                <a:ea typeface="微软雅黑" panose="020B0503020204020204" charset="-122"/>
              </a:defRPr>
            </a:lvl2pPr>
            <a:lvl3pPr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1"/>
            <a:ext cx="975500" cy="659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-92405" y="6597353"/>
            <a:ext cx="2540000" cy="313184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吕晓睿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597353"/>
            <a:ext cx="4906731" cy="31318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内蒙古大学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700683" y="6597352"/>
            <a:ext cx="2540000" cy="288032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9ACD7A-6ECE-4959-A5FC-AD518CC335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97923" y="14811"/>
            <a:ext cx="10515600" cy="1135813"/>
          </a:xfrm>
        </p:spPr>
        <p:txBody>
          <a:bodyPr/>
          <a:lstStyle>
            <a:lvl1pPr algn="ctr"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74800" y="466092"/>
            <a:ext cx="9626600" cy="507365"/>
          </a:xfrm>
          <a:prstGeom prst="rect">
            <a:avLst/>
          </a:prstGeom>
        </p:spPr>
        <p:txBody>
          <a:bodyPr/>
          <a:lstStyle>
            <a:lvl1pPr>
              <a:defRPr lang="zh-CN" altLang="en-US" sz="3200" b="1" kern="1200" dirty="0">
                <a:gradFill>
                  <a:gsLst>
                    <a:gs pos="0">
                      <a:srgbClr val="D5A356"/>
                    </a:gs>
                    <a:gs pos="29000">
                      <a:srgbClr val="EFCF78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4" name="图片 13" descr="3b333635383636323bbbe1d2e9bcc7c2bc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420" y="440690"/>
            <a:ext cx="517525" cy="517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7200" y="466092"/>
            <a:ext cx="9626600" cy="507365"/>
          </a:xfrm>
          <a:prstGeom prst="rect">
            <a:avLst/>
          </a:prstGeom>
        </p:spPr>
        <p:txBody>
          <a:bodyPr/>
          <a:lstStyle>
            <a:lvl1pPr>
              <a:defRPr lang="zh-CN" altLang="en-US" sz="3200" b="1" kern="1200" dirty="0">
                <a:gradFill>
                  <a:gsLst>
                    <a:gs pos="0">
                      <a:srgbClr val="D5A356"/>
                    </a:gs>
                    <a:gs pos="29000">
                      <a:srgbClr val="EFCF78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838439" y="1391478"/>
            <a:ext cx="10515600" cy="4785486"/>
          </a:xfrm>
          <a:prstGeom prst="rect">
            <a:avLst/>
          </a:prstGeom>
        </p:spPr>
        <p:txBody>
          <a:bodyPr/>
          <a:lstStyle>
            <a:lvl1pPr marL="357505" indent="-357505">
              <a:lnSpc>
                <a:spcPct val="11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2400">
                <a:solidFill>
                  <a:srgbClr val="DFAE59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rgbClr val="DFAE59"/>
                </a:solidFill>
              </a:defRPr>
            </a:lvl3pPr>
            <a:lvl4pPr>
              <a:defRPr sz="1600">
                <a:solidFill>
                  <a:srgbClr val="DFAE59"/>
                </a:solidFill>
              </a:defRPr>
            </a:lvl4pPr>
            <a:lvl5pPr>
              <a:defRPr sz="1600">
                <a:solidFill>
                  <a:srgbClr val="DFAE59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4" name="图片 13" descr="3b333635383636323bbbe1d2e9bcc7c2bc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420" y="440690"/>
            <a:ext cx="517525" cy="517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-144145"/>
            <a:ext cx="12188190" cy="70078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951754" y="2186719"/>
            <a:ext cx="6867299" cy="2309415"/>
          </a:xfr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542770" y="3236133"/>
            <a:ext cx="1106463" cy="1106462"/>
          </a:xfrm>
          <a:custGeom>
            <a:avLst/>
            <a:gdLst>
              <a:gd name="connsiteX0" fmla="*/ 553231 w 1106462"/>
              <a:gd name="connsiteY0" fmla="*/ 0 h 1106462"/>
              <a:gd name="connsiteX1" fmla="*/ 1106462 w 1106462"/>
              <a:gd name="connsiteY1" fmla="*/ 553231 h 1106462"/>
              <a:gd name="connsiteX2" fmla="*/ 553231 w 1106462"/>
              <a:gd name="connsiteY2" fmla="*/ 1106462 h 1106462"/>
              <a:gd name="connsiteX3" fmla="*/ 0 w 1106462"/>
              <a:gd name="connsiteY3" fmla="*/ 553231 h 1106462"/>
              <a:gd name="connsiteX4" fmla="*/ 553231 w 1106462"/>
              <a:gd name="connsiteY4" fmla="*/ 0 h 110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62" h="1106462">
                <a:moveTo>
                  <a:pt x="553231" y="0"/>
                </a:moveTo>
                <a:cubicBezTo>
                  <a:pt x="858772" y="0"/>
                  <a:pt x="1106462" y="247690"/>
                  <a:pt x="1106462" y="553231"/>
                </a:cubicBezTo>
                <a:cubicBezTo>
                  <a:pt x="1106462" y="858772"/>
                  <a:pt x="858772" y="1106462"/>
                  <a:pt x="553231" y="1106462"/>
                </a:cubicBezTo>
                <a:cubicBezTo>
                  <a:pt x="247690" y="1106462"/>
                  <a:pt x="0" y="858772"/>
                  <a:pt x="0" y="553231"/>
                </a:cubicBezTo>
                <a:cubicBezTo>
                  <a:pt x="0" y="247690"/>
                  <a:pt x="247690" y="0"/>
                  <a:pt x="553231" y="0"/>
                </a:cubicBezTo>
                <a:close/>
              </a:path>
            </a:pathLst>
          </a:custGeom>
          <a:gradFill>
            <a:gsLst>
              <a:gs pos="0">
                <a:srgbClr val="EEBE81">
                  <a:alpha val="95000"/>
                </a:srgbClr>
              </a:gs>
              <a:gs pos="100000">
                <a:srgbClr val="A36A1E">
                  <a:alpha val="95000"/>
                </a:srgbClr>
              </a:gs>
            </a:gsLst>
            <a:lin ang="5400000" scaled="1"/>
          </a:gradFill>
          <a:ln w="92075">
            <a:solidFill>
              <a:srgbClr val="A36A1E">
                <a:alpha val="18000"/>
              </a:srgb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noAutofit/>
          </a:bodyPr>
          <a:lstStyle>
            <a:lvl1pPr>
              <a:defRPr lang="zh-CN" altLang="en-US" sz="1600">
                <a:solidFill>
                  <a:schemeClr val="bg1"/>
                </a:solidFill>
                <a:latin typeface="+mn-ea"/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7800155" y="3275057"/>
            <a:ext cx="1440000" cy="1440000"/>
          </a:xfrm>
          <a:custGeom>
            <a:avLst/>
            <a:gdLst>
              <a:gd name="connsiteX0" fmla="*/ 720000 w 1440000"/>
              <a:gd name="connsiteY0" fmla="*/ 0 h 1440000"/>
              <a:gd name="connsiteX1" fmla="*/ 1440000 w 1440000"/>
              <a:gd name="connsiteY1" fmla="*/ 720000 h 1440000"/>
              <a:gd name="connsiteX2" fmla="*/ 720000 w 1440000"/>
              <a:gd name="connsiteY2" fmla="*/ 1440000 h 1440000"/>
              <a:gd name="connsiteX3" fmla="*/ 0 w 1440000"/>
              <a:gd name="connsiteY3" fmla="*/ 720000 h 1440000"/>
              <a:gd name="connsiteX4" fmla="*/ 720000 w 1440000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144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cubicBezTo>
                  <a:pt x="1440000" y="1117645"/>
                  <a:pt x="1117645" y="1440000"/>
                  <a:pt x="720000" y="1440000"/>
                </a:cubicBez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242501" y="2732695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9280151" y="27326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598701" y="27326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3920601" y="27326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874715" y="3343728"/>
            <a:ext cx="2437983" cy="2287588"/>
          </a:xfrm>
          <a:custGeom>
            <a:avLst/>
            <a:gdLst>
              <a:gd name="connsiteX0" fmla="*/ 0 w 2437983"/>
              <a:gd name="connsiteY0" fmla="*/ 0 h 2287588"/>
              <a:gd name="connsiteX1" fmla="*/ 2437983 w 2437983"/>
              <a:gd name="connsiteY1" fmla="*/ 0 h 2287588"/>
              <a:gd name="connsiteX2" fmla="*/ 2437983 w 2437983"/>
              <a:gd name="connsiteY2" fmla="*/ 2287588 h 2287588"/>
              <a:gd name="connsiteX3" fmla="*/ 0 w 2437983"/>
              <a:gd name="connsiteY3" fmla="*/ 2287588 h 2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983" h="2287588">
                <a:moveTo>
                  <a:pt x="0" y="0"/>
                </a:moveTo>
                <a:lnTo>
                  <a:pt x="2437983" y="0"/>
                </a:lnTo>
                <a:lnTo>
                  <a:pt x="2437983" y="2287588"/>
                </a:lnTo>
                <a:lnTo>
                  <a:pt x="0" y="22875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542911" y="2026103"/>
            <a:ext cx="2437983" cy="2287588"/>
          </a:xfrm>
          <a:custGeom>
            <a:avLst/>
            <a:gdLst>
              <a:gd name="connsiteX0" fmla="*/ 0 w 2437982"/>
              <a:gd name="connsiteY0" fmla="*/ 0 h 2287588"/>
              <a:gd name="connsiteX1" fmla="*/ 2437982 w 2437982"/>
              <a:gd name="connsiteY1" fmla="*/ 0 h 2287588"/>
              <a:gd name="connsiteX2" fmla="*/ 2437982 w 2437982"/>
              <a:gd name="connsiteY2" fmla="*/ 2287588 h 2287588"/>
              <a:gd name="connsiteX3" fmla="*/ 0 w 2437982"/>
              <a:gd name="connsiteY3" fmla="*/ 2287588 h 2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982" h="2287588">
                <a:moveTo>
                  <a:pt x="0" y="0"/>
                </a:moveTo>
                <a:lnTo>
                  <a:pt x="2437982" y="0"/>
                </a:lnTo>
                <a:lnTo>
                  <a:pt x="2437982" y="2287588"/>
                </a:lnTo>
                <a:lnTo>
                  <a:pt x="0" y="22875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211113" y="3343728"/>
            <a:ext cx="2437983" cy="2287588"/>
          </a:xfrm>
          <a:custGeom>
            <a:avLst/>
            <a:gdLst>
              <a:gd name="connsiteX0" fmla="*/ 0 w 2437983"/>
              <a:gd name="connsiteY0" fmla="*/ 0 h 2287588"/>
              <a:gd name="connsiteX1" fmla="*/ 2437983 w 2437983"/>
              <a:gd name="connsiteY1" fmla="*/ 0 h 2287588"/>
              <a:gd name="connsiteX2" fmla="*/ 2437983 w 2437983"/>
              <a:gd name="connsiteY2" fmla="*/ 2287588 h 2287588"/>
              <a:gd name="connsiteX3" fmla="*/ 0 w 2437983"/>
              <a:gd name="connsiteY3" fmla="*/ 2287588 h 2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983" h="2287588">
                <a:moveTo>
                  <a:pt x="0" y="0"/>
                </a:moveTo>
                <a:lnTo>
                  <a:pt x="2437983" y="0"/>
                </a:lnTo>
                <a:lnTo>
                  <a:pt x="2437983" y="2287588"/>
                </a:lnTo>
                <a:lnTo>
                  <a:pt x="0" y="22875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879307" y="2026103"/>
            <a:ext cx="2437983" cy="2287588"/>
          </a:xfrm>
          <a:custGeom>
            <a:avLst/>
            <a:gdLst>
              <a:gd name="connsiteX0" fmla="*/ 0 w 2437982"/>
              <a:gd name="connsiteY0" fmla="*/ 0 h 2287588"/>
              <a:gd name="connsiteX1" fmla="*/ 2437982 w 2437982"/>
              <a:gd name="connsiteY1" fmla="*/ 0 h 2287588"/>
              <a:gd name="connsiteX2" fmla="*/ 2437982 w 2437982"/>
              <a:gd name="connsiteY2" fmla="*/ 2287588 h 2287588"/>
              <a:gd name="connsiteX3" fmla="*/ 0 w 2437982"/>
              <a:gd name="connsiteY3" fmla="*/ 2287588 h 2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982" h="2287588">
                <a:moveTo>
                  <a:pt x="0" y="0"/>
                </a:moveTo>
                <a:lnTo>
                  <a:pt x="2437982" y="0"/>
                </a:lnTo>
                <a:lnTo>
                  <a:pt x="2437982" y="2287588"/>
                </a:lnTo>
                <a:lnTo>
                  <a:pt x="0" y="22875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/>
          <a:lstStyle/>
          <a:p>
            <a:fld id="{DFD01229-7044-4F4E-95A9-BBD5E4A465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2025/7/1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50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495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3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75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100" b="0"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800"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225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7" y="6386393"/>
            <a:ext cx="5040560" cy="354977"/>
          </a:xfrm>
        </p:spPr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7" y="6386393"/>
            <a:ext cx="5040560" cy="354977"/>
          </a:xfrm>
        </p:spPr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5D7-E066-418A-AEC8-069F09E85A4B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50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495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75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100" b="0"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800"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225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 dirty="0"/>
              <a:t>Click to edit Master subtitle style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2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9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6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8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0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1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800" b="1"/>
            </a:lvl3pPr>
            <a:lvl4pPr marL="1369695" indent="0">
              <a:buNone/>
              <a:defRPr sz="1600" b="1"/>
            </a:lvl4pPr>
            <a:lvl5pPr marL="1826895" indent="0">
              <a:buNone/>
              <a:defRPr sz="1600" b="1"/>
            </a:lvl5pPr>
            <a:lvl6pPr marL="2283460" indent="0">
              <a:buNone/>
              <a:defRPr sz="1600" b="1"/>
            </a:lvl6pPr>
            <a:lvl7pPr marL="2740025" indent="0">
              <a:buNone/>
              <a:defRPr sz="1600" b="1"/>
            </a:lvl7pPr>
            <a:lvl8pPr marL="3196590" indent="0">
              <a:buNone/>
              <a:defRPr sz="1600" b="1"/>
            </a:lvl8pPr>
            <a:lvl9pPr marL="36531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800" b="1"/>
            </a:lvl3pPr>
            <a:lvl4pPr marL="1369695" indent="0">
              <a:buNone/>
              <a:defRPr sz="1600" b="1"/>
            </a:lvl4pPr>
            <a:lvl5pPr marL="1826895" indent="0">
              <a:buNone/>
              <a:defRPr sz="1600" b="1"/>
            </a:lvl5pPr>
            <a:lvl6pPr marL="2283460" indent="0">
              <a:buNone/>
              <a:defRPr sz="1600" b="1"/>
            </a:lvl6pPr>
            <a:lvl7pPr marL="2740025" indent="0">
              <a:buNone/>
              <a:defRPr sz="1600" b="1"/>
            </a:lvl7pPr>
            <a:lvl8pPr marL="3196590" indent="0">
              <a:buNone/>
              <a:defRPr sz="1600" b="1"/>
            </a:lvl8pPr>
            <a:lvl9pPr marL="36531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5D7-E066-418A-AEC8-069F09E85A4B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4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65" indent="0">
              <a:buNone/>
              <a:defRPr sz="1200"/>
            </a:lvl2pPr>
            <a:lvl3pPr marL="913130" indent="0">
              <a:buNone/>
              <a:defRPr sz="1000"/>
            </a:lvl3pPr>
            <a:lvl4pPr marL="1369695" indent="0">
              <a:buNone/>
              <a:defRPr sz="900"/>
            </a:lvl4pPr>
            <a:lvl5pPr marL="1826895" indent="0">
              <a:buNone/>
              <a:defRPr sz="900"/>
            </a:lvl5pPr>
            <a:lvl6pPr marL="2283460" indent="0">
              <a:buNone/>
              <a:defRPr sz="900"/>
            </a:lvl6pPr>
            <a:lvl7pPr marL="2740025" indent="0">
              <a:buNone/>
              <a:defRPr sz="900"/>
            </a:lvl7pPr>
            <a:lvl8pPr marL="3196590" indent="0">
              <a:buNone/>
              <a:defRPr sz="900"/>
            </a:lvl8pPr>
            <a:lvl9pPr marL="365315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65" indent="0">
              <a:buNone/>
              <a:defRPr sz="2800"/>
            </a:lvl2pPr>
            <a:lvl3pPr marL="913130" indent="0">
              <a:buNone/>
              <a:defRPr sz="2400"/>
            </a:lvl3pPr>
            <a:lvl4pPr marL="1369695" indent="0">
              <a:buNone/>
              <a:defRPr sz="2000"/>
            </a:lvl4pPr>
            <a:lvl5pPr marL="1826895" indent="0">
              <a:buNone/>
              <a:defRPr sz="2000"/>
            </a:lvl5pPr>
            <a:lvl6pPr marL="2283460" indent="0">
              <a:buNone/>
              <a:defRPr sz="2000"/>
            </a:lvl6pPr>
            <a:lvl7pPr marL="2740025" indent="0">
              <a:buNone/>
              <a:defRPr sz="2000"/>
            </a:lvl7pPr>
            <a:lvl8pPr marL="3196590" indent="0">
              <a:buNone/>
              <a:defRPr sz="2000"/>
            </a:lvl8pPr>
            <a:lvl9pPr marL="365315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65" indent="0">
              <a:buNone/>
              <a:defRPr sz="1200"/>
            </a:lvl2pPr>
            <a:lvl3pPr marL="913130" indent="0">
              <a:buNone/>
              <a:defRPr sz="1000"/>
            </a:lvl3pPr>
            <a:lvl4pPr marL="1369695" indent="0">
              <a:buNone/>
              <a:defRPr sz="900"/>
            </a:lvl4pPr>
            <a:lvl5pPr marL="1826895" indent="0">
              <a:buNone/>
              <a:defRPr sz="900"/>
            </a:lvl5pPr>
            <a:lvl6pPr marL="2283460" indent="0">
              <a:buNone/>
              <a:defRPr sz="900"/>
            </a:lvl6pPr>
            <a:lvl7pPr marL="2740025" indent="0">
              <a:buNone/>
              <a:defRPr sz="900"/>
            </a:lvl7pPr>
            <a:lvl8pPr marL="3196590" indent="0">
              <a:buNone/>
              <a:defRPr sz="900"/>
            </a:lvl8pPr>
            <a:lvl9pPr marL="365315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3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3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163F642-EA10-8E4A-A0FF-2C022AF7DB52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0293A8B-7656-41F7-B47F-4F4E036E5275}" type="slidenum">
              <a:rPr lang="en-US" altLang="zh-CN" smtClean="0"/>
              <a:t>‹#›</a:t>
            </a:fld>
            <a:endParaRPr lang="zh-CN" altLang="en-US" dirty="0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066016" y="99986"/>
            <a:ext cx="3983250" cy="841321"/>
            <a:chOff x="8066016" y="99986"/>
            <a:chExt cx="3983250" cy="841321"/>
          </a:xfrm>
        </p:grpSpPr>
        <p:sp>
          <p:nvSpPr>
            <p:cNvPr id="10" name="圆角矩形 9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圆角矩形 10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圆角矩形 11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圆角矩形 12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6235" y="99986"/>
              <a:ext cx="823031" cy="8413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1414" y="217133"/>
            <a:ext cx="11566205" cy="644004"/>
          </a:xfrm>
          <a:prstGeom prst="rect">
            <a:avLst/>
          </a:prstGeom>
        </p:spPr>
        <p:txBody>
          <a:bodyPr tIns="72000" bIns="72000" anchor="ctr" anchorCtr="0"/>
          <a:lstStyle>
            <a:lvl1pPr>
              <a:defRPr sz="32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46746" y="6416170"/>
            <a:ext cx="2743200" cy="3651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B9C64DA-A8C9-2940-84B3-A9E8FD2CB2F2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0293A8B-7656-41F7-B47F-4F4E036E5275}" type="slidenum">
              <a:rPr lang="en-US" altLang="zh-CN" smtClean="0"/>
              <a:t>‹#›</a:t>
            </a:fld>
            <a:endParaRPr lang="zh-CN" altLang="en-US"/>
          </a:p>
        </p:txBody>
      </p:sp>
      <p:sp>
        <p:nvSpPr>
          <p:cNvPr id="12" name="文本占位符 2"/>
          <p:cNvSpPr>
            <a:spLocks noGrp="1"/>
          </p:cNvSpPr>
          <p:nvPr>
            <p:ph idx="1" hasCustomPrompt="1"/>
          </p:nvPr>
        </p:nvSpPr>
        <p:spPr>
          <a:xfrm>
            <a:off x="480060" y="1036321"/>
            <a:ext cx="11163599" cy="5147342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connsiteX0-1" fmla="*/ 0 w 10857753"/>
              <a:gd name="connsiteY0-2" fmla="*/ 0 h 5136439"/>
              <a:gd name="connsiteX1-3" fmla="*/ 10857753 w 10857753"/>
              <a:gd name="connsiteY1-4" fmla="*/ 0 h 5136439"/>
              <a:gd name="connsiteX2-5" fmla="*/ 10855126 w 10857753"/>
              <a:gd name="connsiteY2-6" fmla="*/ 4956679 h 5136439"/>
              <a:gd name="connsiteX3-7" fmla="*/ 10857753 w 10857753"/>
              <a:gd name="connsiteY3-8" fmla="*/ 5136439 h 5136439"/>
              <a:gd name="connsiteX4-9" fmla="*/ 0 w 10857753"/>
              <a:gd name="connsiteY4-10" fmla="*/ 5136439 h 5136439"/>
              <a:gd name="connsiteX5" fmla="*/ 0 w 10857753"/>
              <a:gd name="connsiteY5" fmla="*/ 0 h 5136439"/>
              <a:gd name="connsiteX0-11" fmla="*/ 0 w 10857753"/>
              <a:gd name="connsiteY0-12" fmla="*/ 0 h 5142745"/>
              <a:gd name="connsiteX1-13" fmla="*/ 10857753 w 10857753"/>
              <a:gd name="connsiteY1-14" fmla="*/ 0 h 5142745"/>
              <a:gd name="connsiteX2-15" fmla="*/ 10855126 w 10857753"/>
              <a:gd name="connsiteY2-16" fmla="*/ 4956679 h 5142745"/>
              <a:gd name="connsiteX3-17" fmla="*/ 10687486 w 10857753"/>
              <a:gd name="connsiteY3-18" fmla="*/ 5142745 h 5142745"/>
              <a:gd name="connsiteX4-19" fmla="*/ 0 w 10857753"/>
              <a:gd name="connsiteY4-20" fmla="*/ 5136439 h 5142745"/>
              <a:gd name="connsiteX5-21" fmla="*/ 0 w 10857753"/>
              <a:gd name="connsiteY5-22" fmla="*/ 0 h 5142745"/>
              <a:gd name="connsiteX0-23" fmla="*/ 0 w 10857753"/>
              <a:gd name="connsiteY0-24" fmla="*/ 0 h 5142745"/>
              <a:gd name="connsiteX1-25" fmla="*/ 10857753 w 10857753"/>
              <a:gd name="connsiteY1-26" fmla="*/ 0 h 5142745"/>
              <a:gd name="connsiteX2-27" fmla="*/ 10855126 w 10857753"/>
              <a:gd name="connsiteY2-28" fmla="*/ 4956679 h 5142745"/>
              <a:gd name="connsiteX3-29" fmla="*/ 10687486 w 10857753"/>
              <a:gd name="connsiteY3-30" fmla="*/ 5142745 h 5142745"/>
              <a:gd name="connsiteX4-31" fmla="*/ 0 w 10857753"/>
              <a:gd name="connsiteY4-32" fmla="*/ 5136439 h 5142745"/>
              <a:gd name="connsiteX5-33" fmla="*/ 0 w 10857753"/>
              <a:gd name="connsiteY5-34" fmla="*/ 0 h 5142745"/>
              <a:gd name="connsiteX0-35" fmla="*/ 0 w 10857753"/>
              <a:gd name="connsiteY0-36" fmla="*/ 0 h 5142747"/>
              <a:gd name="connsiteX1-37" fmla="*/ 10857753 w 10857753"/>
              <a:gd name="connsiteY1-38" fmla="*/ 0 h 5142747"/>
              <a:gd name="connsiteX2-39" fmla="*/ 10855126 w 10857753"/>
              <a:gd name="connsiteY2-40" fmla="*/ 4956679 h 5142747"/>
              <a:gd name="connsiteX3-41" fmla="*/ 10687486 w 10857753"/>
              <a:gd name="connsiteY3-42" fmla="*/ 5142745 h 5142747"/>
              <a:gd name="connsiteX4-43" fmla="*/ 0 w 10857753"/>
              <a:gd name="connsiteY4-44" fmla="*/ 5136439 h 5142747"/>
              <a:gd name="connsiteX5-45" fmla="*/ 0 w 10857753"/>
              <a:gd name="connsiteY5-46" fmla="*/ 0 h 5142747"/>
              <a:gd name="connsiteX0-47" fmla="*/ 0 w 10857753"/>
              <a:gd name="connsiteY0-48" fmla="*/ 0 h 5142903"/>
              <a:gd name="connsiteX1-49" fmla="*/ 10857753 w 10857753"/>
              <a:gd name="connsiteY1-50" fmla="*/ 0 h 5142903"/>
              <a:gd name="connsiteX2-51" fmla="*/ 10855126 w 10857753"/>
              <a:gd name="connsiteY2-52" fmla="*/ 4956679 h 5142903"/>
              <a:gd name="connsiteX3-53" fmla="*/ 10687486 w 10857753"/>
              <a:gd name="connsiteY3-54" fmla="*/ 5142745 h 5142903"/>
              <a:gd name="connsiteX4-55" fmla="*/ 0 w 10857753"/>
              <a:gd name="connsiteY4-56" fmla="*/ 5136439 h 5142903"/>
              <a:gd name="connsiteX5-57" fmla="*/ 0 w 10857753"/>
              <a:gd name="connsiteY5-58" fmla="*/ 0 h 5142903"/>
              <a:gd name="connsiteX0-59" fmla="*/ 0 w 10857753"/>
              <a:gd name="connsiteY0-60" fmla="*/ 0 h 5142823"/>
              <a:gd name="connsiteX1-61" fmla="*/ 10857753 w 10857753"/>
              <a:gd name="connsiteY1-62" fmla="*/ 0 h 5142823"/>
              <a:gd name="connsiteX2-63" fmla="*/ 10855126 w 10857753"/>
              <a:gd name="connsiteY2-64" fmla="*/ 4956679 h 5142823"/>
              <a:gd name="connsiteX3-65" fmla="*/ 10687486 w 10857753"/>
              <a:gd name="connsiteY3-66" fmla="*/ 5142745 h 5142823"/>
              <a:gd name="connsiteX4-67" fmla="*/ 0 w 10857753"/>
              <a:gd name="connsiteY4-68" fmla="*/ 5136439 h 5142823"/>
              <a:gd name="connsiteX5-69" fmla="*/ 0 w 10857753"/>
              <a:gd name="connsiteY5-70" fmla="*/ 0 h 5142823"/>
              <a:gd name="connsiteX0-71" fmla="*/ 0 w 10857753"/>
              <a:gd name="connsiteY0-72" fmla="*/ 0 h 5142926"/>
              <a:gd name="connsiteX1-73" fmla="*/ 10857753 w 10857753"/>
              <a:gd name="connsiteY1-74" fmla="*/ 0 h 5142926"/>
              <a:gd name="connsiteX2-75" fmla="*/ 10855126 w 10857753"/>
              <a:gd name="connsiteY2-76" fmla="*/ 4956679 h 5142926"/>
              <a:gd name="connsiteX3-77" fmla="*/ 10687486 w 10857753"/>
              <a:gd name="connsiteY3-78" fmla="*/ 5142745 h 5142926"/>
              <a:gd name="connsiteX4-79" fmla="*/ 0 w 10857753"/>
              <a:gd name="connsiteY4-80" fmla="*/ 5136439 h 5142926"/>
              <a:gd name="connsiteX5-81" fmla="*/ 0 w 10857753"/>
              <a:gd name="connsiteY5-82" fmla="*/ 0 h 5142926"/>
              <a:gd name="connsiteX0-83" fmla="*/ 0 w 10857753"/>
              <a:gd name="connsiteY0-84" fmla="*/ 0 h 5142954"/>
              <a:gd name="connsiteX1-85" fmla="*/ 10857753 w 10857753"/>
              <a:gd name="connsiteY1-86" fmla="*/ 0 h 5142954"/>
              <a:gd name="connsiteX2-87" fmla="*/ 10855126 w 10857753"/>
              <a:gd name="connsiteY2-88" fmla="*/ 4963817 h 5142954"/>
              <a:gd name="connsiteX3-89" fmla="*/ 10687486 w 10857753"/>
              <a:gd name="connsiteY3-90" fmla="*/ 5142745 h 5142954"/>
              <a:gd name="connsiteX4-91" fmla="*/ 0 w 10857753"/>
              <a:gd name="connsiteY4-92" fmla="*/ 5136439 h 5142954"/>
              <a:gd name="connsiteX5-93" fmla="*/ 0 w 10857753"/>
              <a:gd name="connsiteY5-94" fmla="*/ 0 h 5142954"/>
              <a:gd name="connsiteX0-95" fmla="*/ 0 w 10857753"/>
              <a:gd name="connsiteY0-96" fmla="*/ 0 h 5142954"/>
              <a:gd name="connsiteX1-97" fmla="*/ 10857753 w 10857753"/>
              <a:gd name="connsiteY1-98" fmla="*/ 0 h 5142954"/>
              <a:gd name="connsiteX2-99" fmla="*/ 10855126 w 10857753"/>
              <a:gd name="connsiteY2-100" fmla="*/ 4963817 h 5142954"/>
              <a:gd name="connsiteX3-101" fmla="*/ 10687486 w 10857753"/>
              <a:gd name="connsiteY3-102" fmla="*/ 5142745 h 5142954"/>
              <a:gd name="connsiteX4-103" fmla="*/ 0 w 10857753"/>
              <a:gd name="connsiteY4-104" fmla="*/ 5136439 h 5142954"/>
              <a:gd name="connsiteX5-105" fmla="*/ 0 w 10857753"/>
              <a:gd name="connsiteY5-106" fmla="*/ 0 h 5142954"/>
              <a:gd name="connsiteX0-107" fmla="*/ 0 w 10857753"/>
              <a:gd name="connsiteY0-108" fmla="*/ 0 h 5143138"/>
              <a:gd name="connsiteX1-109" fmla="*/ 10857753 w 10857753"/>
              <a:gd name="connsiteY1-110" fmla="*/ 0 h 5143138"/>
              <a:gd name="connsiteX2-111" fmla="*/ 10855126 w 10857753"/>
              <a:gd name="connsiteY2-112" fmla="*/ 4963817 h 5143138"/>
              <a:gd name="connsiteX3-113" fmla="*/ 10687486 w 10857753"/>
              <a:gd name="connsiteY3-114" fmla="*/ 5142745 h 5143138"/>
              <a:gd name="connsiteX4-115" fmla="*/ 0 w 10857753"/>
              <a:gd name="connsiteY4-116" fmla="*/ 5136439 h 5143138"/>
              <a:gd name="connsiteX5-117" fmla="*/ 0 w 10857753"/>
              <a:gd name="connsiteY5-118" fmla="*/ 0 h 51431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/>
            <a:tailEnd type="oval"/>
          </a:ln>
          <a:effectLst/>
        </p:spPr>
        <p:txBody>
          <a:bodyPr>
            <a:normAutofit lnSpcReduction="10000"/>
          </a:bodyPr>
          <a:lstStyle>
            <a:lvl1pPr>
              <a:lnSpc>
                <a:spcPct val="14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4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>
              <a:lnSpc>
                <a:spcPct val="170000"/>
              </a:lnSpc>
            </a:pPr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4380" y="113334"/>
            <a:ext cx="11493240" cy="838081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8066016" y="99986"/>
            <a:ext cx="3983250" cy="841321"/>
            <a:chOff x="8066016" y="99986"/>
            <a:chExt cx="3983250" cy="841321"/>
          </a:xfrm>
        </p:grpSpPr>
        <p:sp>
          <p:nvSpPr>
            <p:cNvPr id="10" name="圆角矩形 9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圆角矩形 10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圆角矩形 12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圆角矩形 13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6235" y="99986"/>
              <a:ext cx="823031" cy="841321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17133"/>
            <a:ext cx="11409419" cy="644004"/>
          </a:xfrm>
          <a:prstGeom prst="rect">
            <a:avLst/>
          </a:prstGeom>
        </p:spPr>
        <p:txBody>
          <a:bodyPr tIns="72000" bIns="72000" anchor="ctr" anchorCtr="0"/>
          <a:lstStyle>
            <a:lvl1pPr>
              <a:defRPr sz="32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5E2D151-C7AD-CC4B-88F6-C9C7A8D093E0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0293A8B-7656-41F7-B47F-4F4E036E5275}" type="slidenum">
              <a:rPr lang="en-US" altLang="zh-CN" smtClean="0"/>
              <a:t>‹#›</a:t>
            </a:fld>
            <a:endParaRPr lang="zh-CN" altLang="en-US" dirty="0"/>
          </a:p>
        </p:txBody>
      </p:sp>
      <p:sp>
        <p:nvSpPr>
          <p:cNvPr id="12" name="文本占位符 2"/>
          <p:cNvSpPr>
            <a:spLocks noGrp="1"/>
          </p:cNvSpPr>
          <p:nvPr>
            <p:ph idx="1" hasCustomPrompt="1"/>
          </p:nvPr>
        </p:nvSpPr>
        <p:spPr>
          <a:xfrm>
            <a:off x="480060" y="1036321"/>
            <a:ext cx="11163599" cy="5147342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connsiteX0-1" fmla="*/ 0 w 10857753"/>
              <a:gd name="connsiteY0-2" fmla="*/ 0 h 5136439"/>
              <a:gd name="connsiteX1-3" fmla="*/ 10857753 w 10857753"/>
              <a:gd name="connsiteY1-4" fmla="*/ 0 h 5136439"/>
              <a:gd name="connsiteX2-5" fmla="*/ 10855126 w 10857753"/>
              <a:gd name="connsiteY2-6" fmla="*/ 4956679 h 5136439"/>
              <a:gd name="connsiteX3-7" fmla="*/ 10857753 w 10857753"/>
              <a:gd name="connsiteY3-8" fmla="*/ 5136439 h 5136439"/>
              <a:gd name="connsiteX4-9" fmla="*/ 0 w 10857753"/>
              <a:gd name="connsiteY4-10" fmla="*/ 5136439 h 5136439"/>
              <a:gd name="connsiteX5" fmla="*/ 0 w 10857753"/>
              <a:gd name="connsiteY5" fmla="*/ 0 h 5136439"/>
              <a:gd name="connsiteX0-11" fmla="*/ 0 w 10857753"/>
              <a:gd name="connsiteY0-12" fmla="*/ 0 h 5142745"/>
              <a:gd name="connsiteX1-13" fmla="*/ 10857753 w 10857753"/>
              <a:gd name="connsiteY1-14" fmla="*/ 0 h 5142745"/>
              <a:gd name="connsiteX2-15" fmla="*/ 10855126 w 10857753"/>
              <a:gd name="connsiteY2-16" fmla="*/ 4956679 h 5142745"/>
              <a:gd name="connsiteX3-17" fmla="*/ 10687486 w 10857753"/>
              <a:gd name="connsiteY3-18" fmla="*/ 5142745 h 5142745"/>
              <a:gd name="connsiteX4-19" fmla="*/ 0 w 10857753"/>
              <a:gd name="connsiteY4-20" fmla="*/ 5136439 h 5142745"/>
              <a:gd name="connsiteX5-21" fmla="*/ 0 w 10857753"/>
              <a:gd name="connsiteY5-22" fmla="*/ 0 h 5142745"/>
              <a:gd name="connsiteX0-23" fmla="*/ 0 w 10857753"/>
              <a:gd name="connsiteY0-24" fmla="*/ 0 h 5142745"/>
              <a:gd name="connsiteX1-25" fmla="*/ 10857753 w 10857753"/>
              <a:gd name="connsiteY1-26" fmla="*/ 0 h 5142745"/>
              <a:gd name="connsiteX2-27" fmla="*/ 10855126 w 10857753"/>
              <a:gd name="connsiteY2-28" fmla="*/ 4956679 h 5142745"/>
              <a:gd name="connsiteX3-29" fmla="*/ 10687486 w 10857753"/>
              <a:gd name="connsiteY3-30" fmla="*/ 5142745 h 5142745"/>
              <a:gd name="connsiteX4-31" fmla="*/ 0 w 10857753"/>
              <a:gd name="connsiteY4-32" fmla="*/ 5136439 h 5142745"/>
              <a:gd name="connsiteX5-33" fmla="*/ 0 w 10857753"/>
              <a:gd name="connsiteY5-34" fmla="*/ 0 h 5142745"/>
              <a:gd name="connsiteX0-35" fmla="*/ 0 w 10857753"/>
              <a:gd name="connsiteY0-36" fmla="*/ 0 h 5142747"/>
              <a:gd name="connsiteX1-37" fmla="*/ 10857753 w 10857753"/>
              <a:gd name="connsiteY1-38" fmla="*/ 0 h 5142747"/>
              <a:gd name="connsiteX2-39" fmla="*/ 10855126 w 10857753"/>
              <a:gd name="connsiteY2-40" fmla="*/ 4956679 h 5142747"/>
              <a:gd name="connsiteX3-41" fmla="*/ 10687486 w 10857753"/>
              <a:gd name="connsiteY3-42" fmla="*/ 5142745 h 5142747"/>
              <a:gd name="connsiteX4-43" fmla="*/ 0 w 10857753"/>
              <a:gd name="connsiteY4-44" fmla="*/ 5136439 h 5142747"/>
              <a:gd name="connsiteX5-45" fmla="*/ 0 w 10857753"/>
              <a:gd name="connsiteY5-46" fmla="*/ 0 h 5142747"/>
              <a:gd name="connsiteX0-47" fmla="*/ 0 w 10857753"/>
              <a:gd name="connsiteY0-48" fmla="*/ 0 h 5142903"/>
              <a:gd name="connsiteX1-49" fmla="*/ 10857753 w 10857753"/>
              <a:gd name="connsiteY1-50" fmla="*/ 0 h 5142903"/>
              <a:gd name="connsiteX2-51" fmla="*/ 10855126 w 10857753"/>
              <a:gd name="connsiteY2-52" fmla="*/ 4956679 h 5142903"/>
              <a:gd name="connsiteX3-53" fmla="*/ 10687486 w 10857753"/>
              <a:gd name="connsiteY3-54" fmla="*/ 5142745 h 5142903"/>
              <a:gd name="connsiteX4-55" fmla="*/ 0 w 10857753"/>
              <a:gd name="connsiteY4-56" fmla="*/ 5136439 h 5142903"/>
              <a:gd name="connsiteX5-57" fmla="*/ 0 w 10857753"/>
              <a:gd name="connsiteY5-58" fmla="*/ 0 h 5142903"/>
              <a:gd name="connsiteX0-59" fmla="*/ 0 w 10857753"/>
              <a:gd name="connsiteY0-60" fmla="*/ 0 h 5142823"/>
              <a:gd name="connsiteX1-61" fmla="*/ 10857753 w 10857753"/>
              <a:gd name="connsiteY1-62" fmla="*/ 0 h 5142823"/>
              <a:gd name="connsiteX2-63" fmla="*/ 10855126 w 10857753"/>
              <a:gd name="connsiteY2-64" fmla="*/ 4956679 h 5142823"/>
              <a:gd name="connsiteX3-65" fmla="*/ 10687486 w 10857753"/>
              <a:gd name="connsiteY3-66" fmla="*/ 5142745 h 5142823"/>
              <a:gd name="connsiteX4-67" fmla="*/ 0 w 10857753"/>
              <a:gd name="connsiteY4-68" fmla="*/ 5136439 h 5142823"/>
              <a:gd name="connsiteX5-69" fmla="*/ 0 w 10857753"/>
              <a:gd name="connsiteY5-70" fmla="*/ 0 h 5142823"/>
              <a:gd name="connsiteX0-71" fmla="*/ 0 w 10857753"/>
              <a:gd name="connsiteY0-72" fmla="*/ 0 h 5142926"/>
              <a:gd name="connsiteX1-73" fmla="*/ 10857753 w 10857753"/>
              <a:gd name="connsiteY1-74" fmla="*/ 0 h 5142926"/>
              <a:gd name="connsiteX2-75" fmla="*/ 10855126 w 10857753"/>
              <a:gd name="connsiteY2-76" fmla="*/ 4956679 h 5142926"/>
              <a:gd name="connsiteX3-77" fmla="*/ 10687486 w 10857753"/>
              <a:gd name="connsiteY3-78" fmla="*/ 5142745 h 5142926"/>
              <a:gd name="connsiteX4-79" fmla="*/ 0 w 10857753"/>
              <a:gd name="connsiteY4-80" fmla="*/ 5136439 h 5142926"/>
              <a:gd name="connsiteX5-81" fmla="*/ 0 w 10857753"/>
              <a:gd name="connsiteY5-82" fmla="*/ 0 h 5142926"/>
              <a:gd name="connsiteX0-83" fmla="*/ 0 w 10857753"/>
              <a:gd name="connsiteY0-84" fmla="*/ 0 h 5142954"/>
              <a:gd name="connsiteX1-85" fmla="*/ 10857753 w 10857753"/>
              <a:gd name="connsiteY1-86" fmla="*/ 0 h 5142954"/>
              <a:gd name="connsiteX2-87" fmla="*/ 10855126 w 10857753"/>
              <a:gd name="connsiteY2-88" fmla="*/ 4963817 h 5142954"/>
              <a:gd name="connsiteX3-89" fmla="*/ 10687486 w 10857753"/>
              <a:gd name="connsiteY3-90" fmla="*/ 5142745 h 5142954"/>
              <a:gd name="connsiteX4-91" fmla="*/ 0 w 10857753"/>
              <a:gd name="connsiteY4-92" fmla="*/ 5136439 h 5142954"/>
              <a:gd name="connsiteX5-93" fmla="*/ 0 w 10857753"/>
              <a:gd name="connsiteY5-94" fmla="*/ 0 h 5142954"/>
              <a:gd name="connsiteX0-95" fmla="*/ 0 w 10857753"/>
              <a:gd name="connsiteY0-96" fmla="*/ 0 h 5142954"/>
              <a:gd name="connsiteX1-97" fmla="*/ 10857753 w 10857753"/>
              <a:gd name="connsiteY1-98" fmla="*/ 0 h 5142954"/>
              <a:gd name="connsiteX2-99" fmla="*/ 10855126 w 10857753"/>
              <a:gd name="connsiteY2-100" fmla="*/ 4963817 h 5142954"/>
              <a:gd name="connsiteX3-101" fmla="*/ 10687486 w 10857753"/>
              <a:gd name="connsiteY3-102" fmla="*/ 5142745 h 5142954"/>
              <a:gd name="connsiteX4-103" fmla="*/ 0 w 10857753"/>
              <a:gd name="connsiteY4-104" fmla="*/ 5136439 h 5142954"/>
              <a:gd name="connsiteX5-105" fmla="*/ 0 w 10857753"/>
              <a:gd name="connsiteY5-106" fmla="*/ 0 h 5142954"/>
              <a:gd name="connsiteX0-107" fmla="*/ 0 w 10857753"/>
              <a:gd name="connsiteY0-108" fmla="*/ 0 h 5143138"/>
              <a:gd name="connsiteX1-109" fmla="*/ 10857753 w 10857753"/>
              <a:gd name="connsiteY1-110" fmla="*/ 0 h 5143138"/>
              <a:gd name="connsiteX2-111" fmla="*/ 10855126 w 10857753"/>
              <a:gd name="connsiteY2-112" fmla="*/ 4963817 h 5143138"/>
              <a:gd name="connsiteX3-113" fmla="*/ 10687486 w 10857753"/>
              <a:gd name="connsiteY3-114" fmla="*/ 5142745 h 5143138"/>
              <a:gd name="connsiteX4-115" fmla="*/ 0 w 10857753"/>
              <a:gd name="connsiteY4-116" fmla="*/ 5136439 h 5143138"/>
              <a:gd name="connsiteX5-117" fmla="*/ 0 w 10857753"/>
              <a:gd name="connsiteY5-118" fmla="*/ 0 h 51431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/>
            <a:tailEnd type="oval"/>
          </a:ln>
          <a:effectLst/>
        </p:spPr>
        <p:txBody>
          <a:bodyPr>
            <a:normAutofit lnSpcReduction="10000"/>
          </a:bodyPr>
          <a:lstStyle>
            <a:lvl1pPr>
              <a:lnSpc>
                <a:spcPct val="14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4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>
              <a:lnSpc>
                <a:spcPct val="170000"/>
              </a:lnSpc>
            </a:pPr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6358-B4B8-6F43-8395-2E29F1F422C7}" type="datetimeFigureOut">
              <a:rPr lang="en-US" smtClean="0"/>
              <a:t>7/1/25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FFBB-EFFE-D448-87D9-F602B911BF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1414" y="217133"/>
            <a:ext cx="11566205" cy="644004"/>
          </a:xfrm>
          <a:prstGeom prst="rect">
            <a:avLst/>
          </a:prstGeom>
        </p:spPr>
        <p:txBody>
          <a:bodyPr tIns="72000" bIns="72000" anchor="ctr" anchorCtr="0"/>
          <a:lstStyle>
            <a:lvl1pPr>
              <a:defRPr sz="32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46746" y="6416170"/>
            <a:ext cx="2743200" cy="3651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B9C64DA-A8C9-2940-84B3-A9E8FD2CB2F2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0293A8B-7656-41F7-B47F-4F4E036E5275}" type="slidenum">
              <a:rPr lang="en-US" altLang="zh-CN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5D7-E066-418A-AEC8-069F09E85A4B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74800" y="466092"/>
            <a:ext cx="9626600" cy="507365"/>
          </a:xfrm>
          <a:prstGeom prst="rect">
            <a:avLst/>
          </a:prstGeom>
        </p:spPr>
        <p:txBody>
          <a:bodyPr/>
          <a:lstStyle>
            <a:lvl1pPr>
              <a:defRPr lang="zh-CN" altLang="en-US" sz="3200" b="1" kern="1200" dirty="0">
                <a:gradFill>
                  <a:gsLst>
                    <a:gs pos="0">
                      <a:srgbClr val="D5A356"/>
                    </a:gs>
                    <a:gs pos="29000">
                      <a:srgbClr val="EFCF78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4" name="图片 13" descr="3b333635383636323bbbe1d2e9bcc7c2bc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420" y="440690"/>
            <a:ext cx="517525" cy="51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1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7200" y="466092"/>
            <a:ext cx="9626600" cy="507365"/>
          </a:xfrm>
          <a:prstGeom prst="rect">
            <a:avLst/>
          </a:prstGeom>
        </p:spPr>
        <p:txBody>
          <a:bodyPr/>
          <a:lstStyle>
            <a:lvl1pPr>
              <a:defRPr lang="zh-CN" altLang="en-US" sz="3200" b="1" kern="1200" dirty="0">
                <a:gradFill>
                  <a:gsLst>
                    <a:gs pos="0">
                      <a:srgbClr val="D5A356"/>
                    </a:gs>
                    <a:gs pos="29000">
                      <a:srgbClr val="EFCF78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838439" y="1391478"/>
            <a:ext cx="10515600" cy="4785486"/>
          </a:xfrm>
          <a:prstGeom prst="rect">
            <a:avLst/>
          </a:prstGeom>
        </p:spPr>
        <p:txBody>
          <a:bodyPr/>
          <a:lstStyle>
            <a:lvl1pPr marL="357505" indent="-357505">
              <a:lnSpc>
                <a:spcPct val="11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2400">
                <a:solidFill>
                  <a:srgbClr val="DFAE59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rgbClr val="DFAE59"/>
                </a:solidFill>
              </a:defRPr>
            </a:lvl3pPr>
            <a:lvl4pPr>
              <a:defRPr sz="1600">
                <a:solidFill>
                  <a:srgbClr val="DFAE59"/>
                </a:solidFill>
              </a:defRPr>
            </a:lvl4pPr>
            <a:lvl5pPr>
              <a:defRPr sz="1600">
                <a:solidFill>
                  <a:srgbClr val="DFAE59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4" name="图片 13" descr="3b333635383636323bbbe1d2e9bcc7c2bc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420" y="440690"/>
            <a:ext cx="517525" cy="51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8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80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65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9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03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19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542770" y="3236133"/>
            <a:ext cx="1106463" cy="1106462"/>
          </a:xfrm>
          <a:custGeom>
            <a:avLst/>
            <a:gdLst>
              <a:gd name="connsiteX0" fmla="*/ 553231 w 1106462"/>
              <a:gd name="connsiteY0" fmla="*/ 0 h 1106462"/>
              <a:gd name="connsiteX1" fmla="*/ 1106462 w 1106462"/>
              <a:gd name="connsiteY1" fmla="*/ 553231 h 1106462"/>
              <a:gd name="connsiteX2" fmla="*/ 553231 w 1106462"/>
              <a:gd name="connsiteY2" fmla="*/ 1106462 h 1106462"/>
              <a:gd name="connsiteX3" fmla="*/ 0 w 1106462"/>
              <a:gd name="connsiteY3" fmla="*/ 553231 h 1106462"/>
              <a:gd name="connsiteX4" fmla="*/ 553231 w 1106462"/>
              <a:gd name="connsiteY4" fmla="*/ 0 h 110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62" h="1106462">
                <a:moveTo>
                  <a:pt x="553231" y="0"/>
                </a:moveTo>
                <a:cubicBezTo>
                  <a:pt x="858772" y="0"/>
                  <a:pt x="1106462" y="247690"/>
                  <a:pt x="1106462" y="553231"/>
                </a:cubicBezTo>
                <a:cubicBezTo>
                  <a:pt x="1106462" y="858772"/>
                  <a:pt x="858772" y="1106462"/>
                  <a:pt x="553231" y="1106462"/>
                </a:cubicBezTo>
                <a:cubicBezTo>
                  <a:pt x="247690" y="1106462"/>
                  <a:pt x="0" y="858772"/>
                  <a:pt x="0" y="553231"/>
                </a:cubicBezTo>
                <a:cubicBezTo>
                  <a:pt x="0" y="247690"/>
                  <a:pt x="247690" y="0"/>
                  <a:pt x="553231" y="0"/>
                </a:cubicBezTo>
                <a:close/>
              </a:path>
            </a:pathLst>
          </a:custGeom>
          <a:gradFill>
            <a:gsLst>
              <a:gs pos="0">
                <a:srgbClr val="EEBE81">
                  <a:alpha val="95000"/>
                </a:srgbClr>
              </a:gs>
              <a:gs pos="100000">
                <a:srgbClr val="A36A1E">
                  <a:alpha val="95000"/>
                </a:srgbClr>
              </a:gs>
            </a:gsLst>
            <a:lin ang="5400000" scaled="1"/>
          </a:gradFill>
          <a:ln w="92075">
            <a:solidFill>
              <a:srgbClr val="A36A1E">
                <a:alpha val="18000"/>
              </a:srgb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noAutofit/>
          </a:bodyPr>
          <a:lstStyle>
            <a:lvl1pPr>
              <a:defRPr lang="zh-CN" altLang="en-US" sz="1600">
                <a:solidFill>
                  <a:schemeClr val="bg1"/>
                </a:solidFill>
                <a:latin typeface="+mn-ea"/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97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7800155" y="3275057"/>
            <a:ext cx="1440000" cy="1440000"/>
          </a:xfrm>
          <a:custGeom>
            <a:avLst/>
            <a:gdLst>
              <a:gd name="connsiteX0" fmla="*/ 720000 w 1440000"/>
              <a:gd name="connsiteY0" fmla="*/ 0 h 1440000"/>
              <a:gd name="connsiteX1" fmla="*/ 1440000 w 1440000"/>
              <a:gd name="connsiteY1" fmla="*/ 720000 h 1440000"/>
              <a:gd name="connsiteX2" fmla="*/ 720000 w 1440000"/>
              <a:gd name="connsiteY2" fmla="*/ 1440000 h 1440000"/>
              <a:gd name="connsiteX3" fmla="*/ 0 w 1440000"/>
              <a:gd name="connsiteY3" fmla="*/ 720000 h 1440000"/>
              <a:gd name="connsiteX4" fmla="*/ 720000 w 1440000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144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cubicBezTo>
                  <a:pt x="1440000" y="1117645"/>
                  <a:pt x="1117645" y="1440000"/>
                  <a:pt x="720000" y="1440000"/>
                </a:cubicBez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66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242501" y="2732695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9280151" y="27326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598701" y="27326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3920601" y="27326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50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257056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3959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3959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5D7-E066-418A-AEC8-069F09E85A4B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874715" y="3343728"/>
            <a:ext cx="2437983" cy="2287588"/>
          </a:xfrm>
          <a:custGeom>
            <a:avLst/>
            <a:gdLst>
              <a:gd name="connsiteX0" fmla="*/ 0 w 2437983"/>
              <a:gd name="connsiteY0" fmla="*/ 0 h 2287588"/>
              <a:gd name="connsiteX1" fmla="*/ 2437983 w 2437983"/>
              <a:gd name="connsiteY1" fmla="*/ 0 h 2287588"/>
              <a:gd name="connsiteX2" fmla="*/ 2437983 w 2437983"/>
              <a:gd name="connsiteY2" fmla="*/ 2287588 h 2287588"/>
              <a:gd name="connsiteX3" fmla="*/ 0 w 2437983"/>
              <a:gd name="connsiteY3" fmla="*/ 2287588 h 2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983" h="2287588">
                <a:moveTo>
                  <a:pt x="0" y="0"/>
                </a:moveTo>
                <a:lnTo>
                  <a:pt x="2437983" y="0"/>
                </a:lnTo>
                <a:lnTo>
                  <a:pt x="2437983" y="2287588"/>
                </a:lnTo>
                <a:lnTo>
                  <a:pt x="0" y="22875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542911" y="2026103"/>
            <a:ext cx="2437983" cy="2287588"/>
          </a:xfrm>
          <a:custGeom>
            <a:avLst/>
            <a:gdLst>
              <a:gd name="connsiteX0" fmla="*/ 0 w 2437982"/>
              <a:gd name="connsiteY0" fmla="*/ 0 h 2287588"/>
              <a:gd name="connsiteX1" fmla="*/ 2437982 w 2437982"/>
              <a:gd name="connsiteY1" fmla="*/ 0 h 2287588"/>
              <a:gd name="connsiteX2" fmla="*/ 2437982 w 2437982"/>
              <a:gd name="connsiteY2" fmla="*/ 2287588 h 2287588"/>
              <a:gd name="connsiteX3" fmla="*/ 0 w 2437982"/>
              <a:gd name="connsiteY3" fmla="*/ 2287588 h 2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982" h="2287588">
                <a:moveTo>
                  <a:pt x="0" y="0"/>
                </a:moveTo>
                <a:lnTo>
                  <a:pt x="2437982" y="0"/>
                </a:lnTo>
                <a:lnTo>
                  <a:pt x="2437982" y="2287588"/>
                </a:lnTo>
                <a:lnTo>
                  <a:pt x="0" y="22875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211113" y="3343728"/>
            <a:ext cx="2437983" cy="2287588"/>
          </a:xfrm>
          <a:custGeom>
            <a:avLst/>
            <a:gdLst>
              <a:gd name="connsiteX0" fmla="*/ 0 w 2437983"/>
              <a:gd name="connsiteY0" fmla="*/ 0 h 2287588"/>
              <a:gd name="connsiteX1" fmla="*/ 2437983 w 2437983"/>
              <a:gd name="connsiteY1" fmla="*/ 0 h 2287588"/>
              <a:gd name="connsiteX2" fmla="*/ 2437983 w 2437983"/>
              <a:gd name="connsiteY2" fmla="*/ 2287588 h 2287588"/>
              <a:gd name="connsiteX3" fmla="*/ 0 w 2437983"/>
              <a:gd name="connsiteY3" fmla="*/ 2287588 h 2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983" h="2287588">
                <a:moveTo>
                  <a:pt x="0" y="0"/>
                </a:moveTo>
                <a:lnTo>
                  <a:pt x="2437983" y="0"/>
                </a:lnTo>
                <a:lnTo>
                  <a:pt x="2437983" y="2287588"/>
                </a:lnTo>
                <a:lnTo>
                  <a:pt x="0" y="22875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879307" y="2026103"/>
            <a:ext cx="2437983" cy="2287588"/>
          </a:xfrm>
          <a:custGeom>
            <a:avLst/>
            <a:gdLst>
              <a:gd name="connsiteX0" fmla="*/ 0 w 2437982"/>
              <a:gd name="connsiteY0" fmla="*/ 0 h 2287588"/>
              <a:gd name="connsiteX1" fmla="*/ 2437982 w 2437982"/>
              <a:gd name="connsiteY1" fmla="*/ 0 h 2287588"/>
              <a:gd name="connsiteX2" fmla="*/ 2437982 w 2437982"/>
              <a:gd name="connsiteY2" fmla="*/ 2287588 h 2287588"/>
              <a:gd name="connsiteX3" fmla="*/ 0 w 2437982"/>
              <a:gd name="connsiteY3" fmla="*/ 2287588 h 2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982" h="2287588">
                <a:moveTo>
                  <a:pt x="0" y="0"/>
                </a:moveTo>
                <a:lnTo>
                  <a:pt x="2437982" y="0"/>
                </a:lnTo>
                <a:lnTo>
                  <a:pt x="2437982" y="2287588"/>
                </a:lnTo>
                <a:lnTo>
                  <a:pt x="0" y="22875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31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/>
          <a:lstStyle/>
          <a:p>
            <a:fld id="{DFD01229-7044-4F4E-95A9-BBD5E4A465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2025/7/1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42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1787220"/>
            <a:ext cx="8534401" cy="385158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3455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 bwMode="auto">
          <a:xfrm>
            <a:off x="2" y="6400425"/>
            <a:ext cx="12192001" cy="457574"/>
          </a:xfrm>
          <a:prstGeom prst="rect">
            <a:avLst/>
          </a:prstGeom>
          <a:gradFill>
            <a:gsLst>
              <a:gs pos="80000">
                <a:srgbClr val="026DCE">
                  <a:alpha val="70000"/>
                </a:srgbClr>
              </a:gs>
              <a:gs pos="26000">
                <a:schemeClr val="tx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60"/>
          </a:p>
        </p:txBody>
      </p:sp>
      <p:sp>
        <p:nvSpPr>
          <p:cNvPr id="10" name="矩形 9"/>
          <p:cNvSpPr/>
          <p:nvPr userDrawn="1"/>
        </p:nvSpPr>
        <p:spPr bwMode="auto">
          <a:xfrm>
            <a:off x="-1" y="-30475"/>
            <a:ext cx="12192001" cy="780781"/>
          </a:xfrm>
          <a:prstGeom prst="rect">
            <a:avLst/>
          </a:prstGeom>
          <a:gradFill flip="none" rotWithShape="1">
            <a:gsLst>
              <a:gs pos="21000">
                <a:schemeClr val="accent2">
                  <a:lumMod val="75000"/>
                  <a:lumOff val="25000"/>
                </a:schemeClr>
              </a:gs>
              <a:gs pos="86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6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92169" y="-37003"/>
            <a:ext cx="7776634" cy="777240"/>
          </a:xfrm>
        </p:spPr>
        <p:txBody>
          <a:bodyPr/>
          <a:lstStyle>
            <a:lvl1pPr algn="l">
              <a:defRPr sz="264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8" name="副标题 2"/>
          <p:cNvSpPr>
            <a:spLocks noGrp="1"/>
          </p:cNvSpPr>
          <p:nvPr>
            <p:ph type="subTitle" idx="1"/>
          </p:nvPr>
        </p:nvSpPr>
        <p:spPr>
          <a:xfrm>
            <a:off x="815414" y="1758021"/>
            <a:ext cx="10561174" cy="3851583"/>
          </a:xfrm>
        </p:spPr>
        <p:txBody>
          <a:bodyPr>
            <a:normAutofit/>
          </a:bodyPr>
          <a:lstStyle>
            <a:lvl1pPr marL="548640" indent="-548640" algn="l"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6" name="文本框 5"/>
          <p:cNvSpPr txBox="1"/>
          <p:nvPr userDrawn="1"/>
        </p:nvSpPr>
        <p:spPr>
          <a:xfrm>
            <a:off x="11453395" y="6454176"/>
            <a:ext cx="60486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6B5B5C8-4A42-4A43-999C-704F660424FF}" type="slidenum">
              <a:rPr lang="zh-CN" altLang="en-US" sz="2160" smtClean="0">
                <a:solidFill>
                  <a:schemeClr val="bg1"/>
                </a:solidFill>
                <a:latin typeface="Arial Black" panose="020B0A04020102020204" pitchFamily="34" charset="0"/>
              </a:rPr>
              <a:t>‹#›</a:t>
            </a:fld>
            <a:endParaRPr lang="zh-CN" altLang="en-US" sz="216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29675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 bwMode="auto">
          <a:xfrm>
            <a:off x="2" y="6400425"/>
            <a:ext cx="12192001" cy="457574"/>
          </a:xfrm>
          <a:prstGeom prst="rect">
            <a:avLst/>
          </a:prstGeom>
          <a:gradFill>
            <a:gsLst>
              <a:gs pos="80000">
                <a:srgbClr val="026DCE">
                  <a:alpha val="70000"/>
                </a:srgbClr>
              </a:gs>
              <a:gs pos="26000">
                <a:schemeClr val="tx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60"/>
          </a:p>
        </p:txBody>
      </p:sp>
      <p:sp>
        <p:nvSpPr>
          <p:cNvPr id="10" name="矩形 9"/>
          <p:cNvSpPr/>
          <p:nvPr userDrawn="1"/>
        </p:nvSpPr>
        <p:spPr bwMode="auto">
          <a:xfrm>
            <a:off x="-1" y="-30478"/>
            <a:ext cx="12192001" cy="781920"/>
          </a:xfrm>
          <a:prstGeom prst="rect">
            <a:avLst/>
          </a:prstGeom>
          <a:gradFill flip="none" rotWithShape="1">
            <a:gsLst>
              <a:gs pos="21000">
                <a:schemeClr val="accent2">
                  <a:lumMod val="75000"/>
                  <a:lumOff val="25000"/>
                </a:schemeClr>
              </a:gs>
              <a:gs pos="86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6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92169" y="-50066"/>
            <a:ext cx="7776634" cy="777240"/>
          </a:xfrm>
        </p:spPr>
        <p:txBody>
          <a:bodyPr/>
          <a:lstStyle>
            <a:lvl1pPr algn="l">
              <a:defRPr sz="264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2" name="文本框 1"/>
          <p:cNvSpPr txBox="1"/>
          <p:nvPr userDrawn="1"/>
        </p:nvSpPr>
        <p:spPr>
          <a:xfrm>
            <a:off x="11453395" y="6454176"/>
            <a:ext cx="60486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6B5B5C8-4A42-4A43-999C-704F660424FF}" type="slidenum">
              <a:rPr lang="zh-CN" altLang="en-US" sz="2160" smtClean="0">
                <a:solidFill>
                  <a:schemeClr val="bg1"/>
                </a:solidFill>
                <a:latin typeface="Arial Black" panose="020B0A04020102020204" pitchFamily="34" charset="0"/>
              </a:rPr>
              <a:t>‹#›</a:t>
            </a:fld>
            <a:endParaRPr lang="zh-CN" altLang="en-US" sz="216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9361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 bwMode="auto">
          <a:xfrm>
            <a:off x="2" y="6400425"/>
            <a:ext cx="12192001" cy="457574"/>
          </a:xfrm>
          <a:prstGeom prst="rect">
            <a:avLst/>
          </a:prstGeom>
          <a:gradFill>
            <a:gsLst>
              <a:gs pos="80000">
                <a:srgbClr val="026DCE">
                  <a:alpha val="70000"/>
                </a:srgbClr>
              </a:gs>
              <a:gs pos="26000">
                <a:schemeClr val="tx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60"/>
          </a:p>
        </p:txBody>
      </p:sp>
      <p:sp>
        <p:nvSpPr>
          <p:cNvPr id="3" name="文本框 2"/>
          <p:cNvSpPr txBox="1"/>
          <p:nvPr userDrawn="1"/>
        </p:nvSpPr>
        <p:spPr>
          <a:xfrm>
            <a:off x="11453395" y="6454176"/>
            <a:ext cx="60486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6B5B5C8-4A42-4A43-999C-704F660424FF}" type="slidenum">
              <a:rPr lang="zh-CN" altLang="en-US" sz="2160" smtClean="0">
                <a:solidFill>
                  <a:schemeClr val="bg1"/>
                </a:solidFill>
                <a:latin typeface="Arial Black" panose="020B0A04020102020204" pitchFamily="34" charset="0"/>
              </a:rPr>
              <a:t>‹#›</a:t>
            </a:fld>
            <a:endParaRPr lang="zh-CN" altLang="en-US" sz="216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7844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93454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2" y="1600206"/>
            <a:ext cx="5384800" cy="4525964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2" y="1600206"/>
            <a:ext cx="5384800" cy="4525964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62575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9"/>
            <a:ext cx="5386918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8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9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6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51939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934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-144145"/>
            <a:ext cx="12188190" cy="70078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951754" y="2186719"/>
            <a:ext cx="6867299" cy="2309415"/>
          </a:xfr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 cstate="email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5120" y="266700"/>
            <a:ext cx="11541125" cy="6324600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5400000">
            <a:off x="128840" y="2232871"/>
            <a:ext cx="2134270" cy="2391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Shape 3780"/>
          <p:cNvSpPr/>
          <p:nvPr/>
        </p:nvSpPr>
        <p:spPr>
          <a:xfrm>
            <a:off x="916647" y="2870193"/>
            <a:ext cx="558655" cy="55865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9766" y="97250"/>
                </a:moveTo>
                <a:cubicBezTo>
                  <a:pt x="96511" y="94133"/>
                  <a:pt x="90233" y="88583"/>
                  <a:pt x="83983" y="85627"/>
                </a:cubicBezTo>
                <a:cubicBezTo>
                  <a:pt x="78827" y="83194"/>
                  <a:pt x="75872" y="80727"/>
                  <a:pt x="74950" y="78094"/>
                </a:cubicBezTo>
                <a:cubicBezTo>
                  <a:pt x="74316" y="76266"/>
                  <a:pt x="74600" y="74172"/>
                  <a:pt x="75827" y="71688"/>
                </a:cubicBezTo>
                <a:cubicBezTo>
                  <a:pt x="76750" y="69816"/>
                  <a:pt x="77622" y="68255"/>
                  <a:pt x="78427" y="66822"/>
                </a:cubicBezTo>
                <a:cubicBezTo>
                  <a:pt x="81833" y="60744"/>
                  <a:pt x="84461" y="56361"/>
                  <a:pt x="84461" y="40822"/>
                </a:cubicBezTo>
                <a:cubicBezTo>
                  <a:pt x="84461" y="17566"/>
                  <a:pt x="71038" y="16394"/>
                  <a:pt x="68383" y="16394"/>
                </a:cubicBezTo>
                <a:cubicBezTo>
                  <a:pt x="66205" y="16394"/>
                  <a:pt x="64844" y="16872"/>
                  <a:pt x="63527" y="17338"/>
                </a:cubicBezTo>
                <a:cubicBezTo>
                  <a:pt x="62083" y="17850"/>
                  <a:pt x="60594" y="18383"/>
                  <a:pt x="57200" y="18438"/>
                </a:cubicBezTo>
                <a:cubicBezTo>
                  <a:pt x="51055" y="18538"/>
                  <a:pt x="38183" y="18750"/>
                  <a:pt x="38183" y="40144"/>
                </a:cubicBezTo>
                <a:cubicBezTo>
                  <a:pt x="38183" y="55105"/>
                  <a:pt x="42077" y="61977"/>
                  <a:pt x="45138" y="67500"/>
                </a:cubicBezTo>
                <a:cubicBezTo>
                  <a:pt x="45922" y="68911"/>
                  <a:pt x="46661" y="70250"/>
                  <a:pt x="47250" y="71583"/>
                </a:cubicBezTo>
                <a:cubicBezTo>
                  <a:pt x="49850" y="77494"/>
                  <a:pt x="47950" y="81627"/>
                  <a:pt x="41255" y="84577"/>
                </a:cubicBezTo>
                <a:cubicBezTo>
                  <a:pt x="32805" y="88316"/>
                  <a:pt x="28822" y="90261"/>
                  <a:pt x="20516" y="97566"/>
                </a:cubicBezTo>
                <a:cubicBezTo>
                  <a:pt x="11205" y="87777"/>
                  <a:pt x="5455" y="74572"/>
                  <a:pt x="5455" y="60000"/>
                </a:cubicBezTo>
                <a:cubicBezTo>
                  <a:pt x="5455" y="29872"/>
                  <a:pt x="29872" y="5455"/>
                  <a:pt x="60000" y="5455"/>
                </a:cubicBezTo>
                <a:cubicBezTo>
                  <a:pt x="90127" y="5455"/>
                  <a:pt x="114544" y="29872"/>
                  <a:pt x="114544" y="60000"/>
                </a:cubicBezTo>
                <a:cubicBezTo>
                  <a:pt x="114544" y="74416"/>
                  <a:pt x="108905" y="87494"/>
                  <a:pt x="99766" y="97250"/>
                </a:cubicBezTo>
                <a:moveTo>
                  <a:pt x="60000" y="114544"/>
                </a:moveTo>
                <a:cubicBezTo>
                  <a:pt x="46422" y="114544"/>
                  <a:pt x="34027" y="109555"/>
                  <a:pt x="24483" y="101344"/>
                </a:cubicBezTo>
                <a:cubicBezTo>
                  <a:pt x="31833" y="94911"/>
                  <a:pt x="35344" y="93150"/>
                  <a:pt x="43461" y="89566"/>
                </a:cubicBezTo>
                <a:cubicBezTo>
                  <a:pt x="52861" y="85416"/>
                  <a:pt x="56061" y="78061"/>
                  <a:pt x="52238" y="69383"/>
                </a:cubicBezTo>
                <a:cubicBezTo>
                  <a:pt x="51550" y="67822"/>
                  <a:pt x="50755" y="66383"/>
                  <a:pt x="49911" y="64855"/>
                </a:cubicBezTo>
                <a:cubicBezTo>
                  <a:pt x="47005" y="59622"/>
                  <a:pt x="43638" y="53694"/>
                  <a:pt x="43638" y="40144"/>
                </a:cubicBezTo>
                <a:cubicBezTo>
                  <a:pt x="43638" y="24116"/>
                  <a:pt x="51244" y="23988"/>
                  <a:pt x="57288" y="23888"/>
                </a:cubicBezTo>
                <a:cubicBezTo>
                  <a:pt x="61577" y="23816"/>
                  <a:pt x="63672" y="23077"/>
                  <a:pt x="65350" y="22483"/>
                </a:cubicBezTo>
                <a:cubicBezTo>
                  <a:pt x="66466" y="22083"/>
                  <a:pt x="67144" y="21850"/>
                  <a:pt x="68383" y="21850"/>
                </a:cubicBezTo>
                <a:cubicBezTo>
                  <a:pt x="73433" y="21850"/>
                  <a:pt x="79005" y="26833"/>
                  <a:pt x="79005" y="40822"/>
                </a:cubicBezTo>
                <a:cubicBezTo>
                  <a:pt x="79005" y="54933"/>
                  <a:pt x="76888" y="58405"/>
                  <a:pt x="73672" y="64155"/>
                </a:cubicBezTo>
                <a:cubicBezTo>
                  <a:pt x="72822" y="65666"/>
                  <a:pt x="71905" y="67305"/>
                  <a:pt x="70933" y="69277"/>
                </a:cubicBezTo>
                <a:cubicBezTo>
                  <a:pt x="69055" y="73083"/>
                  <a:pt x="68677" y="76655"/>
                  <a:pt x="69805" y="79888"/>
                </a:cubicBezTo>
                <a:cubicBezTo>
                  <a:pt x="71250" y="84033"/>
                  <a:pt x="75011" y="87427"/>
                  <a:pt x="81644" y="90566"/>
                </a:cubicBezTo>
                <a:cubicBezTo>
                  <a:pt x="87083" y="93133"/>
                  <a:pt x="92777" y="98150"/>
                  <a:pt x="95838" y="101050"/>
                </a:cubicBezTo>
                <a:cubicBezTo>
                  <a:pt x="86250" y="109427"/>
                  <a:pt x="73733" y="114544"/>
                  <a:pt x="60000" y="114544"/>
                </a:cubicBezTo>
                <a:moveTo>
                  <a:pt x="60000" y="0"/>
                </a:moveTo>
                <a:cubicBezTo>
                  <a:pt x="26861" y="0"/>
                  <a:pt x="0" y="26861"/>
                  <a:pt x="0" y="60000"/>
                </a:cubicBezTo>
                <a:cubicBezTo>
                  <a:pt x="0" y="93133"/>
                  <a:pt x="26861" y="120000"/>
                  <a:pt x="60000" y="120000"/>
                </a:cubicBezTo>
                <a:cubicBezTo>
                  <a:pt x="93138" y="120000"/>
                  <a:pt x="120000" y="93133"/>
                  <a:pt x="120000" y="60000"/>
                </a:cubicBezTo>
                <a:cubicBezTo>
                  <a:pt x="120000" y="26861"/>
                  <a:pt x="93138" y="0"/>
                  <a:pt x="60000" y="0"/>
                </a:cubicBezTo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38075" tIns="38075" rIns="38075" bIns="380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sz="3000"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733040" y="2641204"/>
            <a:ext cx="6724650" cy="1570751"/>
          </a:xfrm>
        </p:spPr>
        <p:txBody>
          <a:bodyPr anchor="ctr">
            <a:normAutofit/>
          </a:bodyPr>
          <a:lstStyle>
            <a:lvl1pPr algn="ctr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006C55D7-E066-418A-AEC8-069F09E85A4B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AB974F8-A7F1-4D18-8774-52D0172077C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 hasCustomPrompt="1"/>
          </p:nvPr>
        </p:nvSpPr>
        <p:spPr>
          <a:xfrm>
            <a:off x="301374" y="3537616"/>
            <a:ext cx="1789200" cy="424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91633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5" y="273051"/>
            <a:ext cx="6815666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7"/>
            <a:ext cx="4011084" cy="46910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22356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3"/>
            <a:ext cx="7315200" cy="5667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33619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50483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4" y="274644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83398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1" y="981076"/>
            <a:ext cx="12192000" cy="0"/>
          </a:xfrm>
          <a:prstGeom prst="line">
            <a:avLst/>
          </a:prstGeom>
          <a:ln w="28575">
            <a:solidFill>
              <a:srgbClr val="0040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7" descr="sarilogo.jpg"/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9755" y="6119820"/>
            <a:ext cx="40322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内容占位符 9"/>
          <p:cNvSpPr>
            <a:spLocks noGrp="1"/>
          </p:cNvSpPr>
          <p:nvPr>
            <p:ph sz="quarter" idx="13" hasCustomPrompt="1"/>
          </p:nvPr>
        </p:nvSpPr>
        <p:spPr>
          <a:xfrm>
            <a:off x="1775530" y="1412775"/>
            <a:ext cx="8928100" cy="4320480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1" cy="634083"/>
          </a:xfrm>
        </p:spPr>
        <p:txBody>
          <a:bodyPr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pic>
        <p:nvPicPr>
          <p:cNvPr id="6" name="图片 7" descr="sarilogo.jpg"/>
          <p:cNvPicPr>
            <a:picLocks noChangeAspect="1"/>
          </p:cNvPicPr>
          <p:nvPr userDrawn="1"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9755" y="6119820"/>
            <a:ext cx="40322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52295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1007440" y="833864"/>
            <a:ext cx="104651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/>
          <p:nvPr userDrawn="1"/>
        </p:nvGrpSpPr>
        <p:grpSpPr bwMode="auto">
          <a:xfrm>
            <a:off x="431377" y="390527"/>
            <a:ext cx="520496" cy="274639"/>
            <a:chOff x="0" y="0"/>
            <a:chExt cx="1041399" cy="549275"/>
          </a:xfrm>
        </p:grpSpPr>
        <p:sp>
          <p:nvSpPr>
            <p:cNvPr id="13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160"/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160"/>
            </a:p>
          </p:txBody>
        </p:sp>
        <p:sp>
          <p:nvSpPr>
            <p:cNvPr id="15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56478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2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5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2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160" spc="18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6147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"/>
            <a:ext cx="10683240" cy="548640"/>
          </a:xfrm>
          <a:prstGeom prst="rect">
            <a:avLst/>
          </a:prstGeom>
          <a:solidFill>
            <a:srgbClr val="B3C9F5"/>
          </a:solidFill>
        </p:spPr>
        <p:txBody>
          <a:bodyPr anchor="ctr" anchorCtr="1">
            <a:no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00801"/>
            <a:ext cx="1463040" cy="36576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A46272CE-0243-4EAC-96E0-FD86285ED84E}" type="datetime1">
              <a:rPr lang="en-US" smtClean="0">
                <a:solidFill>
                  <a:srgbClr val="000000"/>
                </a:solidFill>
              </a:rPr>
              <a:t>7/1/25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607040" y="6400801"/>
            <a:ext cx="975360" cy="36576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731520"/>
            <a:ext cx="10972800" cy="5486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" name="Picture 2"/>
          <p:cNvPicPr/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819192" cy="546128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506200" y="91440"/>
            <a:ext cx="685800" cy="42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6813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6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D10A6B0-C131-4095-BB6D-CEEA3B305860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943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5D7-E066-418A-AEC8-069F09E85A4B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5ED9E5E-6259-43C4-8DEF-773DDF6FECAB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3991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8C95F75-F8BA-4479-8AE0-1BE94FC77923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71529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6CC0BCAC-93F5-4066-8859-D424BE229BB8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18148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CFFCCF7-0E21-4609-9BA3-3569F1521960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63705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6BA53AD-2A55-4FB9-9B80-98B5D117FBA7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19663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9714048-DF99-40B2-BF04-220598324081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38988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9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1757DEC-D7E3-4CB7-B108-0853A6974C72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98161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E5ACF8F-4047-420C-B488-5F0AE800B3B8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69978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63681C0-43C9-4FE4-B9C2-24B300C3AEED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35746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7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3" y="27467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FF0B924-1A9C-4D5D-A7A3-8390F5809A43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67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79260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94381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419589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56482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  <a:prstGeom prst="rect">
            <a:avLst/>
          </a:prstGeom>
        </p:spPr>
        <p:txBody>
          <a:bodyPr lIns="91418" tIns="45709" rIns="91418" bIns="45709">
            <a:normAutofit/>
          </a:bodyPr>
          <a:lstStyle>
            <a:lvl1pPr algn="ctr">
              <a:defRPr sz="32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38360" y="961398"/>
            <a:ext cx="11279266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200" b="1" baseline="0">
                <a:solidFill>
                  <a:srgbClr val="005DA2"/>
                </a:solidFill>
                <a:latin typeface="+mn-lt"/>
                <a:ea typeface="微软雅黑" panose="020B0503020204020204" pitchFamily="34" charset="-122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 sz="1900" baseline="0">
                <a:latin typeface="+mn-lt"/>
                <a:ea typeface="微软雅黑" panose="020B0503020204020204" pitchFamily="34" charset="-122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600">
                <a:latin typeface="+mn-lt"/>
                <a:ea typeface="微软雅黑" panose="020B0503020204020204" pitchFamily="34" charset="-122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 sz="1400">
                <a:latin typeface="+mn-lt"/>
                <a:ea typeface="微软雅黑" panose="020B0503020204020204" pitchFamily="34" charset="-122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defRPr>
                <a:latin typeface="+mn-lt"/>
                <a:ea typeface="微软雅黑" panose="020B0503020204020204" pitchFamily="34" charset="-122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0"/>
            <a:ext cx="975500" cy="659545"/>
          </a:xfrm>
          <a:prstGeom prst="rect">
            <a:avLst/>
          </a:prstGeom>
        </p:spPr>
      </p:pic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12" name="灯片编号占位符 5"/>
          <p:cNvSpPr txBox="1"/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833533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40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338360" y="961398"/>
            <a:ext cx="11279266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88290" indent="-28829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sz="24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20090" indent="-28829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0"/>
            <a:ext cx="975500" cy="6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91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17438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CEPC-SppCGeneral Status-J. Gao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RAS Conference, April 1-5, 2024, JINR, Dubna,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760941-526B-4243-8E85-B5EF9756D481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44450">
            <a:solidFill>
              <a:srgbClr val="3366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/>
          </a:p>
        </p:txBody>
      </p:sp>
    </p:spTree>
    <p:extLst>
      <p:ext uri="{BB962C8B-B14F-4D97-AF65-F5344CB8AC3E}">
        <p14:creationId xmlns:p14="http://schemas.microsoft.com/office/powerpoint/2010/main" val="407808575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CEPC-SppCGeneral Status-J. Gao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RAS Conference, April 1-5, 2024, JINR, Dubna,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12B8AB-A0DB-4251-A298-1AEE8F84AF5C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8095266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CEPC-SppCGeneral Status-J. Gao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RAS Conference, April 1-5, 2024, JINR, Dubna,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EF7E5-7A66-4F59-A797-A6790F527EFC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73696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32224" y="365125"/>
            <a:ext cx="821575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61089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5D7-E066-418A-AEC8-069F09E85A4B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CEPC-SppCGeneral Status-J. Gao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RAS Conference, April 1-5, 2024, JINR, Dubna, Russia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EF7E5-7A66-4F59-A797-A6790F527EFC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9228074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CEPC-SppCGeneral Status-J. Gao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RAS Conference, April 1-5, 2024, JINR, Dubna, Russia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EF7E5-7A66-4F59-A797-A6790F527EFC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7901035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CEPC-SppCGeneral Status-J. Gao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RAS Conference, April 1-5, 2024, JINR, Dubna, Russia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EF7E5-7A66-4F59-A797-A6790F527EFC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1026430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CEPC-SppCGeneral Status-J. Gao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RAS Conference, April 1-5, 2024, JINR, Dubna, Russia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C82C2F-F5DC-4D65-80DA-52813660684D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7097410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CEPC-SppCGeneral Status-J. Gao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RAS Conference, April 1-5, 2024, JINR, Dubna, Russia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EF7E5-7A66-4F59-A797-A6790F527EFC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9691969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CEPC-SppCGeneral Status-J. Gao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RAS Conference, April 1-5, 2024, JINR, Dubna, Russia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EF7E5-7A66-4F59-A797-A6790F527EFC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2308634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CEPC-SppCGeneral Status-J. Gao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RAS Conference, April 1-5, 2024, JINR, Dubna,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EF7E5-7A66-4F59-A797-A6790F527EFC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9093481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CEPC-SppCGeneral Status-J. Gao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RAS Conference, April 1-5, 2024, JINR, Dubna,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EF7E5-7A66-4F59-A797-A6790F527EFC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8356363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50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495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3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4662777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75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100" b="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8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225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7" y="6386393"/>
            <a:ext cx="5040560" cy="354977"/>
          </a:xfrm>
        </p:spPr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342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7" y="6386393"/>
            <a:ext cx="5040560" cy="354977"/>
          </a:xfrm>
        </p:spPr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264888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89957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60"/>
            <a:ext cx="10510125" cy="659643"/>
          </a:xfrm>
          <a:prstGeom prst="rect">
            <a:avLst/>
          </a:prstGeom>
        </p:spPr>
        <p:txBody>
          <a:bodyPr lIns="91418" tIns="45709" rIns="91418" bIns="45709">
            <a:normAutofit/>
          </a:bodyPr>
          <a:lstStyle>
            <a:lvl1pPr algn="ctr">
              <a:defRPr sz="24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8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38360" y="961398"/>
            <a:ext cx="1127926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650" b="1" baseline="0">
                <a:solidFill>
                  <a:srgbClr val="005DA2"/>
                </a:solidFill>
                <a:latin typeface="+mn-lt"/>
                <a:ea typeface="微软雅黑" panose="020B0503020204020204" pitchFamily="34" charset="-122"/>
              </a:defRPr>
            </a:lvl1pPr>
            <a:lvl2pPr marL="557213" marR="0" indent="-214313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 sz="1425" baseline="0">
                <a:latin typeface="+mn-lt"/>
                <a:ea typeface="微软雅黑" panose="020B0503020204020204" pitchFamily="34" charset="-122"/>
              </a:defRPr>
            </a:lvl2pPr>
            <a:lvl3pPr marL="8572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200">
                <a:latin typeface="+mn-lt"/>
                <a:ea typeface="微软雅黑" panose="020B0503020204020204" pitchFamily="34" charset="-122"/>
              </a:defRPr>
            </a:lvl3pPr>
            <a:lvl4pPr marL="12001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 sz="1050">
                <a:latin typeface="+mn-lt"/>
                <a:ea typeface="微软雅黑" panose="020B0503020204020204" pitchFamily="34" charset="-122"/>
              </a:defRPr>
            </a:lvl4pPr>
            <a:lvl5pPr marL="15430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defRPr>
                <a:latin typeface="+mn-lt"/>
                <a:ea typeface="微软雅黑" panose="020B0503020204020204" pitchFamily="34" charset="-122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2"/>
            <a:ext cx="975500" cy="659545"/>
          </a:xfrm>
          <a:prstGeom prst="rect">
            <a:avLst/>
          </a:prstGeom>
        </p:spPr>
      </p:pic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7" y="6386393"/>
            <a:ext cx="5040560" cy="354977"/>
          </a:xfrm>
        </p:spPr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12" name="灯片编号占位符 5"/>
          <p:cNvSpPr txBox="1"/>
          <p:nvPr userDrawn="1"/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z="900" smtClean="0"/>
              <a:t>‹#›</a:t>
            </a:fld>
            <a:endParaRPr lang="zh-CN" altLang="en-US" sz="900" dirty="0"/>
          </a:p>
        </p:txBody>
      </p:sp>
    </p:spTree>
    <p:extLst>
      <p:ext uri="{BB962C8B-B14F-4D97-AF65-F5344CB8AC3E}">
        <p14:creationId xmlns:p14="http://schemas.microsoft.com/office/powerpoint/2010/main" val="67665237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60"/>
            <a:ext cx="10510125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30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8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338360" y="961398"/>
            <a:ext cx="1127926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16218" indent="-216218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sz="18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540068" indent="-216218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2"/>
            <a:ext cx="975500" cy="6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8701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99294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9305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8" name="矩形 7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9" name="矩形 8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0" name="矩形 9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  <p:extLst>
      <p:ext uri="{BB962C8B-B14F-4D97-AF65-F5344CB8AC3E}">
        <p14:creationId xmlns:p14="http://schemas.microsoft.com/office/powerpoint/2010/main" val="219447999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2173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69250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189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8"/>
            <a:ext cx="12192000" cy="1101725"/>
          </a:xfrm>
          <a:prstGeom prst="rect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8"/>
          <p:cNvSpPr/>
          <p:nvPr userDrawn="1"/>
        </p:nvSpPr>
        <p:spPr>
          <a:xfrm rot="10800000">
            <a:off x="11076517" y="6280168"/>
            <a:ext cx="1115483" cy="441325"/>
          </a:xfrm>
          <a:custGeom>
            <a:avLst/>
            <a:gdLst>
              <a:gd name="connsiteX0" fmla="*/ 0 w 1224136"/>
              <a:gd name="connsiteY0" fmla="*/ 0 h 432048"/>
              <a:gd name="connsiteX1" fmla="*/ 1224136 w 1224136"/>
              <a:gd name="connsiteY1" fmla="*/ 0 h 432048"/>
              <a:gd name="connsiteX2" fmla="*/ 1224136 w 1224136"/>
              <a:gd name="connsiteY2" fmla="*/ 432048 h 432048"/>
              <a:gd name="connsiteX3" fmla="*/ 0 w 1224136"/>
              <a:gd name="connsiteY3" fmla="*/ 432048 h 432048"/>
              <a:gd name="connsiteX4" fmla="*/ 0 w 1224136"/>
              <a:gd name="connsiteY4" fmla="*/ 0 h 432048"/>
              <a:gd name="connsiteX0-1" fmla="*/ 0 w 1224136"/>
              <a:gd name="connsiteY0-2" fmla="*/ 28575 h 460623"/>
              <a:gd name="connsiteX1-3" fmla="*/ 1024111 w 1224136"/>
              <a:gd name="connsiteY1-4" fmla="*/ 0 h 460623"/>
              <a:gd name="connsiteX2-5" fmla="*/ 1224136 w 1224136"/>
              <a:gd name="connsiteY2-6" fmla="*/ 460623 h 460623"/>
              <a:gd name="connsiteX3-7" fmla="*/ 0 w 1224136"/>
              <a:gd name="connsiteY3-8" fmla="*/ 460623 h 460623"/>
              <a:gd name="connsiteX4-9" fmla="*/ 0 w 1224136"/>
              <a:gd name="connsiteY4-10" fmla="*/ 28575 h 460623"/>
              <a:gd name="connsiteX0-11" fmla="*/ 0 w 1224136"/>
              <a:gd name="connsiteY0-12" fmla="*/ 0 h 432048"/>
              <a:gd name="connsiteX1-13" fmla="*/ 1024111 w 1224136"/>
              <a:gd name="connsiteY1-14" fmla="*/ 0 h 432048"/>
              <a:gd name="connsiteX2-15" fmla="*/ 1224136 w 1224136"/>
              <a:gd name="connsiteY2-16" fmla="*/ 432048 h 432048"/>
              <a:gd name="connsiteX3-17" fmla="*/ 0 w 1224136"/>
              <a:gd name="connsiteY3-18" fmla="*/ 432048 h 432048"/>
              <a:gd name="connsiteX4-19" fmla="*/ 0 w 1224136"/>
              <a:gd name="connsiteY4-20" fmla="*/ 0 h 432048"/>
              <a:gd name="connsiteX0-21" fmla="*/ 0 w 1224136"/>
              <a:gd name="connsiteY0-22" fmla="*/ 0 h 432048"/>
              <a:gd name="connsiteX1-23" fmla="*/ 1014586 w 1224136"/>
              <a:gd name="connsiteY1-24" fmla="*/ 0 h 432048"/>
              <a:gd name="connsiteX2-25" fmla="*/ 1224136 w 1224136"/>
              <a:gd name="connsiteY2-26" fmla="*/ 432048 h 432048"/>
              <a:gd name="connsiteX3-27" fmla="*/ 0 w 1224136"/>
              <a:gd name="connsiteY3-28" fmla="*/ 432048 h 432048"/>
              <a:gd name="connsiteX4-29" fmla="*/ 0 w 1224136"/>
              <a:gd name="connsiteY4-30" fmla="*/ 0 h 432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4136" h="432048">
                <a:moveTo>
                  <a:pt x="0" y="0"/>
                </a:moveTo>
                <a:lnTo>
                  <a:pt x="1014586" y="0"/>
                </a:lnTo>
                <a:lnTo>
                  <a:pt x="1224136" y="432048"/>
                </a:lnTo>
                <a:lnTo>
                  <a:pt x="0" y="432048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灯片编号占位符 5"/>
          <p:cNvSpPr txBox="1"/>
          <p:nvPr userDrawn="1"/>
        </p:nvSpPr>
        <p:spPr>
          <a:xfrm>
            <a:off x="11267017" y="6348413"/>
            <a:ext cx="889000" cy="30480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lIns="91416" tIns="45708" rIns="91416" bIns="45708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bg1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13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fld id="{3D2D47EE-68B9-4539-8DD6-173970F430B8}" type="slidenum">
              <a:rPr lang="zh-CN" altLang="en-US" sz="16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r>
              <a:rPr lang="zh-CN" altLang="en-US" sz="1300" dirty="0">
                <a:solidFill>
                  <a:prstClr val="white"/>
                </a:solidFill>
              </a:rPr>
              <a:t>  </a:t>
            </a:r>
            <a:endParaRPr lang="zh-CN" altLang="en-US" sz="13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1077931"/>
            <a:ext cx="12192000" cy="1285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11331"/>
            <a:ext cx="10515600" cy="8670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838200" y="1447805"/>
            <a:ext cx="10515600" cy="4729163"/>
          </a:xfrm>
          <a:noFill/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b="1"/>
            </a:lvl1pPr>
            <a:lvl2pPr marL="685800" indent="-228600">
              <a:buClr>
                <a:srgbClr val="00B0F0"/>
              </a:buClr>
              <a:buFont typeface="Wingdings" panose="05000000000000000000" pitchFamily="2" charset="2"/>
              <a:buChar char="l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 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B902592-1F29-4BEB-A467-25353D6B301D}" type="datetime1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D18C19A-DBD4-4787-9311-A1A71929C4FA}" type="slidenum">
              <a:rPr lang="zh-CN" altLang="en-US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059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43342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23711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02393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74323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81535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15239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RAS Conference, April 1-5, 2024, JINR, Dubna, Russia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62061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RAS Conference, April 1-5, 2024, JINR, Dubna, Russia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3E1D4-5D50-476C-BD46-EC6B360721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29294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RAS Conference, April 1-5, 2024, JINR, Dubna, Russia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6819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-144145"/>
            <a:ext cx="12188190" cy="70078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350" y="-136525"/>
            <a:ext cx="12219305" cy="6999605"/>
          </a:xfrm>
          <a:prstGeom prst="rect">
            <a:avLst/>
          </a:prstGeom>
          <a:solidFill>
            <a:schemeClr val="bg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951754" y="2186719"/>
            <a:ext cx="6867299" cy="2309415"/>
          </a:xfr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RAS Conference, April 1-5, 2024, JINR, Dubna, Russia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20D71-13A8-4B2F-BB47-691EF3A93D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0679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RAS Conference, April 1-5, 2024, JINR, Dubna, Russia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BFC73-3D0B-4694-898C-753127E3E5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75659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RAS Conference, April 1-5, 2024, JINR, Dubna, Russia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6A79DB-EBB3-462F-8F3F-1F12D460D5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57297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RAS Conference, April 1-5, 2024, JINR, Dubna, Russia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5B197-B33B-4064-97F3-2E072A916E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95582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RAS Conference, April 1-5, 2024, JINR, Dubna, Russia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4BAB-3320-40BB-AA8A-9FC92FD65F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9255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RAS Conference, April 1-5, 2024, JINR, Dubna, Russia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591B77-CDBD-42E6-8835-049CE729F9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07859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RAS Conference, April 1-5, 2024, JINR, Dubna, Russia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A1E8F-5E36-4AE6-913F-5F9427029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98838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RAS Conference, April 1-5, 2024, JINR, Dubna, Russia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491E1-2B07-4A76-AC18-40F6EA82AC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57008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9F3C-4D6E-4468-B2A1-807EE247ED5F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C4CCFF3-7A9C-4D6E-902A-4FC1833681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36554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B44EA-A660-4DD0-B264-536744A0A071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CFF3-7A9C-4D6E-902A-4FC183368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128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-144145"/>
            <a:ext cx="12188190" cy="70078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951754" y="2186719"/>
            <a:ext cx="6867299" cy="2309415"/>
          </a:xfr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94064"/>
            <a:ext cx="10515600" cy="468289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101F3-B62B-4F0A-B659-8D17E4B7AA59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CFF3-7A9C-4D6E-902A-4FC1833681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Image 1" descr="preencoded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365125"/>
            <a:ext cx="12288688" cy="688527"/>
          </a:xfrm>
          <a:prstGeom prst="rect">
            <a:avLst/>
          </a:prstGeom>
          <a:solidFill>
            <a:srgbClr val="0070C0"/>
          </a:solidFill>
          <a:effectLst>
            <a:outerShdw blurRad="238125" dist="50800" dir="5400000" algn="bl" rotWithShape="0">
              <a:srgbClr val="76AED6">
                <a:alpha val="50000"/>
              </a:srgb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7958" y="308204"/>
            <a:ext cx="10515600" cy="80236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0579659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D1E89-16EE-41CB-A4E4-E9208283DC64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CFF3-7A9C-4D6E-902A-4FC1833681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Image 1" descr="preencoded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365125"/>
            <a:ext cx="12288688" cy="688527"/>
          </a:xfrm>
          <a:prstGeom prst="rect">
            <a:avLst/>
          </a:prstGeom>
          <a:solidFill>
            <a:srgbClr val="0070C0"/>
          </a:solidFill>
          <a:effectLst>
            <a:outerShdw blurRad="238125" dist="50800" dir="5400000" algn="bl" rotWithShape="0">
              <a:srgbClr val="76AED6">
                <a:alpha val="50000"/>
              </a:srgb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7957" y="308204"/>
            <a:ext cx="10515600" cy="80236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4116430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BA97-C5FD-4FCB-85FB-58D9859B4817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CFF3-7A9C-4D6E-902A-4FC183368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78115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6E084-82B5-4B18-A09E-6712B317B3F2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CFF3-7A9C-4D6E-902A-4FC183368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36894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2693-5010-4165-9369-BC6B2A58889C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CFF3-7A9C-4D6E-902A-4FC183368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15952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24E3-2D24-4B00-B0A6-D84CA8B893C0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CFF3-7A9C-4D6E-902A-4FC183368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91521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EE5E-C203-47EC-851E-B85BE896AE73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CFF3-7A9C-4D6E-902A-4FC183368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33562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0CBCF-2756-468E-ADD1-113F6DEB7EBF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CFF3-7A9C-4D6E-902A-4FC183368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03586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EFEAA-A118-434D-BCE2-310D8AC1949B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CFF3-7A9C-4D6E-902A-4FC183368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35449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B958-30DD-4381-B1E7-15AFD13DC100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CFF3-7A9C-4D6E-902A-4FC183368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293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5D7-E066-418A-AEC8-069F09E85A4B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9C60E-9FB6-4208-B9DD-D8A291421387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CFF3-7A9C-4D6E-902A-4FC183368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34270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65" indent="0" algn="ctr">
              <a:buNone/>
              <a:defRPr sz="2000"/>
            </a:lvl2pPr>
            <a:lvl3pPr marL="913130" indent="0" algn="ctr">
              <a:buNone/>
              <a:defRPr sz="1800"/>
            </a:lvl3pPr>
            <a:lvl4pPr marL="1369695" indent="0" algn="ctr">
              <a:buNone/>
              <a:defRPr sz="1600"/>
            </a:lvl4pPr>
            <a:lvl5pPr marL="1826895" indent="0" algn="ctr">
              <a:buNone/>
              <a:defRPr sz="1600"/>
            </a:lvl5pPr>
            <a:lvl6pPr marL="2283460" indent="0" algn="ctr">
              <a:buNone/>
              <a:defRPr sz="1600"/>
            </a:lvl6pPr>
            <a:lvl7pPr marL="2740025" indent="0" algn="ctr">
              <a:buNone/>
              <a:defRPr sz="1600"/>
            </a:lvl7pPr>
            <a:lvl8pPr marL="3196590" indent="0" algn="ctr">
              <a:buNone/>
              <a:defRPr sz="1600"/>
            </a:lvl8pPr>
            <a:lvl9pPr marL="36531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95021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9598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2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5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5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0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5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5133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245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800" b="1"/>
            </a:lvl3pPr>
            <a:lvl4pPr marL="1369695" indent="0">
              <a:buNone/>
              <a:defRPr sz="1600" b="1"/>
            </a:lvl4pPr>
            <a:lvl5pPr marL="1826895" indent="0">
              <a:buNone/>
              <a:defRPr sz="1600" b="1"/>
            </a:lvl5pPr>
            <a:lvl6pPr marL="2283460" indent="0">
              <a:buNone/>
              <a:defRPr sz="1600" b="1"/>
            </a:lvl6pPr>
            <a:lvl7pPr marL="2740025" indent="0">
              <a:buNone/>
              <a:defRPr sz="1600" b="1"/>
            </a:lvl7pPr>
            <a:lvl8pPr marL="3196590" indent="0">
              <a:buNone/>
              <a:defRPr sz="1600" b="1"/>
            </a:lvl8pPr>
            <a:lvl9pPr marL="36531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800" b="1"/>
            </a:lvl3pPr>
            <a:lvl4pPr marL="1369695" indent="0">
              <a:buNone/>
              <a:defRPr sz="1600" b="1"/>
            </a:lvl4pPr>
            <a:lvl5pPr marL="1826895" indent="0">
              <a:buNone/>
              <a:defRPr sz="1600" b="1"/>
            </a:lvl5pPr>
            <a:lvl6pPr marL="2283460" indent="0">
              <a:buNone/>
              <a:defRPr sz="1600" b="1"/>
            </a:lvl6pPr>
            <a:lvl7pPr marL="2740025" indent="0">
              <a:buNone/>
              <a:defRPr sz="1600" b="1"/>
            </a:lvl7pPr>
            <a:lvl8pPr marL="3196590" indent="0">
              <a:buNone/>
              <a:defRPr sz="1600" b="1"/>
            </a:lvl8pPr>
            <a:lvl9pPr marL="36531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1780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0214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6544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1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400"/>
            </a:lvl2pPr>
            <a:lvl3pPr marL="913130" indent="0">
              <a:buNone/>
              <a:defRPr sz="1200"/>
            </a:lvl3pPr>
            <a:lvl4pPr marL="1369695" indent="0">
              <a:buNone/>
              <a:defRPr sz="1000"/>
            </a:lvl4pPr>
            <a:lvl5pPr marL="1826895" indent="0">
              <a:buNone/>
              <a:defRPr sz="1000"/>
            </a:lvl5pPr>
            <a:lvl6pPr marL="2283460" indent="0">
              <a:buNone/>
              <a:defRPr sz="1000"/>
            </a:lvl6pPr>
            <a:lvl7pPr marL="2740025" indent="0">
              <a:buNone/>
              <a:defRPr sz="1000"/>
            </a:lvl7pPr>
            <a:lvl8pPr marL="3196590" indent="0">
              <a:buNone/>
              <a:defRPr sz="1000"/>
            </a:lvl8pPr>
            <a:lvl9pPr marL="365315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6619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61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565" indent="0">
              <a:buNone/>
              <a:defRPr sz="2800"/>
            </a:lvl2pPr>
            <a:lvl3pPr marL="913130" indent="0">
              <a:buNone/>
              <a:defRPr sz="2400"/>
            </a:lvl3pPr>
            <a:lvl4pPr marL="1369695" indent="0">
              <a:buNone/>
              <a:defRPr sz="2000"/>
            </a:lvl4pPr>
            <a:lvl5pPr marL="1826895" indent="0">
              <a:buNone/>
              <a:defRPr sz="2000"/>
            </a:lvl5pPr>
            <a:lvl6pPr marL="2283460" indent="0">
              <a:buNone/>
              <a:defRPr sz="2000"/>
            </a:lvl6pPr>
            <a:lvl7pPr marL="2740025" indent="0">
              <a:buNone/>
              <a:defRPr sz="2000"/>
            </a:lvl7pPr>
            <a:lvl8pPr marL="3196590" indent="0">
              <a:buNone/>
              <a:defRPr sz="2000"/>
            </a:lvl8pPr>
            <a:lvl9pPr marL="3653155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400"/>
            </a:lvl2pPr>
            <a:lvl3pPr marL="913130" indent="0">
              <a:buNone/>
              <a:defRPr sz="1200"/>
            </a:lvl3pPr>
            <a:lvl4pPr marL="1369695" indent="0">
              <a:buNone/>
              <a:defRPr sz="1000"/>
            </a:lvl4pPr>
            <a:lvl5pPr marL="1826895" indent="0">
              <a:buNone/>
              <a:defRPr sz="1000"/>
            </a:lvl5pPr>
            <a:lvl6pPr marL="2283460" indent="0">
              <a:buNone/>
              <a:defRPr sz="1000"/>
            </a:lvl6pPr>
            <a:lvl7pPr marL="2740025" indent="0">
              <a:buNone/>
              <a:defRPr sz="1000"/>
            </a:lvl7pPr>
            <a:lvl8pPr marL="3196590" indent="0">
              <a:buNone/>
              <a:defRPr sz="1000"/>
            </a:lvl8pPr>
            <a:lvl9pPr marL="365315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378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5D7-E066-418A-AEC8-069F09E85A4B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25652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8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4660" y="205105"/>
            <a:ext cx="10515600" cy="560070"/>
          </a:xfrm>
        </p:spPr>
        <p:txBody>
          <a:bodyPr/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5D7-E066-418A-AEC8-069F09E85A4B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矩形 19"/>
          <p:cNvSpPr/>
          <p:nvPr userDrawn="1">
            <p:custDataLst>
              <p:tags r:id="rId1"/>
            </p:custDataLst>
          </p:nvPr>
        </p:nvSpPr>
        <p:spPr>
          <a:xfrm>
            <a:off x="635" y="279400"/>
            <a:ext cx="133350" cy="504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5D7-E066-418A-AEC8-069F09E85A4B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257056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3959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3959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5D7-E066-418A-AEC8-069F09E85A4B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 cstate="email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5120" y="266700"/>
            <a:ext cx="11541125" cy="6324600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5400000">
            <a:off x="128840" y="2232871"/>
            <a:ext cx="2134270" cy="2391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Shape 3780"/>
          <p:cNvSpPr/>
          <p:nvPr/>
        </p:nvSpPr>
        <p:spPr>
          <a:xfrm>
            <a:off x="916647" y="2870193"/>
            <a:ext cx="558655" cy="55865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9766" y="97250"/>
                </a:moveTo>
                <a:cubicBezTo>
                  <a:pt x="96511" y="94133"/>
                  <a:pt x="90233" y="88583"/>
                  <a:pt x="83983" y="85627"/>
                </a:cubicBezTo>
                <a:cubicBezTo>
                  <a:pt x="78827" y="83194"/>
                  <a:pt x="75872" y="80727"/>
                  <a:pt x="74950" y="78094"/>
                </a:cubicBezTo>
                <a:cubicBezTo>
                  <a:pt x="74316" y="76266"/>
                  <a:pt x="74600" y="74172"/>
                  <a:pt x="75827" y="71688"/>
                </a:cubicBezTo>
                <a:cubicBezTo>
                  <a:pt x="76750" y="69816"/>
                  <a:pt x="77622" y="68255"/>
                  <a:pt x="78427" y="66822"/>
                </a:cubicBezTo>
                <a:cubicBezTo>
                  <a:pt x="81833" y="60744"/>
                  <a:pt x="84461" y="56361"/>
                  <a:pt x="84461" y="40822"/>
                </a:cubicBezTo>
                <a:cubicBezTo>
                  <a:pt x="84461" y="17566"/>
                  <a:pt x="71038" y="16394"/>
                  <a:pt x="68383" y="16394"/>
                </a:cubicBezTo>
                <a:cubicBezTo>
                  <a:pt x="66205" y="16394"/>
                  <a:pt x="64844" y="16872"/>
                  <a:pt x="63527" y="17338"/>
                </a:cubicBezTo>
                <a:cubicBezTo>
                  <a:pt x="62083" y="17850"/>
                  <a:pt x="60594" y="18383"/>
                  <a:pt x="57200" y="18438"/>
                </a:cubicBezTo>
                <a:cubicBezTo>
                  <a:pt x="51055" y="18538"/>
                  <a:pt x="38183" y="18750"/>
                  <a:pt x="38183" y="40144"/>
                </a:cubicBezTo>
                <a:cubicBezTo>
                  <a:pt x="38183" y="55105"/>
                  <a:pt x="42077" y="61977"/>
                  <a:pt x="45138" y="67500"/>
                </a:cubicBezTo>
                <a:cubicBezTo>
                  <a:pt x="45922" y="68911"/>
                  <a:pt x="46661" y="70250"/>
                  <a:pt x="47250" y="71583"/>
                </a:cubicBezTo>
                <a:cubicBezTo>
                  <a:pt x="49850" y="77494"/>
                  <a:pt x="47950" y="81627"/>
                  <a:pt x="41255" y="84577"/>
                </a:cubicBezTo>
                <a:cubicBezTo>
                  <a:pt x="32805" y="88316"/>
                  <a:pt x="28822" y="90261"/>
                  <a:pt x="20516" y="97566"/>
                </a:cubicBezTo>
                <a:cubicBezTo>
                  <a:pt x="11205" y="87777"/>
                  <a:pt x="5455" y="74572"/>
                  <a:pt x="5455" y="60000"/>
                </a:cubicBezTo>
                <a:cubicBezTo>
                  <a:pt x="5455" y="29872"/>
                  <a:pt x="29872" y="5455"/>
                  <a:pt x="60000" y="5455"/>
                </a:cubicBezTo>
                <a:cubicBezTo>
                  <a:pt x="90127" y="5455"/>
                  <a:pt x="114544" y="29872"/>
                  <a:pt x="114544" y="60000"/>
                </a:cubicBezTo>
                <a:cubicBezTo>
                  <a:pt x="114544" y="74416"/>
                  <a:pt x="108905" y="87494"/>
                  <a:pt x="99766" y="97250"/>
                </a:cubicBezTo>
                <a:moveTo>
                  <a:pt x="60000" y="114544"/>
                </a:moveTo>
                <a:cubicBezTo>
                  <a:pt x="46422" y="114544"/>
                  <a:pt x="34027" y="109555"/>
                  <a:pt x="24483" y="101344"/>
                </a:cubicBezTo>
                <a:cubicBezTo>
                  <a:pt x="31833" y="94911"/>
                  <a:pt x="35344" y="93150"/>
                  <a:pt x="43461" y="89566"/>
                </a:cubicBezTo>
                <a:cubicBezTo>
                  <a:pt x="52861" y="85416"/>
                  <a:pt x="56061" y="78061"/>
                  <a:pt x="52238" y="69383"/>
                </a:cubicBezTo>
                <a:cubicBezTo>
                  <a:pt x="51550" y="67822"/>
                  <a:pt x="50755" y="66383"/>
                  <a:pt x="49911" y="64855"/>
                </a:cubicBezTo>
                <a:cubicBezTo>
                  <a:pt x="47005" y="59622"/>
                  <a:pt x="43638" y="53694"/>
                  <a:pt x="43638" y="40144"/>
                </a:cubicBezTo>
                <a:cubicBezTo>
                  <a:pt x="43638" y="24116"/>
                  <a:pt x="51244" y="23988"/>
                  <a:pt x="57288" y="23888"/>
                </a:cubicBezTo>
                <a:cubicBezTo>
                  <a:pt x="61577" y="23816"/>
                  <a:pt x="63672" y="23077"/>
                  <a:pt x="65350" y="22483"/>
                </a:cubicBezTo>
                <a:cubicBezTo>
                  <a:pt x="66466" y="22083"/>
                  <a:pt x="67144" y="21850"/>
                  <a:pt x="68383" y="21850"/>
                </a:cubicBezTo>
                <a:cubicBezTo>
                  <a:pt x="73433" y="21850"/>
                  <a:pt x="79005" y="26833"/>
                  <a:pt x="79005" y="40822"/>
                </a:cubicBezTo>
                <a:cubicBezTo>
                  <a:pt x="79005" y="54933"/>
                  <a:pt x="76888" y="58405"/>
                  <a:pt x="73672" y="64155"/>
                </a:cubicBezTo>
                <a:cubicBezTo>
                  <a:pt x="72822" y="65666"/>
                  <a:pt x="71905" y="67305"/>
                  <a:pt x="70933" y="69277"/>
                </a:cubicBezTo>
                <a:cubicBezTo>
                  <a:pt x="69055" y="73083"/>
                  <a:pt x="68677" y="76655"/>
                  <a:pt x="69805" y="79888"/>
                </a:cubicBezTo>
                <a:cubicBezTo>
                  <a:pt x="71250" y="84033"/>
                  <a:pt x="75011" y="87427"/>
                  <a:pt x="81644" y="90566"/>
                </a:cubicBezTo>
                <a:cubicBezTo>
                  <a:pt x="87083" y="93133"/>
                  <a:pt x="92777" y="98150"/>
                  <a:pt x="95838" y="101050"/>
                </a:cubicBezTo>
                <a:cubicBezTo>
                  <a:pt x="86250" y="109427"/>
                  <a:pt x="73733" y="114544"/>
                  <a:pt x="60000" y="114544"/>
                </a:cubicBezTo>
                <a:moveTo>
                  <a:pt x="60000" y="0"/>
                </a:moveTo>
                <a:cubicBezTo>
                  <a:pt x="26861" y="0"/>
                  <a:pt x="0" y="26861"/>
                  <a:pt x="0" y="60000"/>
                </a:cubicBezTo>
                <a:cubicBezTo>
                  <a:pt x="0" y="93133"/>
                  <a:pt x="26861" y="120000"/>
                  <a:pt x="60000" y="120000"/>
                </a:cubicBezTo>
                <a:cubicBezTo>
                  <a:pt x="93138" y="120000"/>
                  <a:pt x="120000" y="93133"/>
                  <a:pt x="120000" y="60000"/>
                </a:cubicBezTo>
                <a:cubicBezTo>
                  <a:pt x="120000" y="26861"/>
                  <a:pt x="93138" y="0"/>
                  <a:pt x="60000" y="0"/>
                </a:cubicBezTo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38075" tIns="38075" rIns="38075" bIns="380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sz="3000"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733040" y="2641204"/>
            <a:ext cx="6724650" cy="1570751"/>
          </a:xfrm>
        </p:spPr>
        <p:txBody>
          <a:bodyPr anchor="ctr">
            <a:normAutofit/>
          </a:bodyPr>
          <a:lstStyle>
            <a:lvl1pPr algn="ctr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006C55D7-E066-418A-AEC8-069F09E85A4B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AB974F8-A7F1-4D18-8774-52D0172077C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 hasCustomPrompt="1"/>
          </p:nvPr>
        </p:nvSpPr>
        <p:spPr>
          <a:xfrm>
            <a:off x="301374" y="3537616"/>
            <a:ext cx="1789200" cy="424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5D7-E066-418A-AEC8-069F09E85A4B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32224" y="365125"/>
            <a:ext cx="821575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61089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5D7-E066-418A-AEC8-069F09E85A4B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8"/>
            <a:ext cx="12192000" cy="1101725"/>
          </a:xfrm>
          <a:prstGeom prst="rect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8"/>
          <p:cNvSpPr/>
          <p:nvPr userDrawn="1"/>
        </p:nvSpPr>
        <p:spPr>
          <a:xfrm rot="10800000">
            <a:off x="11076517" y="6280168"/>
            <a:ext cx="1115483" cy="441325"/>
          </a:xfrm>
          <a:custGeom>
            <a:avLst/>
            <a:gdLst>
              <a:gd name="connsiteX0" fmla="*/ 0 w 1224136"/>
              <a:gd name="connsiteY0" fmla="*/ 0 h 432048"/>
              <a:gd name="connsiteX1" fmla="*/ 1224136 w 1224136"/>
              <a:gd name="connsiteY1" fmla="*/ 0 h 432048"/>
              <a:gd name="connsiteX2" fmla="*/ 1224136 w 1224136"/>
              <a:gd name="connsiteY2" fmla="*/ 432048 h 432048"/>
              <a:gd name="connsiteX3" fmla="*/ 0 w 1224136"/>
              <a:gd name="connsiteY3" fmla="*/ 432048 h 432048"/>
              <a:gd name="connsiteX4" fmla="*/ 0 w 1224136"/>
              <a:gd name="connsiteY4" fmla="*/ 0 h 432048"/>
              <a:gd name="connsiteX0-1" fmla="*/ 0 w 1224136"/>
              <a:gd name="connsiteY0-2" fmla="*/ 28575 h 460623"/>
              <a:gd name="connsiteX1-3" fmla="*/ 1024111 w 1224136"/>
              <a:gd name="connsiteY1-4" fmla="*/ 0 h 460623"/>
              <a:gd name="connsiteX2-5" fmla="*/ 1224136 w 1224136"/>
              <a:gd name="connsiteY2-6" fmla="*/ 460623 h 460623"/>
              <a:gd name="connsiteX3-7" fmla="*/ 0 w 1224136"/>
              <a:gd name="connsiteY3-8" fmla="*/ 460623 h 460623"/>
              <a:gd name="connsiteX4-9" fmla="*/ 0 w 1224136"/>
              <a:gd name="connsiteY4-10" fmla="*/ 28575 h 460623"/>
              <a:gd name="connsiteX0-11" fmla="*/ 0 w 1224136"/>
              <a:gd name="connsiteY0-12" fmla="*/ 0 h 432048"/>
              <a:gd name="connsiteX1-13" fmla="*/ 1024111 w 1224136"/>
              <a:gd name="connsiteY1-14" fmla="*/ 0 h 432048"/>
              <a:gd name="connsiteX2-15" fmla="*/ 1224136 w 1224136"/>
              <a:gd name="connsiteY2-16" fmla="*/ 432048 h 432048"/>
              <a:gd name="connsiteX3-17" fmla="*/ 0 w 1224136"/>
              <a:gd name="connsiteY3-18" fmla="*/ 432048 h 432048"/>
              <a:gd name="connsiteX4-19" fmla="*/ 0 w 1224136"/>
              <a:gd name="connsiteY4-20" fmla="*/ 0 h 432048"/>
              <a:gd name="connsiteX0-21" fmla="*/ 0 w 1224136"/>
              <a:gd name="connsiteY0-22" fmla="*/ 0 h 432048"/>
              <a:gd name="connsiteX1-23" fmla="*/ 1014586 w 1224136"/>
              <a:gd name="connsiteY1-24" fmla="*/ 0 h 432048"/>
              <a:gd name="connsiteX2-25" fmla="*/ 1224136 w 1224136"/>
              <a:gd name="connsiteY2-26" fmla="*/ 432048 h 432048"/>
              <a:gd name="connsiteX3-27" fmla="*/ 0 w 1224136"/>
              <a:gd name="connsiteY3-28" fmla="*/ 432048 h 432048"/>
              <a:gd name="connsiteX4-29" fmla="*/ 0 w 1224136"/>
              <a:gd name="connsiteY4-30" fmla="*/ 0 h 432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4136" h="432048">
                <a:moveTo>
                  <a:pt x="0" y="0"/>
                </a:moveTo>
                <a:lnTo>
                  <a:pt x="1014586" y="0"/>
                </a:lnTo>
                <a:lnTo>
                  <a:pt x="1224136" y="432048"/>
                </a:lnTo>
                <a:lnTo>
                  <a:pt x="0" y="432048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灯片编号占位符 5"/>
          <p:cNvSpPr txBox="1"/>
          <p:nvPr userDrawn="1"/>
        </p:nvSpPr>
        <p:spPr>
          <a:xfrm>
            <a:off x="11267017" y="6348413"/>
            <a:ext cx="889000" cy="30480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lIns="91416" tIns="45708" rIns="91416" bIns="45708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bg1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13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fld id="{3D2D47EE-68B9-4539-8DD6-173970F430B8}" type="slidenum">
              <a:rPr lang="zh-CN" altLang="en-US" sz="16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r>
              <a:rPr lang="zh-CN" altLang="en-US" sz="1300" dirty="0">
                <a:solidFill>
                  <a:prstClr val="white"/>
                </a:solidFill>
              </a:rPr>
              <a:t>  </a:t>
            </a:r>
            <a:endParaRPr lang="zh-CN" altLang="en-US" sz="13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1077931"/>
            <a:ext cx="12192000" cy="1285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11331"/>
            <a:ext cx="10515600" cy="8670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838200" y="1447805"/>
            <a:ext cx="10515600" cy="4729163"/>
          </a:xfrm>
          <a:noFill/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b="1"/>
            </a:lvl1pPr>
            <a:lvl2pPr marL="685800" indent="-228600">
              <a:buClr>
                <a:srgbClr val="00B0F0"/>
              </a:buClr>
              <a:buFont typeface="Wingdings" panose="05000000000000000000" pitchFamily="2" charset="2"/>
              <a:buChar char="l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 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B902592-1F29-4BEB-A467-25353D6B301D}" type="datetime1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D18C19A-DBD4-4787-9311-A1A71929C4FA}" type="slidenum">
              <a:rPr lang="zh-CN" altLang="en-US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3C1C155D-C22B-4FC8-AC2A-D69BDA479ED8}" type="datetimeFigureOut">
              <a:rPr lang="zh-CN" altLang="en-US" smtClean="0"/>
              <a:t>2025/7/1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C8E8EB-8C98-4F72-ACCB-0B77252119E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3C1C155D-C22B-4FC8-AC2A-D69BDA479ED8}" type="datetimeFigureOut">
              <a:rPr lang="zh-CN" altLang="en-US" smtClean="0"/>
              <a:t>2025/7/1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C8E8EB-8C98-4F72-ACCB-0B77252119E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5D7-E066-418A-AEC8-069F09E85A4B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3C1C155D-C22B-4FC8-AC2A-D69BDA479ED8}" type="datetimeFigureOut">
              <a:rPr lang="zh-CN" altLang="en-US" smtClean="0"/>
              <a:t>2025/7/1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C8E8EB-8C98-4F72-ACCB-0B77252119E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3C1C155D-C22B-4FC8-AC2A-D69BDA479ED8}" type="datetimeFigureOut">
              <a:rPr lang="zh-CN" altLang="en-US" smtClean="0"/>
              <a:t>2025/7/1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C8E8EB-8C98-4F72-ACCB-0B77252119E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3C1C155D-C22B-4FC8-AC2A-D69BDA479ED8}" type="datetimeFigureOut">
              <a:rPr lang="zh-CN" altLang="en-US" smtClean="0"/>
              <a:t>2025/7/1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C8E8EB-8C98-4F72-ACCB-0B77252119E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3C1C155D-C22B-4FC8-AC2A-D69BDA479ED8}" type="datetimeFigureOut">
              <a:rPr lang="zh-CN" altLang="en-US" smtClean="0"/>
              <a:t>2025/7/1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C8E8EB-8C98-4F72-ACCB-0B77252119E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3C1C155D-C22B-4FC8-AC2A-D69BDA479ED8}" type="datetimeFigureOut">
              <a:rPr lang="zh-CN" altLang="en-US" smtClean="0"/>
              <a:t>2025/7/1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C8E8EB-8C98-4F72-ACCB-0B77252119E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28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24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20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2000">
                <a:latin typeface="微软雅黑" panose="020B0503020204020204" charset="-122"/>
                <a:ea typeface="微软雅黑" panose="020B0503020204020204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3C1C155D-C22B-4FC8-AC2A-D69BDA479ED8}" type="datetimeFigureOut">
              <a:rPr lang="zh-CN" altLang="en-US" smtClean="0"/>
              <a:t>2025/7/1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C8E8EB-8C98-4F72-ACCB-0B77252119E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3C1C155D-C22B-4FC8-AC2A-D69BDA479ED8}" type="datetimeFigureOut">
              <a:rPr lang="zh-CN" altLang="en-US" smtClean="0"/>
              <a:t>2025/7/1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C8E8EB-8C98-4F72-ACCB-0B77252119E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3C1C155D-C22B-4FC8-AC2A-D69BDA479ED8}" type="datetimeFigureOut">
              <a:rPr lang="zh-CN" altLang="en-US" smtClean="0"/>
              <a:t>2025/7/1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C8E8EB-8C98-4F72-ACCB-0B77252119E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3C1C155D-C22B-4FC8-AC2A-D69BDA479ED8}" type="datetimeFigureOut">
              <a:rPr lang="zh-CN" altLang="en-US" smtClean="0"/>
              <a:t>2025/7/1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0CC8E8EB-8C98-4F72-ACCB-0B77252119E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5D7-E066-418A-AEC8-069F09E85A4B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-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73668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7421" tIns="38710" rIns="77421" bIns="38710" numCol="1" rtlCol="0" anchor="t" anchorCtr="0" compatLnSpc="1"/>
          <a:lstStyle/>
          <a:p>
            <a:pPr marL="0" marR="0" lvl="0" indent="0" defTabSz="77406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52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任意多边形: 形状 5"/>
          <p:cNvSpPr/>
          <p:nvPr userDrawn="1"/>
        </p:nvSpPr>
        <p:spPr>
          <a:xfrm>
            <a:off x="2" y="273668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7421" tIns="38710" rIns="77421" bIns="38710" numCol="1" spcCol="0" rtlCol="0" fromWordArt="0" anchor="ctr" anchorCtr="0" forceAA="0" compatLnSpc="1">
            <a:noAutofit/>
          </a:bodyPr>
          <a:lstStyle/>
          <a:p>
            <a:pPr marL="0" marR="0" lvl="0" indent="0" algn="ctr" defTabSz="387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7"/>
            <a:ext cx="11093157" cy="523557"/>
          </a:xfrm>
        </p:spPr>
        <p:txBody>
          <a:bodyPr/>
          <a:lstStyle>
            <a:lvl1pPr algn="l">
              <a:defRPr lang="zh-CN" altLang="en-US" sz="27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January 29, 2018</a:t>
            </a: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BAB1C34-BC46-4D7E-B634-F574D04DC0C8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January 29, 2018</a:t>
            </a: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AE13445-D652-4A5F-976E-E6C803936BF4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January 29, 2018</a:t>
            </a: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B9A8987-ED8B-4FD5-965A-0F2C1146FD3C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4" y="1663704"/>
            <a:ext cx="515620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63704"/>
            <a:ext cx="515620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January 29, 2018</a:t>
            </a: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89CB3B1-0333-4C7E-A01B-9D73B4B028ED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January 29, 2018</a:t>
            </a: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98ED336-4F0A-4338-B9BC-4487EF54858A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January 29, 2018</a:t>
            </a: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6B6CBE9-29B7-4C1F-A921-72FF6EFDDECC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January 29, 2018</a:t>
            </a: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D49DC77-BACA-4AB6-867F-A731BEE30402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January 29, 2018</a:t>
            </a: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EBD1699-F05C-4B05-985B-D732611CFF43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January 29, 2018</a:t>
            </a: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5E67A85-FF40-4CA4-844E-0A9D8893EC43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5D7-E066-418A-AEC8-069F09E85A4B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January 29, 2018</a:t>
            </a: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186404C-72F0-43F9-A6C5-8832F1E7842E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5" y="177800"/>
            <a:ext cx="2628900" cy="654367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5" y="177800"/>
            <a:ext cx="7683500" cy="654367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January 29, 2018</a:t>
            </a: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3A28D5B-51E4-476D-BB08-8AC535C282D1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1016000" y="1905000"/>
            <a:ext cx="10261600" cy="4038600"/>
          </a:xfrm>
        </p:spPr>
        <p:txBody>
          <a:bodyPr/>
          <a:lstStyle/>
          <a:p>
            <a:pPr lvl="0"/>
            <a:endParaRPr lang="zh-CN" altLang="en-US" noProof="0">
              <a:sym typeface="Arial" panose="020B0604020202020204" pitchFamily="34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sz="1400"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sz="1400"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January 29, 2018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sz="1400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9B782F9-B452-432B-8E00-6B1F5D76D856}" type="slidenum">
              <a:rPr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df" descr="bande-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7914"/>
            <a:ext cx="12192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Shape 297"/>
          <p:cNvSpPr/>
          <p:nvPr/>
        </p:nvSpPr>
        <p:spPr>
          <a:xfrm>
            <a:off x="836084" y="6262688"/>
            <a:ext cx="6197600" cy="508000"/>
          </a:xfrm>
          <a:prstGeom prst="rect">
            <a:avLst/>
          </a:prstGeom>
          <a:ln w="12700">
            <a:miter lim="400000"/>
          </a:ln>
        </p:spPr>
        <p:txBody>
          <a:bodyPr lIns="45719" tIns="45719" rIns="45719" bIns="45719">
            <a:spAutoFit/>
          </a:bodyPr>
          <a:lstStyle>
            <a:lvl1pPr defTabSz="130048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130048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130048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130048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130048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130048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130048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130048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130048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zh-CN" sz="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Accelerator Design for Circular High-Energy  e+e- Colliders</a:t>
            </a:r>
            <a:endParaRPr lang="zh-CN" altLang="zh-CN" sz="900">
              <a:solidFill>
                <a:srgbClr val="0C377B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zh-CN" sz="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Frank Zimmermann</a:t>
            </a:r>
            <a:br>
              <a:rPr lang="zh-CN" altLang="zh-CN" sz="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zh-CN" sz="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CREMLIN workshop 22 August 2016</a:t>
            </a:r>
          </a:p>
        </p:txBody>
      </p:sp>
      <p:sp>
        <p:nvSpPr>
          <p:cNvPr id="298" name="Shape 298"/>
          <p:cNvSpPr>
            <a:spLocks noGrp="1"/>
          </p:cNvSpPr>
          <p:nvPr>
            <p:ph type="title"/>
          </p:nvPr>
        </p:nvSpPr>
        <p:spPr>
          <a:xfrm>
            <a:off x="609604" y="274645"/>
            <a:ext cx="9956801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3515" spc="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299" name="Shape 299"/>
          <p:cNvSpPr>
            <a:spLocks noGrp="1"/>
          </p:cNvSpPr>
          <p:nvPr>
            <p:ph type="body" idx="1"/>
          </p:nvPr>
        </p:nvSpPr>
        <p:spPr>
          <a:xfrm>
            <a:off x="609604" y="1600199"/>
            <a:ext cx="9956801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481330" indent="-455295" defTabSz="1300480">
              <a:spcBef>
                <a:spcPts val="560"/>
              </a:spcBef>
              <a:buClr>
                <a:srgbClr val="DDDDDD"/>
              </a:buClr>
              <a:buSzPct val="8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861695" indent="-546735" defTabSz="1300480">
              <a:spcBef>
                <a:spcPts val="560"/>
              </a:spcBef>
              <a:buClr>
                <a:srgbClr val="DDDDDD"/>
              </a:buClr>
              <a:buSzPct val="9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82980" indent="-455295" defTabSz="1300480">
              <a:spcBef>
                <a:spcPts val="560"/>
              </a:spcBef>
              <a:buClr>
                <a:srgbClr val="DDDDDD"/>
              </a:buClr>
              <a:buSzPct val="85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245235" indent="-511810" defTabSz="1300480">
              <a:spcBef>
                <a:spcPts val="560"/>
              </a:spcBef>
              <a:buClr>
                <a:srgbClr val="DDDDDD"/>
              </a:buClr>
              <a:buSzPct val="9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431925" indent="-511810" defTabSz="1300480">
              <a:spcBef>
                <a:spcPts val="560"/>
              </a:spcBef>
              <a:buClr>
                <a:srgbClr val="DDDDDD"/>
              </a:buClr>
              <a:buSzPct val="10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Shape 296"/>
          <p:cNvSpPr>
            <a:spLocks noGrp="1"/>
          </p:cNvSpPr>
          <p:nvPr>
            <p:ph type="sldNum" sz="quarter" idx="10"/>
          </p:nvPr>
        </p:nvSpPr>
        <p:spPr>
          <a:xfrm>
            <a:off x="11237384" y="6415088"/>
            <a:ext cx="345016" cy="247650"/>
          </a:xfrm>
        </p:spPr>
        <p:txBody>
          <a:bodyPr lIns="65023" tIns="65023" rIns="65023" bIns="65023"/>
          <a:lstStyle>
            <a:lvl1pPr defTabSz="130048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sz="2000" b="1">
                <a:solidFill>
                  <a:srgbClr val="FFFFF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E372EB-C05B-4797-B3E0-5FEA3F48AF67}" type="slidenum">
              <a:rPr altLang="zh-CN"/>
              <a:t>‹#›</a:t>
            </a:fld>
            <a:endParaRPr lang="zh-CN" altLang="zh-CN"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0"/>
            <a:ext cx="10543032" cy="548640"/>
          </a:xfrm>
          <a:prstGeom prst="rect">
            <a:avLst/>
          </a:prstGeom>
          <a:solidFill>
            <a:srgbClr val="B3C9F5"/>
          </a:solidFill>
        </p:spPr>
        <p:txBody>
          <a:bodyPr anchor="ctr" anchorCtr="1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00800"/>
            <a:ext cx="1463040" cy="36576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607040" y="6400800"/>
            <a:ext cx="975360" cy="36576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731520"/>
            <a:ext cx="10972800" cy="5486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" name="Picture 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192" cy="546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905" y="0"/>
            <a:ext cx="823095" cy="5487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25553" y="912019"/>
            <a:ext cx="9740900" cy="2387600"/>
          </a:xfr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5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338070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fld id="{0CD648EE-23AD-4BC9-863D-A117FA23C14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1"/>
            <a:ext cx="12192000" cy="1101725"/>
          </a:xfrm>
          <a:prstGeom prst="rect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4" name="矩形 8"/>
          <p:cNvSpPr/>
          <p:nvPr userDrawn="1"/>
        </p:nvSpPr>
        <p:spPr>
          <a:xfrm rot="10800000">
            <a:off x="11076517" y="6280151"/>
            <a:ext cx="1115483" cy="441325"/>
          </a:xfrm>
          <a:custGeom>
            <a:avLst/>
            <a:gdLst>
              <a:gd name="connsiteX0" fmla="*/ 0 w 1224136"/>
              <a:gd name="connsiteY0" fmla="*/ 0 h 432048"/>
              <a:gd name="connsiteX1" fmla="*/ 1224136 w 1224136"/>
              <a:gd name="connsiteY1" fmla="*/ 0 h 432048"/>
              <a:gd name="connsiteX2" fmla="*/ 1224136 w 1224136"/>
              <a:gd name="connsiteY2" fmla="*/ 432048 h 432048"/>
              <a:gd name="connsiteX3" fmla="*/ 0 w 1224136"/>
              <a:gd name="connsiteY3" fmla="*/ 432048 h 432048"/>
              <a:gd name="connsiteX4" fmla="*/ 0 w 1224136"/>
              <a:gd name="connsiteY4" fmla="*/ 0 h 432048"/>
              <a:gd name="connsiteX0-1" fmla="*/ 0 w 1224136"/>
              <a:gd name="connsiteY0-2" fmla="*/ 28575 h 460623"/>
              <a:gd name="connsiteX1-3" fmla="*/ 1024111 w 1224136"/>
              <a:gd name="connsiteY1-4" fmla="*/ 0 h 460623"/>
              <a:gd name="connsiteX2-5" fmla="*/ 1224136 w 1224136"/>
              <a:gd name="connsiteY2-6" fmla="*/ 460623 h 460623"/>
              <a:gd name="connsiteX3-7" fmla="*/ 0 w 1224136"/>
              <a:gd name="connsiteY3-8" fmla="*/ 460623 h 460623"/>
              <a:gd name="connsiteX4-9" fmla="*/ 0 w 1224136"/>
              <a:gd name="connsiteY4-10" fmla="*/ 28575 h 460623"/>
              <a:gd name="connsiteX0-11" fmla="*/ 0 w 1224136"/>
              <a:gd name="connsiteY0-12" fmla="*/ 0 h 432048"/>
              <a:gd name="connsiteX1-13" fmla="*/ 1024111 w 1224136"/>
              <a:gd name="connsiteY1-14" fmla="*/ 0 h 432048"/>
              <a:gd name="connsiteX2-15" fmla="*/ 1224136 w 1224136"/>
              <a:gd name="connsiteY2-16" fmla="*/ 432048 h 432048"/>
              <a:gd name="connsiteX3-17" fmla="*/ 0 w 1224136"/>
              <a:gd name="connsiteY3-18" fmla="*/ 432048 h 432048"/>
              <a:gd name="connsiteX4-19" fmla="*/ 0 w 1224136"/>
              <a:gd name="connsiteY4-20" fmla="*/ 0 h 432048"/>
              <a:gd name="connsiteX0-21" fmla="*/ 0 w 1224136"/>
              <a:gd name="connsiteY0-22" fmla="*/ 0 h 432048"/>
              <a:gd name="connsiteX1-23" fmla="*/ 1014586 w 1224136"/>
              <a:gd name="connsiteY1-24" fmla="*/ 0 h 432048"/>
              <a:gd name="connsiteX2-25" fmla="*/ 1224136 w 1224136"/>
              <a:gd name="connsiteY2-26" fmla="*/ 432048 h 432048"/>
              <a:gd name="connsiteX3-27" fmla="*/ 0 w 1224136"/>
              <a:gd name="connsiteY3-28" fmla="*/ 432048 h 432048"/>
              <a:gd name="connsiteX4-29" fmla="*/ 0 w 1224136"/>
              <a:gd name="connsiteY4-30" fmla="*/ 0 h 432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4136" h="432048">
                <a:moveTo>
                  <a:pt x="0" y="0"/>
                </a:moveTo>
                <a:lnTo>
                  <a:pt x="1014586" y="0"/>
                </a:lnTo>
                <a:lnTo>
                  <a:pt x="1224136" y="432048"/>
                </a:lnTo>
                <a:lnTo>
                  <a:pt x="0" y="432048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5" name="灯片编号占位符 5"/>
          <p:cNvSpPr txBox="1"/>
          <p:nvPr userDrawn="1"/>
        </p:nvSpPr>
        <p:spPr>
          <a:xfrm>
            <a:off x="11267017" y="6348413"/>
            <a:ext cx="889000" cy="30480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lIns="91416" tIns="45708" rIns="91416" bIns="45708" anchor="ctr"/>
          <a:lstStyle>
            <a:lvl1pPr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300" b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fld id="{FACAA3DE-2DBE-4C82-81C5-5341725EFA0E}" type="slidenum">
              <a:rPr lang="zh-CN" altLang="en-US" sz="1600" b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r>
              <a:rPr lang="zh-CN" altLang="en-US" sz="1300" b="0">
                <a:solidFill>
                  <a:srgbClr val="FFFFFF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  </a:t>
            </a:r>
            <a:endParaRPr lang="zh-CN" altLang="en-US" sz="1300" b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1077914"/>
            <a:ext cx="12192000" cy="1285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211176"/>
            <a:ext cx="10515600" cy="8670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fld id="{00D77A30-B324-466A-9AA5-09A2BC7A9D1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12192000" cy="1101725"/>
          </a:xfrm>
          <a:prstGeom prst="rect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5" name="矩形 8"/>
          <p:cNvSpPr/>
          <p:nvPr userDrawn="1"/>
        </p:nvSpPr>
        <p:spPr>
          <a:xfrm rot="10800000">
            <a:off x="11076517" y="6280151"/>
            <a:ext cx="1115483" cy="441325"/>
          </a:xfrm>
          <a:custGeom>
            <a:avLst/>
            <a:gdLst>
              <a:gd name="connsiteX0" fmla="*/ 0 w 1224136"/>
              <a:gd name="connsiteY0" fmla="*/ 0 h 432048"/>
              <a:gd name="connsiteX1" fmla="*/ 1224136 w 1224136"/>
              <a:gd name="connsiteY1" fmla="*/ 0 h 432048"/>
              <a:gd name="connsiteX2" fmla="*/ 1224136 w 1224136"/>
              <a:gd name="connsiteY2" fmla="*/ 432048 h 432048"/>
              <a:gd name="connsiteX3" fmla="*/ 0 w 1224136"/>
              <a:gd name="connsiteY3" fmla="*/ 432048 h 432048"/>
              <a:gd name="connsiteX4" fmla="*/ 0 w 1224136"/>
              <a:gd name="connsiteY4" fmla="*/ 0 h 432048"/>
              <a:gd name="connsiteX0-1" fmla="*/ 0 w 1224136"/>
              <a:gd name="connsiteY0-2" fmla="*/ 28575 h 460623"/>
              <a:gd name="connsiteX1-3" fmla="*/ 1024111 w 1224136"/>
              <a:gd name="connsiteY1-4" fmla="*/ 0 h 460623"/>
              <a:gd name="connsiteX2-5" fmla="*/ 1224136 w 1224136"/>
              <a:gd name="connsiteY2-6" fmla="*/ 460623 h 460623"/>
              <a:gd name="connsiteX3-7" fmla="*/ 0 w 1224136"/>
              <a:gd name="connsiteY3-8" fmla="*/ 460623 h 460623"/>
              <a:gd name="connsiteX4-9" fmla="*/ 0 w 1224136"/>
              <a:gd name="connsiteY4-10" fmla="*/ 28575 h 460623"/>
              <a:gd name="connsiteX0-11" fmla="*/ 0 w 1224136"/>
              <a:gd name="connsiteY0-12" fmla="*/ 0 h 432048"/>
              <a:gd name="connsiteX1-13" fmla="*/ 1024111 w 1224136"/>
              <a:gd name="connsiteY1-14" fmla="*/ 0 h 432048"/>
              <a:gd name="connsiteX2-15" fmla="*/ 1224136 w 1224136"/>
              <a:gd name="connsiteY2-16" fmla="*/ 432048 h 432048"/>
              <a:gd name="connsiteX3-17" fmla="*/ 0 w 1224136"/>
              <a:gd name="connsiteY3-18" fmla="*/ 432048 h 432048"/>
              <a:gd name="connsiteX4-19" fmla="*/ 0 w 1224136"/>
              <a:gd name="connsiteY4-20" fmla="*/ 0 h 432048"/>
              <a:gd name="connsiteX0-21" fmla="*/ 0 w 1224136"/>
              <a:gd name="connsiteY0-22" fmla="*/ 0 h 432048"/>
              <a:gd name="connsiteX1-23" fmla="*/ 1014586 w 1224136"/>
              <a:gd name="connsiteY1-24" fmla="*/ 0 h 432048"/>
              <a:gd name="connsiteX2-25" fmla="*/ 1224136 w 1224136"/>
              <a:gd name="connsiteY2-26" fmla="*/ 432048 h 432048"/>
              <a:gd name="connsiteX3-27" fmla="*/ 0 w 1224136"/>
              <a:gd name="connsiteY3-28" fmla="*/ 432048 h 432048"/>
              <a:gd name="connsiteX4-29" fmla="*/ 0 w 1224136"/>
              <a:gd name="connsiteY4-30" fmla="*/ 0 h 432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4136" h="432048">
                <a:moveTo>
                  <a:pt x="0" y="0"/>
                </a:moveTo>
                <a:lnTo>
                  <a:pt x="1014586" y="0"/>
                </a:lnTo>
                <a:lnTo>
                  <a:pt x="1224136" y="432048"/>
                </a:lnTo>
                <a:lnTo>
                  <a:pt x="0" y="432048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6" name="灯片编号占位符 5"/>
          <p:cNvSpPr txBox="1"/>
          <p:nvPr userDrawn="1"/>
        </p:nvSpPr>
        <p:spPr>
          <a:xfrm>
            <a:off x="11267017" y="6348413"/>
            <a:ext cx="889000" cy="30480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lIns="91416" tIns="45708" rIns="91416" bIns="45708" anchor="ctr"/>
          <a:lstStyle>
            <a:lvl1pPr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300" b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fld id="{F704F3FF-0565-4DAC-823C-9F46B9FA4217}" type="slidenum">
              <a:rPr lang="zh-CN" altLang="en-US" sz="1600" b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r>
              <a:rPr lang="zh-CN" altLang="en-US" sz="1300" b="0">
                <a:solidFill>
                  <a:srgbClr val="FFFFFF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  </a:t>
            </a:r>
            <a:endParaRPr lang="zh-CN" altLang="en-US" sz="1300" b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1077914"/>
            <a:ext cx="12192000" cy="1285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211176"/>
            <a:ext cx="10515600" cy="8670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838201" y="1447805"/>
            <a:ext cx="10515600" cy="4729163"/>
          </a:xfrm>
          <a:noFill/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b="1"/>
            </a:lvl1pPr>
            <a:lvl2pPr marL="685800" indent="-228600">
              <a:buClr>
                <a:srgbClr val="00B0F0"/>
              </a:buClr>
              <a:buFont typeface="Wingdings" panose="05000000000000000000" pitchFamily="2" charset="2"/>
              <a:buChar char="l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 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fld id="{13A0E2AA-B337-4618-85F8-85C729CC161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粒子物理_列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1500717" cy="107791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5" name="矩形 8"/>
          <p:cNvSpPr/>
          <p:nvPr userDrawn="1"/>
        </p:nvSpPr>
        <p:spPr>
          <a:xfrm rot="10800000">
            <a:off x="11076517" y="6280151"/>
            <a:ext cx="1115483" cy="441325"/>
          </a:xfrm>
          <a:custGeom>
            <a:avLst/>
            <a:gdLst>
              <a:gd name="connsiteX0" fmla="*/ 0 w 1224136"/>
              <a:gd name="connsiteY0" fmla="*/ 0 h 432048"/>
              <a:gd name="connsiteX1" fmla="*/ 1224136 w 1224136"/>
              <a:gd name="connsiteY1" fmla="*/ 0 h 432048"/>
              <a:gd name="connsiteX2" fmla="*/ 1224136 w 1224136"/>
              <a:gd name="connsiteY2" fmla="*/ 432048 h 432048"/>
              <a:gd name="connsiteX3" fmla="*/ 0 w 1224136"/>
              <a:gd name="connsiteY3" fmla="*/ 432048 h 432048"/>
              <a:gd name="connsiteX4" fmla="*/ 0 w 1224136"/>
              <a:gd name="connsiteY4" fmla="*/ 0 h 432048"/>
              <a:gd name="connsiteX0-1" fmla="*/ 0 w 1224136"/>
              <a:gd name="connsiteY0-2" fmla="*/ 28575 h 460623"/>
              <a:gd name="connsiteX1-3" fmla="*/ 1024111 w 1224136"/>
              <a:gd name="connsiteY1-4" fmla="*/ 0 h 460623"/>
              <a:gd name="connsiteX2-5" fmla="*/ 1224136 w 1224136"/>
              <a:gd name="connsiteY2-6" fmla="*/ 460623 h 460623"/>
              <a:gd name="connsiteX3-7" fmla="*/ 0 w 1224136"/>
              <a:gd name="connsiteY3-8" fmla="*/ 460623 h 460623"/>
              <a:gd name="connsiteX4-9" fmla="*/ 0 w 1224136"/>
              <a:gd name="connsiteY4-10" fmla="*/ 28575 h 460623"/>
              <a:gd name="connsiteX0-11" fmla="*/ 0 w 1224136"/>
              <a:gd name="connsiteY0-12" fmla="*/ 0 h 432048"/>
              <a:gd name="connsiteX1-13" fmla="*/ 1024111 w 1224136"/>
              <a:gd name="connsiteY1-14" fmla="*/ 0 h 432048"/>
              <a:gd name="connsiteX2-15" fmla="*/ 1224136 w 1224136"/>
              <a:gd name="connsiteY2-16" fmla="*/ 432048 h 432048"/>
              <a:gd name="connsiteX3-17" fmla="*/ 0 w 1224136"/>
              <a:gd name="connsiteY3-18" fmla="*/ 432048 h 432048"/>
              <a:gd name="connsiteX4-19" fmla="*/ 0 w 1224136"/>
              <a:gd name="connsiteY4-20" fmla="*/ 0 h 432048"/>
              <a:gd name="connsiteX0-21" fmla="*/ 0 w 1224136"/>
              <a:gd name="connsiteY0-22" fmla="*/ 0 h 432048"/>
              <a:gd name="connsiteX1-23" fmla="*/ 1014586 w 1224136"/>
              <a:gd name="connsiteY1-24" fmla="*/ 0 h 432048"/>
              <a:gd name="connsiteX2-25" fmla="*/ 1224136 w 1224136"/>
              <a:gd name="connsiteY2-26" fmla="*/ 432048 h 432048"/>
              <a:gd name="connsiteX3-27" fmla="*/ 0 w 1224136"/>
              <a:gd name="connsiteY3-28" fmla="*/ 432048 h 432048"/>
              <a:gd name="connsiteX4-29" fmla="*/ 0 w 1224136"/>
              <a:gd name="connsiteY4-30" fmla="*/ 0 h 432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4136" h="432048">
                <a:moveTo>
                  <a:pt x="0" y="0"/>
                </a:moveTo>
                <a:lnTo>
                  <a:pt x="1014586" y="0"/>
                </a:lnTo>
                <a:lnTo>
                  <a:pt x="1224136" y="432048"/>
                </a:lnTo>
                <a:lnTo>
                  <a:pt x="0" y="432048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6" name="灯片编号占位符 5"/>
          <p:cNvSpPr txBox="1"/>
          <p:nvPr userDrawn="1"/>
        </p:nvSpPr>
        <p:spPr>
          <a:xfrm>
            <a:off x="11267017" y="6348413"/>
            <a:ext cx="889000" cy="30480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lIns="91416" tIns="45708" rIns="91416" bIns="45708" anchor="ctr"/>
          <a:lstStyle>
            <a:lvl1pPr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300" b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fld id="{1B0B19DA-B4C9-4D07-B0A4-32741AC2BBAA}" type="slidenum">
              <a:rPr lang="zh-CN" altLang="en-US" sz="1600" b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r>
              <a:rPr lang="zh-CN" altLang="en-US" sz="1300" b="0">
                <a:solidFill>
                  <a:srgbClr val="FFFFFF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  </a:t>
            </a:r>
            <a:endParaRPr lang="zh-CN" altLang="en-US" sz="1300" b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9"/>
          <p:cNvSpPr txBox="1"/>
          <p:nvPr userDrawn="1"/>
        </p:nvSpPr>
        <p:spPr>
          <a:xfrm>
            <a:off x="0" y="188913"/>
            <a:ext cx="1500717" cy="6477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粒子物理</a:t>
            </a:r>
            <a:endParaRPr lang="en-US" altLang="zh-CN" sz="24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基本问题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0" y="1077914"/>
            <a:ext cx="12192000" cy="12858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1081088"/>
            <a:ext cx="1500717" cy="1254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88828" y="287388"/>
            <a:ext cx="10515600" cy="790835"/>
          </a:xfrm>
        </p:spPr>
        <p:txBody>
          <a:bodyPr/>
          <a:lstStyle>
            <a:lvl1pPr algn="l">
              <a:defRPr>
                <a:solidFill>
                  <a:srgbClr val="0000FF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b="1"/>
            </a:lvl1pPr>
            <a:lvl2pPr marL="685800" indent="-228600">
              <a:buClr>
                <a:srgbClr val="00B0F0"/>
              </a:buClr>
              <a:buFont typeface="Wingdings" panose="05000000000000000000" pitchFamily="2" charset="2"/>
              <a:buChar char="l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 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fld id="{C2BACBFC-70A2-4A5F-BF67-FC1EA778299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粒子物理_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1"/>
            <a:ext cx="1500717" cy="107791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4" name="矩形 8"/>
          <p:cNvSpPr/>
          <p:nvPr userDrawn="1"/>
        </p:nvSpPr>
        <p:spPr>
          <a:xfrm rot="10800000">
            <a:off x="11076517" y="6280151"/>
            <a:ext cx="1115483" cy="441325"/>
          </a:xfrm>
          <a:custGeom>
            <a:avLst/>
            <a:gdLst>
              <a:gd name="connsiteX0" fmla="*/ 0 w 1224136"/>
              <a:gd name="connsiteY0" fmla="*/ 0 h 432048"/>
              <a:gd name="connsiteX1" fmla="*/ 1224136 w 1224136"/>
              <a:gd name="connsiteY1" fmla="*/ 0 h 432048"/>
              <a:gd name="connsiteX2" fmla="*/ 1224136 w 1224136"/>
              <a:gd name="connsiteY2" fmla="*/ 432048 h 432048"/>
              <a:gd name="connsiteX3" fmla="*/ 0 w 1224136"/>
              <a:gd name="connsiteY3" fmla="*/ 432048 h 432048"/>
              <a:gd name="connsiteX4" fmla="*/ 0 w 1224136"/>
              <a:gd name="connsiteY4" fmla="*/ 0 h 432048"/>
              <a:gd name="connsiteX0-1" fmla="*/ 0 w 1224136"/>
              <a:gd name="connsiteY0-2" fmla="*/ 28575 h 460623"/>
              <a:gd name="connsiteX1-3" fmla="*/ 1024111 w 1224136"/>
              <a:gd name="connsiteY1-4" fmla="*/ 0 h 460623"/>
              <a:gd name="connsiteX2-5" fmla="*/ 1224136 w 1224136"/>
              <a:gd name="connsiteY2-6" fmla="*/ 460623 h 460623"/>
              <a:gd name="connsiteX3-7" fmla="*/ 0 w 1224136"/>
              <a:gd name="connsiteY3-8" fmla="*/ 460623 h 460623"/>
              <a:gd name="connsiteX4-9" fmla="*/ 0 w 1224136"/>
              <a:gd name="connsiteY4-10" fmla="*/ 28575 h 460623"/>
              <a:gd name="connsiteX0-11" fmla="*/ 0 w 1224136"/>
              <a:gd name="connsiteY0-12" fmla="*/ 0 h 432048"/>
              <a:gd name="connsiteX1-13" fmla="*/ 1024111 w 1224136"/>
              <a:gd name="connsiteY1-14" fmla="*/ 0 h 432048"/>
              <a:gd name="connsiteX2-15" fmla="*/ 1224136 w 1224136"/>
              <a:gd name="connsiteY2-16" fmla="*/ 432048 h 432048"/>
              <a:gd name="connsiteX3-17" fmla="*/ 0 w 1224136"/>
              <a:gd name="connsiteY3-18" fmla="*/ 432048 h 432048"/>
              <a:gd name="connsiteX4-19" fmla="*/ 0 w 1224136"/>
              <a:gd name="connsiteY4-20" fmla="*/ 0 h 432048"/>
              <a:gd name="connsiteX0-21" fmla="*/ 0 w 1224136"/>
              <a:gd name="connsiteY0-22" fmla="*/ 0 h 432048"/>
              <a:gd name="connsiteX1-23" fmla="*/ 1014586 w 1224136"/>
              <a:gd name="connsiteY1-24" fmla="*/ 0 h 432048"/>
              <a:gd name="connsiteX2-25" fmla="*/ 1224136 w 1224136"/>
              <a:gd name="connsiteY2-26" fmla="*/ 432048 h 432048"/>
              <a:gd name="connsiteX3-27" fmla="*/ 0 w 1224136"/>
              <a:gd name="connsiteY3-28" fmla="*/ 432048 h 432048"/>
              <a:gd name="connsiteX4-29" fmla="*/ 0 w 1224136"/>
              <a:gd name="connsiteY4-30" fmla="*/ 0 h 432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4136" h="432048">
                <a:moveTo>
                  <a:pt x="0" y="0"/>
                </a:moveTo>
                <a:lnTo>
                  <a:pt x="1014586" y="0"/>
                </a:lnTo>
                <a:lnTo>
                  <a:pt x="1224136" y="432048"/>
                </a:lnTo>
                <a:lnTo>
                  <a:pt x="0" y="432048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5" name="灯片编号占位符 5"/>
          <p:cNvSpPr txBox="1"/>
          <p:nvPr userDrawn="1"/>
        </p:nvSpPr>
        <p:spPr>
          <a:xfrm>
            <a:off x="11267017" y="6348413"/>
            <a:ext cx="889000" cy="30480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lIns="91416" tIns="45708" rIns="91416" bIns="45708" anchor="ctr"/>
          <a:lstStyle>
            <a:lvl1pPr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300" b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fld id="{2D8F5D55-F179-4095-AC33-8C4E9B87386B}" type="slidenum">
              <a:rPr lang="zh-CN" altLang="en-US" sz="1600" b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r>
              <a:rPr lang="zh-CN" altLang="en-US" sz="1300" b="0">
                <a:solidFill>
                  <a:srgbClr val="FFFFFF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  </a:t>
            </a:r>
            <a:endParaRPr lang="zh-CN" altLang="en-US" sz="1300" b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TextBox 6"/>
          <p:cNvSpPr txBox="1"/>
          <p:nvPr userDrawn="1"/>
        </p:nvSpPr>
        <p:spPr>
          <a:xfrm>
            <a:off x="0" y="190500"/>
            <a:ext cx="1500717" cy="64611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粒子物理</a:t>
            </a:r>
            <a:endParaRPr lang="en-US" altLang="zh-CN" sz="24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基本问题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0" y="1077914"/>
            <a:ext cx="12192000" cy="12858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1081088"/>
            <a:ext cx="1500717" cy="1254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88828" y="287388"/>
            <a:ext cx="10515600" cy="790835"/>
          </a:xfrm>
        </p:spPr>
        <p:txBody>
          <a:bodyPr/>
          <a:lstStyle>
            <a:lvl1pPr algn="l">
              <a:defRPr>
                <a:solidFill>
                  <a:srgbClr val="0000FF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fld id="{FC21B6CD-3623-44E0-84D9-23E4F8126C4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257056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3959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3959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5D7-E066-418A-AEC8-069F09E85A4B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高能所概况_列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1500717" cy="107791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5" name="矩形 8"/>
          <p:cNvSpPr/>
          <p:nvPr userDrawn="1"/>
        </p:nvSpPr>
        <p:spPr>
          <a:xfrm rot="10800000">
            <a:off x="11076517" y="6280151"/>
            <a:ext cx="1115483" cy="441325"/>
          </a:xfrm>
          <a:custGeom>
            <a:avLst/>
            <a:gdLst>
              <a:gd name="connsiteX0" fmla="*/ 0 w 1224136"/>
              <a:gd name="connsiteY0" fmla="*/ 0 h 432048"/>
              <a:gd name="connsiteX1" fmla="*/ 1224136 w 1224136"/>
              <a:gd name="connsiteY1" fmla="*/ 0 h 432048"/>
              <a:gd name="connsiteX2" fmla="*/ 1224136 w 1224136"/>
              <a:gd name="connsiteY2" fmla="*/ 432048 h 432048"/>
              <a:gd name="connsiteX3" fmla="*/ 0 w 1224136"/>
              <a:gd name="connsiteY3" fmla="*/ 432048 h 432048"/>
              <a:gd name="connsiteX4" fmla="*/ 0 w 1224136"/>
              <a:gd name="connsiteY4" fmla="*/ 0 h 432048"/>
              <a:gd name="connsiteX0-1" fmla="*/ 0 w 1224136"/>
              <a:gd name="connsiteY0-2" fmla="*/ 28575 h 460623"/>
              <a:gd name="connsiteX1-3" fmla="*/ 1024111 w 1224136"/>
              <a:gd name="connsiteY1-4" fmla="*/ 0 h 460623"/>
              <a:gd name="connsiteX2-5" fmla="*/ 1224136 w 1224136"/>
              <a:gd name="connsiteY2-6" fmla="*/ 460623 h 460623"/>
              <a:gd name="connsiteX3-7" fmla="*/ 0 w 1224136"/>
              <a:gd name="connsiteY3-8" fmla="*/ 460623 h 460623"/>
              <a:gd name="connsiteX4-9" fmla="*/ 0 w 1224136"/>
              <a:gd name="connsiteY4-10" fmla="*/ 28575 h 460623"/>
              <a:gd name="connsiteX0-11" fmla="*/ 0 w 1224136"/>
              <a:gd name="connsiteY0-12" fmla="*/ 0 h 432048"/>
              <a:gd name="connsiteX1-13" fmla="*/ 1024111 w 1224136"/>
              <a:gd name="connsiteY1-14" fmla="*/ 0 h 432048"/>
              <a:gd name="connsiteX2-15" fmla="*/ 1224136 w 1224136"/>
              <a:gd name="connsiteY2-16" fmla="*/ 432048 h 432048"/>
              <a:gd name="connsiteX3-17" fmla="*/ 0 w 1224136"/>
              <a:gd name="connsiteY3-18" fmla="*/ 432048 h 432048"/>
              <a:gd name="connsiteX4-19" fmla="*/ 0 w 1224136"/>
              <a:gd name="connsiteY4-20" fmla="*/ 0 h 432048"/>
              <a:gd name="connsiteX0-21" fmla="*/ 0 w 1224136"/>
              <a:gd name="connsiteY0-22" fmla="*/ 0 h 432048"/>
              <a:gd name="connsiteX1-23" fmla="*/ 1014586 w 1224136"/>
              <a:gd name="connsiteY1-24" fmla="*/ 0 h 432048"/>
              <a:gd name="connsiteX2-25" fmla="*/ 1224136 w 1224136"/>
              <a:gd name="connsiteY2-26" fmla="*/ 432048 h 432048"/>
              <a:gd name="connsiteX3-27" fmla="*/ 0 w 1224136"/>
              <a:gd name="connsiteY3-28" fmla="*/ 432048 h 432048"/>
              <a:gd name="connsiteX4-29" fmla="*/ 0 w 1224136"/>
              <a:gd name="connsiteY4-30" fmla="*/ 0 h 432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4136" h="432048">
                <a:moveTo>
                  <a:pt x="0" y="0"/>
                </a:moveTo>
                <a:lnTo>
                  <a:pt x="1014586" y="0"/>
                </a:lnTo>
                <a:lnTo>
                  <a:pt x="1224136" y="432048"/>
                </a:lnTo>
                <a:lnTo>
                  <a:pt x="0" y="432048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6" name="灯片编号占位符 5"/>
          <p:cNvSpPr txBox="1"/>
          <p:nvPr userDrawn="1"/>
        </p:nvSpPr>
        <p:spPr>
          <a:xfrm>
            <a:off x="11267017" y="6348413"/>
            <a:ext cx="889000" cy="30480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lIns="91416" tIns="45708" rIns="91416" bIns="45708" anchor="ctr"/>
          <a:lstStyle>
            <a:lvl1pPr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300" b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fld id="{A9A06708-5C71-491D-81A7-0B20506A6CEA}" type="slidenum">
              <a:rPr lang="zh-CN" altLang="en-US" sz="1600" b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r>
              <a:rPr lang="zh-CN" altLang="en-US" sz="1300" b="0">
                <a:solidFill>
                  <a:srgbClr val="FFFFFF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  </a:t>
            </a:r>
            <a:endParaRPr lang="zh-CN" altLang="en-US" sz="1300" b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9"/>
          <p:cNvSpPr txBox="1"/>
          <p:nvPr userDrawn="1"/>
        </p:nvSpPr>
        <p:spPr>
          <a:xfrm>
            <a:off x="0" y="215901"/>
            <a:ext cx="1500717" cy="64611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高能所</a:t>
            </a:r>
            <a:endParaRPr lang="en-US" altLang="zh-CN" sz="24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概况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0" y="1077914"/>
            <a:ext cx="12192000" cy="12858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1081088"/>
            <a:ext cx="1500717" cy="1254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88828" y="287388"/>
            <a:ext cx="10515600" cy="790835"/>
          </a:xfrm>
        </p:spPr>
        <p:txBody>
          <a:bodyPr/>
          <a:lstStyle>
            <a:lvl1pPr algn="l">
              <a:defRPr>
                <a:solidFill>
                  <a:srgbClr val="0000FF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b="1"/>
            </a:lvl1pPr>
            <a:lvl2pPr marL="685800" indent="-228600">
              <a:buClr>
                <a:srgbClr val="00B0F0"/>
              </a:buClr>
              <a:buFont typeface="Wingdings" panose="05000000000000000000" pitchFamily="2" charset="2"/>
              <a:buChar char="l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 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fld id="{802E849F-8BE6-4A65-9075-7687C2E3706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高能所概况_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1"/>
            <a:ext cx="1500717" cy="107791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4" name="矩形 8"/>
          <p:cNvSpPr/>
          <p:nvPr userDrawn="1"/>
        </p:nvSpPr>
        <p:spPr>
          <a:xfrm rot="10800000">
            <a:off x="11076517" y="6280151"/>
            <a:ext cx="1115483" cy="441325"/>
          </a:xfrm>
          <a:custGeom>
            <a:avLst/>
            <a:gdLst>
              <a:gd name="connsiteX0" fmla="*/ 0 w 1224136"/>
              <a:gd name="connsiteY0" fmla="*/ 0 h 432048"/>
              <a:gd name="connsiteX1" fmla="*/ 1224136 w 1224136"/>
              <a:gd name="connsiteY1" fmla="*/ 0 h 432048"/>
              <a:gd name="connsiteX2" fmla="*/ 1224136 w 1224136"/>
              <a:gd name="connsiteY2" fmla="*/ 432048 h 432048"/>
              <a:gd name="connsiteX3" fmla="*/ 0 w 1224136"/>
              <a:gd name="connsiteY3" fmla="*/ 432048 h 432048"/>
              <a:gd name="connsiteX4" fmla="*/ 0 w 1224136"/>
              <a:gd name="connsiteY4" fmla="*/ 0 h 432048"/>
              <a:gd name="connsiteX0-1" fmla="*/ 0 w 1224136"/>
              <a:gd name="connsiteY0-2" fmla="*/ 28575 h 460623"/>
              <a:gd name="connsiteX1-3" fmla="*/ 1024111 w 1224136"/>
              <a:gd name="connsiteY1-4" fmla="*/ 0 h 460623"/>
              <a:gd name="connsiteX2-5" fmla="*/ 1224136 w 1224136"/>
              <a:gd name="connsiteY2-6" fmla="*/ 460623 h 460623"/>
              <a:gd name="connsiteX3-7" fmla="*/ 0 w 1224136"/>
              <a:gd name="connsiteY3-8" fmla="*/ 460623 h 460623"/>
              <a:gd name="connsiteX4-9" fmla="*/ 0 w 1224136"/>
              <a:gd name="connsiteY4-10" fmla="*/ 28575 h 460623"/>
              <a:gd name="connsiteX0-11" fmla="*/ 0 w 1224136"/>
              <a:gd name="connsiteY0-12" fmla="*/ 0 h 432048"/>
              <a:gd name="connsiteX1-13" fmla="*/ 1024111 w 1224136"/>
              <a:gd name="connsiteY1-14" fmla="*/ 0 h 432048"/>
              <a:gd name="connsiteX2-15" fmla="*/ 1224136 w 1224136"/>
              <a:gd name="connsiteY2-16" fmla="*/ 432048 h 432048"/>
              <a:gd name="connsiteX3-17" fmla="*/ 0 w 1224136"/>
              <a:gd name="connsiteY3-18" fmla="*/ 432048 h 432048"/>
              <a:gd name="connsiteX4-19" fmla="*/ 0 w 1224136"/>
              <a:gd name="connsiteY4-20" fmla="*/ 0 h 432048"/>
              <a:gd name="connsiteX0-21" fmla="*/ 0 w 1224136"/>
              <a:gd name="connsiteY0-22" fmla="*/ 0 h 432048"/>
              <a:gd name="connsiteX1-23" fmla="*/ 1014586 w 1224136"/>
              <a:gd name="connsiteY1-24" fmla="*/ 0 h 432048"/>
              <a:gd name="connsiteX2-25" fmla="*/ 1224136 w 1224136"/>
              <a:gd name="connsiteY2-26" fmla="*/ 432048 h 432048"/>
              <a:gd name="connsiteX3-27" fmla="*/ 0 w 1224136"/>
              <a:gd name="connsiteY3-28" fmla="*/ 432048 h 432048"/>
              <a:gd name="connsiteX4-29" fmla="*/ 0 w 1224136"/>
              <a:gd name="connsiteY4-30" fmla="*/ 0 h 432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4136" h="432048">
                <a:moveTo>
                  <a:pt x="0" y="0"/>
                </a:moveTo>
                <a:lnTo>
                  <a:pt x="1014586" y="0"/>
                </a:lnTo>
                <a:lnTo>
                  <a:pt x="1224136" y="432048"/>
                </a:lnTo>
                <a:lnTo>
                  <a:pt x="0" y="432048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5" name="灯片编号占位符 5"/>
          <p:cNvSpPr txBox="1"/>
          <p:nvPr userDrawn="1"/>
        </p:nvSpPr>
        <p:spPr>
          <a:xfrm>
            <a:off x="11267017" y="6348413"/>
            <a:ext cx="889000" cy="30480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lIns="91416" tIns="45708" rIns="91416" bIns="45708" anchor="ctr"/>
          <a:lstStyle>
            <a:lvl1pPr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300" b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fld id="{27F3FC6A-565E-45C8-963B-8E04B49A947A}" type="slidenum">
              <a:rPr lang="zh-CN" altLang="en-US" sz="1600" b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r>
              <a:rPr lang="zh-CN" altLang="en-US" sz="1300" b="0">
                <a:solidFill>
                  <a:srgbClr val="FFFFFF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  </a:t>
            </a:r>
            <a:endParaRPr lang="zh-CN" altLang="en-US" sz="1300" b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TextBox 6"/>
          <p:cNvSpPr txBox="1"/>
          <p:nvPr userDrawn="1"/>
        </p:nvSpPr>
        <p:spPr>
          <a:xfrm>
            <a:off x="0" y="215901"/>
            <a:ext cx="1500717" cy="64611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高能所</a:t>
            </a:r>
            <a:endParaRPr lang="en-US" altLang="zh-CN" sz="24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概况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0" y="1077914"/>
            <a:ext cx="12192000" cy="12858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1081088"/>
            <a:ext cx="1500717" cy="1254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88828" y="287388"/>
            <a:ext cx="10515600" cy="790835"/>
          </a:xfrm>
        </p:spPr>
        <p:txBody>
          <a:bodyPr/>
          <a:lstStyle>
            <a:lvl1pPr algn="l">
              <a:defRPr>
                <a:solidFill>
                  <a:srgbClr val="0000FF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fld id="{830D0D11-0C22-4D7D-834F-E2BAEF1DEC9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小标题空白_列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721784" cy="107791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5" name="矩形 8"/>
          <p:cNvSpPr/>
          <p:nvPr userDrawn="1"/>
        </p:nvSpPr>
        <p:spPr>
          <a:xfrm rot="10800000">
            <a:off x="11076517" y="6280151"/>
            <a:ext cx="1115483" cy="441325"/>
          </a:xfrm>
          <a:custGeom>
            <a:avLst/>
            <a:gdLst>
              <a:gd name="connsiteX0" fmla="*/ 0 w 1224136"/>
              <a:gd name="connsiteY0" fmla="*/ 0 h 432048"/>
              <a:gd name="connsiteX1" fmla="*/ 1224136 w 1224136"/>
              <a:gd name="connsiteY1" fmla="*/ 0 h 432048"/>
              <a:gd name="connsiteX2" fmla="*/ 1224136 w 1224136"/>
              <a:gd name="connsiteY2" fmla="*/ 432048 h 432048"/>
              <a:gd name="connsiteX3" fmla="*/ 0 w 1224136"/>
              <a:gd name="connsiteY3" fmla="*/ 432048 h 432048"/>
              <a:gd name="connsiteX4" fmla="*/ 0 w 1224136"/>
              <a:gd name="connsiteY4" fmla="*/ 0 h 432048"/>
              <a:gd name="connsiteX0-1" fmla="*/ 0 w 1224136"/>
              <a:gd name="connsiteY0-2" fmla="*/ 28575 h 460623"/>
              <a:gd name="connsiteX1-3" fmla="*/ 1024111 w 1224136"/>
              <a:gd name="connsiteY1-4" fmla="*/ 0 h 460623"/>
              <a:gd name="connsiteX2-5" fmla="*/ 1224136 w 1224136"/>
              <a:gd name="connsiteY2-6" fmla="*/ 460623 h 460623"/>
              <a:gd name="connsiteX3-7" fmla="*/ 0 w 1224136"/>
              <a:gd name="connsiteY3-8" fmla="*/ 460623 h 460623"/>
              <a:gd name="connsiteX4-9" fmla="*/ 0 w 1224136"/>
              <a:gd name="connsiteY4-10" fmla="*/ 28575 h 460623"/>
              <a:gd name="connsiteX0-11" fmla="*/ 0 w 1224136"/>
              <a:gd name="connsiteY0-12" fmla="*/ 0 h 432048"/>
              <a:gd name="connsiteX1-13" fmla="*/ 1024111 w 1224136"/>
              <a:gd name="connsiteY1-14" fmla="*/ 0 h 432048"/>
              <a:gd name="connsiteX2-15" fmla="*/ 1224136 w 1224136"/>
              <a:gd name="connsiteY2-16" fmla="*/ 432048 h 432048"/>
              <a:gd name="connsiteX3-17" fmla="*/ 0 w 1224136"/>
              <a:gd name="connsiteY3-18" fmla="*/ 432048 h 432048"/>
              <a:gd name="connsiteX4-19" fmla="*/ 0 w 1224136"/>
              <a:gd name="connsiteY4-20" fmla="*/ 0 h 432048"/>
              <a:gd name="connsiteX0-21" fmla="*/ 0 w 1224136"/>
              <a:gd name="connsiteY0-22" fmla="*/ 0 h 432048"/>
              <a:gd name="connsiteX1-23" fmla="*/ 1014586 w 1224136"/>
              <a:gd name="connsiteY1-24" fmla="*/ 0 h 432048"/>
              <a:gd name="connsiteX2-25" fmla="*/ 1224136 w 1224136"/>
              <a:gd name="connsiteY2-26" fmla="*/ 432048 h 432048"/>
              <a:gd name="connsiteX3-27" fmla="*/ 0 w 1224136"/>
              <a:gd name="connsiteY3-28" fmla="*/ 432048 h 432048"/>
              <a:gd name="connsiteX4-29" fmla="*/ 0 w 1224136"/>
              <a:gd name="connsiteY4-30" fmla="*/ 0 h 432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4136" h="432048">
                <a:moveTo>
                  <a:pt x="0" y="0"/>
                </a:moveTo>
                <a:lnTo>
                  <a:pt x="1014586" y="0"/>
                </a:lnTo>
                <a:lnTo>
                  <a:pt x="1224136" y="432048"/>
                </a:lnTo>
                <a:lnTo>
                  <a:pt x="0" y="432048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6" name="灯片编号占位符 5"/>
          <p:cNvSpPr txBox="1"/>
          <p:nvPr userDrawn="1"/>
        </p:nvSpPr>
        <p:spPr>
          <a:xfrm>
            <a:off x="11267017" y="6348413"/>
            <a:ext cx="889000" cy="30480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lIns="91416" tIns="45708" rIns="91416" bIns="45708" anchor="ctr"/>
          <a:lstStyle>
            <a:lvl1pPr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300" b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fld id="{34E949E2-0603-471C-AC1D-997807186E74}" type="slidenum">
              <a:rPr lang="zh-CN" altLang="en-US" sz="1600" b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r>
              <a:rPr lang="zh-CN" altLang="en-US" sz="1300" b="0">
                <a:solidFill>
                  <a:srgbClr val="FFFFFF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  </a:t>
            </a:r>
            <a:endParaRPr lang="zh-CN" altLang="en-US" sz="1300" b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1081088"/>
            <a:ext cx="1500717" cy="1254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721784" y="1077914"/>
            <a:ext cx="11470216" cy="12858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3" y="287388"/>
            <a:ext cx="11266227" cy="790835"/>
          </a:xfrm>
        </p:spPr>
        <p:txBody>
          <a:bodyPr/>
          <a:lstStyle>
            <a:lvl1pPr algn="l">
              <a:defRPr>
                <a:solidFill>
                  <a:srgbClr val="0000FF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b="1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l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 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fld id="{F5125075-01F0-4277-8B64-6DB4F7A8C8A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标题空白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/>
          <p:cNvSpPr/>
          <p:nvPr userDrawn="1"/>
        </p:nvSpPr>
        <p:spPr>
          <a:xfrm rot="10800000">
            <a:off x="11076517" y="6280151"/>
            <a:ext cx="1115483" cy="441325"/>
          </a:xfrm>
          <a:custGeom>
            <a:avLst/>
            <a:gdLst>
              <a:gd name="connsiteX0" fmla="*/ 0 w 1224136"/>
              <a:gd name="connsiteY0" fmla="*/ 0 h 432048"/>
              <a:gd name="connsiteX1" fmla="*/ 1224136 w 1224136"/>
              <a:gd name="connsiteY1" fmla="*/ 0 h 432048"/>
              <a:gd name="connsiteX2" fmla="*/ 1224136 w 1224136"/>
              <a:gd name="connsiteY2" fmla="*/ 432048 h 432048"/>
              <a:gd name="connsiteX3" fmla="*/ 0 w 1224136"/>
              <a:gd name="connsiteY3" fmla="*/ 432048 h 432048"/>
              <a:gd name="connsiteX4" fmla="*/ 0 w 1224136"/>
              <a:gd name="connsiteY4" fmla="*/ 0 h 432048"/>
              <a:gd name="connsiteX0-1" fmla="*/ 0 w 1224136"/>
              <a:gd name="connsiteY0-2" fmla="*/ 28575 h 460623"/>
              <a:gd name="connsiteX1-3" fmla="*/ 1024111 w 1224136"/>
              <a:gd name="connsiteY1-4" fmla="*/ 0 h 460623"/>
              <a:gd name="connsiteX2-5" fmla="*/ 1224136 w 1224136"/>
              <a:gd name="connsiteY2-6" fmla="*/ 460623 h 460623"/>
              <a:gd name="connsiteX3-7" fmla="*/ 0 w 1224136"/>
              <a:gd name="connsiteY3-8" fmla="*/ 460623 h 460623"/>
              <a:gd name="connsiteX4-9" fmla="*/ 0 w 1224136"/>
              <a:gd name="connsiteY4-10" fmla="*/ 28575 h 460623"/>
              <a:gd name="connsiteX0-11" fmla="*/ 0 w 1224136"/>
              <a:gd name="connsiteY0-12" fmla="*/ 0 h 432048"/>
              <a:gd name="connsiteX1-13" fmla="*/ 1024111 w 1224136"/>
              <a:gd name="connsiteY1-14" fmla="*/ 0 h 432048"/>
              <a:gd name="connsiteX2-15" fmla="*/ 1224136 w 1224136"/>
              <a:gd name="connsiteY2-16" fmla="*/ 432048 h 432048"/>
              <a:gd name="connsiteX3-17" fmla="*/ 0 w 1224136"/>
              <a:gd name="connsiteY3-18" fmla="*/ 432048 h 432048"/>
              <a:gd name="connsiteX4-19" fmla="*/ 0 w 1224136"/>
              <a:gd name="connsiteY4-20" fmla="*/ 0 h 432048"/>
              <a:gd name="connsiteX0-21" fmla="*/ 0 w 1224136"/>
              <a:gd name="connsiteY0-22" fmla="*/ 0 h 432048"/>
              <a:gd name="connsiteX1-23" fmla="*/ 1014586 w 1224136"/>
              <a:gd name="connsiteY1-24" fmla="*/ 0 h 432048"/>
              <a:gd name="connsiteX2-25" fmla="*/ 1224136 w 1224136"/>
              <a:gd name="connsiteY2-26" fmla="*/ 432048 h 432048"/>
              <a:gd name="connsiteX3-27" fmla="*/ 0 w 1224136"/>
              <a:gd name="connsiteY3-28" fmla="*/ 432048 h 432048"/>
              <a:gd name="connsiteX4-29" fmla="*/ 0 w 1224136"/>
              <a:gd name="connsiteY4-30" fmla="*/ 0 h 432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4136" h="432048">
                <a:moveTo>
                  <a:pt x="0" y="0"/>
                </a:moveTo>
                <a:lnTo>
                  <a:pt x="1014586" y="0"/>
                </a:lnTo>
                <a:lnTo>
                  <a:pt x="1224136" y="432048"/>
                </a:lnTo>
                <a:lnTo>
                  <a:pt x="0" y="432048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4" name="灯片编号占位符 5"/>
          <p:cNvSpPr txBox="1"/>
          <p:nvPr userDrawn="1"/>
        </p:nvSpPr>
        <p:spPr>
          <a:xfrm>
            <a:off x="11267017" y="6348413"/>
            <a:ext cx="889000" cy="30480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lIns="91416" tIns="45708" rIns="91416" bIns="45708" anchor="ctr"/>
          <a:lstStyle>
            <a:lvl1pPr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300" b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fld id="{7261905A-A05D-4DAF-B684-E0DCD4FA8734}" type="slidenum">
              <a:rPr lang="zh-CN" altLang="en-US" sz="1600" b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r>
              <a:rPr lang="zh-CN" altLang="en-US" sz="1300" b="0">
                <a:solidFill>
                  <a:srgbClr val="FFFFFF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  </a:t>
            </a:r>
            <a:endParaRPr lang="zh-CN" altLang="en-US" sz="1300" b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1"/>
            <a:ext cx="721784" cy="107791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1081088"/>
            <a:ext cx="1500717" cy="1254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21784" y="1077914"/>
            <a:ext cx="11470216" cy="12858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3" y="287388"/>
            <a:ext cx="11266227" cy="790835"/>
          </a:xfrm>
        </p:spPr>
        <p:txBody>
          <a:bodyPr/>
          <a:lstStyle>
            <a:lvl1pPr algn="l">
              <a:defRPr>
                <a:solidFill>
                  <a:srgbClr val="0000FF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fld id="{449CA3E3-EF12-4E79-AD59-2D31089C95F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高能所图标-单色.tif"/>
          <p:cNvPicPr>
            <a:picLocks noChangeAspect="1"/>
          </p:cNvPicPr>
          <p:nvPr userDrawn="1"/>
        </p:nvPicPr>
        <p:blipFill>
          <a:blip r:embed="rId2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8" y="4143376"/>
            <a:ext cx="376343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 userDrawn="1"/>
        </p:nvSpPr>
        <p:spPr>
          <a:xfrm>
            <a:off x="-52917" y="6721476"/>
            <a:ext cx="9196917" cy="1365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949451" y="6721476"/>
            <a:ext cx="10238316" cy="13652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973733" cy="19208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9973734" y="0"/>
            <a:ext cx="2214033" cy="1920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19205" y="1122363"/>
            <a:ext cx="9740900" cy="2387600"/>
          </a:xfrm>
        </p:spPr>
        <p:txBody>
          <a:bodyPr anchor="b"/>
          <a:lstStyle>
            <a:lvl1pPr algn="ctr">
              <a:defRPr sz="600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fld id="{D8BD636C-8261-4F39-92CB-EA5EAB0A5B2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fld id="{71A7AC03-2426-47CF-BF9E-ADDCB502693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/>
          <p:cNvSpPr/>
          <p:nvPr userDrawn="1"/>
        </p:nvSpPr>
        <p:spPr>
          <a:xfrm rot="10800000">
            <a:off x="11076517" y="6280151"/>
            <a:ext cx="1115483" cy="442913"/>
          </a:xfrm>
          <a:custGeom>
            <a:avLst/>
            <a:gdLst>
              <a:gd name="connsiteX0" fmla="*/ 0 w 1224136"/>
              <a:gd name="connsiteY0" fmla="*/ 0 h 432048"/>
              <a:gd name="connsiteX1" fmla="*/ 1224136 w 1224136"/>
              <a:gd name="connsiteY1" fmla="*/ 0 h 432048"/>
              <a:gd name="connsiteX2" fmla="*/ 1224136 w 1224136"/>
              <a:gd name="connsiteY2" fmla="*/ 432048 h 432048"/>
              <a:gd name="connsiteX3" fmla="*/ 0 w 1224136"/>
              <a:gd name="connsiteY3" fmla="*/ 432048 h 432048"/>
              <a:gd name="connsiteX4" fmla="*/ 0 w 1224136"/>
              <a:gd name="connsiteY4" fmla="*/ 0 h 432048"/>
              <a:gd name="connsiteX0-1" fmla="*/ 0 w 1224136"/>
              <a:gd name="connsiteY0-2" fmla="*/ 28575 h 460623"/>
              <a:gd name="connsiteX1-3" fmla="*/ 1024111 w 1224136"/>
              <a:gd name="connsiteY1-4" fmla="*/ 0 h 460623"/>
              <a:gd name="connsiteX2-5" fmla="*/ 1224136 w 1224136"/>
              <a:gd name="connsiteY2-6" fmla="*/ 460623 h 460623"/>
              <a:gd name="connsiteX3-7" fmla="*/ 0 w 1224136"/>
              <a:gd name="connsiteY3-8" fmla="*/ 460623 h 460623"/>
              <a:gd name="connsiteX4-9" fmla="*/ 0 w 1224136"/>
              <a:gd name="connsiteY4-10" fmla="*/ 28575 h 460623"/>
              <a:gd name="connsiteX0-11" fmla="*/ 0 w 1224136"/>
              <a:gd name="connsiteY0-12" fmla="*/ 0 h 432048"/>
              <a:gd name="connsiteX1-13" fmla="*/ 1024111 w 1224136"/>
              <a:gd name="connsiteY1-14" fmla="*/ 0 h 432048"/>
              <a:gd name="connsiteX2-15" fmla="*/ 1224136 w 1224136"/>
              <a:gd name="connsiteY2-16" fmla="*/ 432048 h 432048"/>
              <a:gd name="connsiteX3-17" fmla="*/ 0 w 1224136"/>
              <a:gd name="connsiteY3-18" fmla="*/ 432048 h 432048"/>
              <a:gd name="connsiteX4-19" fmla="*/ 0 w 1224136"/>
              <a:gd name="connsiteY4-20" fmla="*/ 0 h 432048"/>
              <a:gd name="connsiteX0-21" fmla="*/ 0 w 1224136"/>
              <a:gd name="connsiteY0-22" fmla="*/ 0 h 432048"/>
              <a:gd name="connsiteX1-23" fmla="*/ 1014586 w 1224136"/>
              <a:gd name="connsiteY1-24" fmla="*/ 0 h 432048"/>
              <a:gd name="connsiteX2-25" fmla="*/ 1224136 w 1224136"/>
              <a:gd name="connsiteY2-26" fmla="*/ 432048 h 432048"/>
              <a:gd name="connsiteX3-27" fmla="*/ 0 w 1224136"/>
              <a:gd name="connsiteY3-28" fmla="*/ 432048 h 432048"/>
              <a:gd name="connsiteX4-29" fmla="*/ 0 w 1224136"/>
              <a:gd name="connsiteY4-30" fmla="*/ 0 h 432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4136" h="432048">
                <a:moveTo>
                  <a:pt x="0" y="0"/>
                </a:moveTo>
                <a:lnTo>
                  <a:pt x="1014586" y="0"/>
                </a:lnTo>
                <a:lnTo>
                  <a:pt x="1224136" y="432048"/>
                </a:lnTo>
                <a:lnTo>
                  <a:pt x="0" y="432048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400" b="0">
              <a:solidFill>
                <a:prstClr val="white"/>
              </a:solidFill>
            </a:endParaRPr>
          </a:p>
        </p:txBody>
      </p:sp>
      <p:sp>
        <p:nvSpPr>
          <p:cNvPr id="4" name="灯片编号占位符 5"/>
          <p:cNvSpPr txBox="1"/>
          <p:nvPr userDrawn="1"/>
        </p:nvSpPr>
        <p:spPr bwMode="auto">
          <a:xfrm>
            <a:off x="11267017" y="6348413"/>
            <a:ext cx="889000" cy="304800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89999" sy="-19000" rotWithShape="0">
              <a:srgbClr val="808080">
                <a:alpha val="1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zh-CN" altLang="en-US" sz="1400" b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fld id="{688DEAC0-5F85-4DDB-A010-BAFF9477DCE8}" type="slidenum">
              <a:rPr kumimoji="1" lang="zh-CN" altLang="en-US" sz="1600" b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r>
              <a:rPr kumimoji="1" lang="zh-CN" altLang="en-US" sz="1400" b="0">
                <a:solidFill>
                  <a:srgbClr val="FFFFFF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  </a:t>
            </a:r>
            <a:endParaRPr kumimoji="1" lang="zh-CN" altLang="en-US" sz="1400" b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1"/>
            <a:ext cx="1500717" cy="10779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400" b="0">
              <a:solidFill>
                <a:prstClr val="white"/>
              </a:solidFill>
            </a:endParaRPr>
          </a:p>
        </p:txBody>
      </p:sp>
      <p:sp>
        <p:nvSpPr>
          <p:cNvPr id="6" name="TextBox 6"/>
          <p:cNvSpPr txBox="1">
            <a:spLocks noChangeArrowheads="1"/>
          </p:cNvSpPr>
          <p:nvPr userDrawn="1"/>
        </p:nvSpPr>
        <p:spPr bwMode="auto">
          <a:xfrm>
            <a:off x="0" y="131763"/>
            <a:ext cx="15007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建设大科学中心</a:t>
            </a:r>
            <a:endParaRPr lang="en-US" altLang="zh-CN" sz="24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1077914"/>
            <a:ext cx="12192000" cy="1285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400" b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1081088"/>
            <a:ext cx="1500717" cy="1254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400" b="0">
              <a:solidFill>
                <a:prstClr val="white"/>
              </a:solidFill>
            </a:endParaRPr>
          </a:p>
        </p:txBody>
      </p: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1588828" y="287389"/>
            <a:ext cx="10515600" cy="790835"/>
          </a:xfrm>
        </p:spPr>
        <p:txBody>
          <a:bodyPr>
            <a:normAutofit/>
          </a:bodyPr>
          <a:lstStyle>
            <a:lvl1pPr algn="l">
              <a:defRPr lang="zh-CN" altLang="en-US" sz="4400" b="1" kern="1200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fld id="{839CB727-F481-4760-881E-0151209D68B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 userDrawn="1"/>
        </p:nvSpPr>
        <p:spPr>
          <a:xfrm rot="10800000">
            <a:off x="11076517" y="6280151"/>
            <a:ext cx="1115483" cy="442913"/>
          </a:xfrm>
          <a:custGeom>
            <a:avLst/>
            <a:gdLst>
              <a:gd name="connsiteX0" fmla="*/ 0 w 1224136"/>
              <a:gd name="connsiteY0" fmla="*/ 0 h 432048"/>
              <a:gd name="connsiteX1" fmla="*/ 1224136 w 1224136"/>
              <a:gd name="connsiteY1" fmla="*/ 0 h 432048"/>
              <a:gd name="connsiteX2" fmla="*/ 1224136 w 1224136"/>
              <a:gd name="connsiteY2" fmla="*/ 432048 h 432048"/>
              <a:gd name="connsiteX3" fmla="*/ 0 w 1224136"/>
              <a:gd name="connsiteY3" fmla="*/ 432048 h 432048"/>
              <a:gd name="connsiteX4" fmla="*/ 0 w 1224136"/>
              <a:gd name="connsiteY4" fmla="*/ 0 h 432048"/>
              <a:gd name="connsiteX0-1" fmla="*/ 0 w 1224136"/>
              <a:gd name="connsiteY0-2" fmla="*/ 28575 h 460623"/>
              <a:gd name="connsiteX1-3" fmla="*/ 1024111 w 1224136"/>
              <a:gd name="connsiteY1-4" fmla="*/ 0 h 460623"/>
              <a:gd name="connsiteX2-5" fmla="*/ 1224136 w 1224136"/>
              <a:gd name="connsiteY2-6" fmla="*/ 460623 h 460623"/>
              <a:gd name="connsiteX3-7" fmla="*/ 0 w 1224136"/>
              <a:gd name="connsiteY3-8" fmla="*/ 460623 h 460623"/>
              <a:gd name="connsiteX4-9" fmla="*/ 0 w 1224136"/>
              <a:gd name="connsiteY4-10" fmla="*/ 28575 h 460623"/>
              <a:gd name="connsiteX0-11" fmla="*/ 0 w 1224136"/>
              <a:gd name="connsiteY0-12" fmla="*/ 0 h 432048"/>
              <a:gd name="connsiteX1-13" fmla="*/ 1024111 w 1224136"/>
              <a:gd name="connsiteY1-14" fmla="*/ 0 h 432048"/>
              <a:gd name="connsiteX2-15" fmla="*/ 1224136 w 1224136"/>
              <a:gd name="connsiteY2-16" fmla="*/ 432048 h 432048"/>
              <a:gd name="connsiteX3-17" fmla="*/ 0 w 1224136"/>
              <a:gd name="connsiteY3-18" fmla="*/ 432048 h 432048"/>
              <a:gd name="connsiteX4-19" fmla="*/ 0 w 1224136"/>
              <a:gd name="connsiteY4-20" fmla="*/ 0 h 432048"/>
              <a:gd name="connsiteX0-21" fmla="*/ 0 w 1224136"/>
              <a:gd name="connsiteY0-22" fmla="*/ 0 h 432048"/>
              <a:gd name="connsiteX1-23" fmla="*/ 1014586 w 1224136"/>
              <a:gd name="connsiteY1-24" fmla="*/ 0 h 432048"/>
              <a:gd name="connsiteX2-25" fmla="*/ 1224136 w 1224136"/>
              <a:gd name="connsiteY2-26" fmla="*/ 432048 h 432048"/>
              <a:gd name="connsiteX3-27" fmla="*/ 0 w 1224136"/>
              <a:gd name="connsiteY3-28" fmla="*/ 432048 h 432048"/>
              <a:gd name="connsiteX4-29" fmla="*/ 0 w 1224136"/>
              <a:gd name="connsiteY4-30" fmla="*/ 0 h 432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4136" h="432048">
                <a:moveTo>
                  <a:pt x="0" y="0"/>
                </a:moveTo>
                <a:lnTo>
                  <a:pt x="1014586" y="0"/>
                </a:lnTo>
                <a:lnTo>
                  <a:pt x="1224136" y="432048"/>
                </a:lnTo>
                <a:lnTo>
                  <a:pt x="0" y="432048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400" b="0">
              <a:solidFill>
                <a:prstClr val="white"/>
              </a:solidFill>
            </a:endParaRPr>
          </a:p>
        </p:txBody>
      </p:sp>
      <p:sp>
        <p:nvSpPr>
          <p:cNvPr id="5" name="灯片编号占位符 5"/>
          <p:cNvSpPr txBox="1"/>
          <p:nvPr userDrawn="1"/>
        </p:nvSpPr>
        <p:spPr bwMode="auto">
          <a:xfrm>
            <a:off x="11267017" y="6348413"/>
            <a:ext cx="889000" cy="304800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89999" sy="-19000" rotWithShape="0">
              <a:srgbClr val="808080">
                <a:alpha val="1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zh-CN" altLang="en-US" sz="1400" b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fld id="{90B0E976-A29B-4686-B9F4-AF2D9D6FE09D}" type="slidenum">
              <a:rPr kumimoji="1" lang="zh-CN" altLang="en-US" sz="1600" b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r>
              <a:rPr kumimoji="1" lang="zh-CN" altLang="en-US" sz="1400" b="0">
                <a:solidFill>
                  <a:srgbClr val="FFFFFF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  </a:t>
            </a:r>
            <a:endParaRPr kumimoji="1" lang="zh-CN" altLang="en-US" sz="1400" b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1"/>
            <a:ext cx="1500717" cy="10779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400" b="0">
              <a:solidFill>
                <a:prstClr val="white"/>
              </a:solidFill>
            </a:endParaRPr>
          </a:p>
        </p:txBody>
      </p:sp>
      <p:sp>
        <p:nvSpPr>
          <p:cNvPr id="7" name="TextBox 9"/>
          <p:cNvSpPr txBox="1">
            <a:spLocks noChangeArrowheads="1"/>
          </p:cNvSpPr>
          <p:nvPr userDrawn="1"/>
        </p:nvSpPr>
        <p:spPr bwMode="auto">
          <a:xfrm>
            <a:off x="0" y="131763"/>
            <a:ext cx="15007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建设大科学中心</a:t>
            </a:r>
            <a:endParaRPr lang="en-US" altLang="zh-CN" sz="24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1077914"/>
            <a:ext cx="12192000" cy="1285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400" b="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1081088"/>
            <a:ext cx="1500717" cy="1254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400" b="0">
              <a:solidFill>
                <a:prstClr val="white"/>
              </a:solidFill>
            </a:endParaRPr>
          </a:p>
        </p:txBody>
      </p: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1588828" y="287389"/>
            <a:ext cx="10515600" cy="790835"/>
          </a:xfrm>
        </p:spPr>
        <p:txBody>
          <a:bodyPr>
            <a:normAutofit/>
          </a:bodyPr>
          <a:lstStyle>
            <a:lvl1pPr algn="l">
              <a:defRPr lang="zh-CN" altLang="en-US" sz="4400" b="1" kern="1200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2" name="内容占位符 2"/>
          <p:cNvSpPr>
            <a:spLocks noGrp="1"/>
          </p:cNvSpPr>
          <p:nvPr>
            <p:ph idx="1"/>
          </p:nvPr>
        </p:nvSpPr>
        <p:spPr>
          <a:xfrm>
            <a:off x="838201" y="1447805"/>
            <a:ext cx="10515600" cy="4729163"/>
          </a:xfrm>
          <a:noFill/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b="1"/>
            </a:lvl1pPr>
            <a:lvl2pPr marL="685800" indent="-228600">
              <a:buClr>
                <a:srgbClr val="00B0F0"/>
              </a:buClr>
              <a:buFont typeface="Wingdings" panose="05000000000000000000" pitchFamily="2" charset="2"/>
              <a:buChar char="l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 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fld id="{9D5FA1A9-C7A8-4956-88CF-95C6BE2DC85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50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495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3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75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100" b="0"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800"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15D-5845-4E10-96EE-900B6420E4E9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225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7" y="6386393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 cstate="email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5120" y="266700"/>
            <a:ext cx="11541125" cy="6324600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rot="5400000">
            <a:off x="128840" y="2232871"/>
            <a:ext cx="2134270" cy="2391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Shape 3780"/>
          <p:cNvSpPr/>
          <p:nvPr/>
        </p:nvSpPr>
        <p:spPr>
          <a:xfrm>
            <a:off x="916647" y="2870193"/>
            <a:ext cx="558655" cy="55865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9766" y="97250"/>
                </a:moveTo>
                <a:cubicBezTo>
                  <a:pt x="96511" y="94133"/>
                  <a:pt x="90233" y="88583"/>
                  <a:pt x="83983" y="85627"/>
                </a:cubicBezTo>
                <a:cubicBezTo>
                  <a:pt x="78827" y="83194"/>
                  <a:pt x="75872" y="80727"/>
                  <a:pt x="74950" y="78094"/>
                </a:cubicBezTo>
                <a:cubicBezTo>
                  <a:pt x="74316" y="76266"/>
                  <a:pt x="74600" y="74172"/>
                  <a:pt x="75827" y="71688"/>
                </a:cubicBezTo>
                <a:cubicBezTo>
                  <a:pt x="76750" y="69816"/>
                  <a:pt x="77622" y="68255"/>
                  <a:pt x="78427" y="66822"/>
                </a:cubicBezTo>
                <a:cubicBezTo>
                  <a:pt x="81833" y="60744"/>
                  <a:pt x="84461" y="56361"/>
                  <a:pt x="84461" y="40822"/>
                </a:cubicBezTo>
                <a:cubicBezTo>
                  <a:pt x="84461" y="17566"/>
                  <a:pt x="71038" y="16394"/>
                  <a:pt x="68383" y="16394"/>
                </a:cubicBezTo>
                <a:cubicBezTo>
                  <a:pt x="66205" y="16394"/>
                  <a:pt x="64844" y="16872"/>
                  <a:pt x="63527" y="17338"/>
                </a:cubicBezTo>
                <a:cubicBezTo>
                  <a:pt x="62083" y="17850"/>
                  <a:pt x="60594" y="18383"/>
                  <a:pt x="57200" y="18438"/>
                </a:cubicBezTo>
                <a:cubicBezTo>
                  <a:pt x="51055" y="18538"/>
                  <a:pt x="38183" y="18750"/>
                  <a:pt x="38183" y="40144"/>
                </a:cubicBezTo>
                <a:cubicBezTo>
                  <a:pt x="38183" y="55105"/>
                  <a:pt x="42077" y="61977"/>
                  <a:pt x="45138" y="67500"/>
                </a:cubicBezTo>
                <a:cubicBezTo>
                  <a:pt x="45922" y="68911"/>
                  <a:pt x="46661" y="70250"/>
                  <a:pt x="47250" y="71583"/>
                </a:cubicBezTo>
                <a:cubicBezTo>
                  <a:pt x="49850" y="77494"/>
                  <a:pt x="47950" y="81627"/>
                  <a:pt x="41255" y="84577"/>
                </a:cubicBezTo>
                <a:cubicBezTo>
                  <a:pt x="32805" y="88316"/>
                  <a:pt x="28822" y="90261"/>
                  <a:pt x="20516" y="97566"/>
                </a:cubicBezTo>
                <a:cubicBezTo>
                  <a:pt x="11205" y="87777"/>
                  <a:pt x="5455" y="74572"/>
                  <a:pt x="5455" y="60000"/>
                </a:cubicBezTo>
                <a:cubicBezTo>
                  <a:pt x="5455" y="29872"/>
                  <a:pt x="29872" y="5455"/>
                  <a:pt x="60000" y="5455"/>
                </a:cubicBezTo>
                <a:cubicBezTo>
                  <a:pt x="90127" y="5455"/>
                  <a:pt x="114544" y="29872"/>
                  <a:pt x="114544" y="60000"/>
                </a:cubicBezTo>
                <a:cubicBezTo>
                  <a:pt x="114544" y="74416"/>
                  <a:pt x="108905" y="87494"/>
                  <a:pt x="99766" y="97250"/>
                </a:cubicBezTo>
                <a:moveTo>
                  <a:pt x="60000" y="114544"/>
                </a:moveTo>
                <a:cubicBezTo>
                  <a:pt x="46422" y="114544"/>
                  <a:pt x="34027" y="109555"/>
                  <a:pt x="24483" y="101344"/>
                </a:cubicBezTo>
                <a:cubicBezTo>
                  <a:pt x="31833" y="94911"/>
                  <a:pt x="35344" y="93150"/>
                  <a:pt x="43461" y="89566"/>
                </a:cubicBezTo>
                <a:cubicBezTo>
                  <a:pt x="52861" y="85416"/>
                  <a:pt x="56061" y="78061"/>
                  <a:pt x="52238" y="69383"/>
                </a:cubicBezTo>
                <a:cubicBezTo>
                  <a:pt x="51550" y="67822"/>
                  <a:pt x="50755" y="66383"/>
                  <a:pt x="49911" y="64855"/>
                </a:cubicBezTo>
                <a:cubicBezTo>
                  <a:pt x="47005" y="59622"/>
                  <a:pt x="43638" y="53694"/>
                  <a:pt x="43638" y="40144"/>
                </a:cubicBezTo>
                <a:cubicBezTo>
                  <a:pt x="43638" y="24116"/>
                  <a:pt x="51244" y="23988"/>
                  <a:pt x="57288" y="23888"/>
                </a:cubicBezTo>
                <a:cubicBezTo>
                  <a:pt x="61577" y="23816"/>
                  <a:pt x="63672" y="23077"/>
                  <a:pt x="65350" y="22483"/>
                </a:cubicBezTo>
                <a:cubicBezTo>
                  <a:pt x="66466" y="22083"/>
                  <a:pt x="67144" y="21850"/>
                  <a:pt x="68383" y="21850"/>
                </a:cubicBezTo>
                <a:cubicBezTo>
                  <a:pt x="73433" y="21850"/>
                  <a:pt x="79005" y="26833"/>
                  <a:pt x="79005" y="40822"/>
                </a:cubicBezTo>
                <a:cubicBezTo>
                  <a:pt x="79005" y="54933"/>
                  <a:pt x="76888" y="58405"/>
                  <a:pt x="73672" y="64155"/>
                </a:cubicBezTo>
                <a:cubicBezTo>
                  <a:pt x="72822" y="65666"/>
                  <a:pt x="71905" y="67305"/>
                  <a:pt x="70933" y="69277"/>
                </a:cubicBezTo>
                <a:cubicBezTo>
                  <a:pt x="69055" y="73083"/>
                  <a:pt x="68677" y="76655"/>
                  <a:pt x="69805" y="79888"/>
                </a:cubicBezTo>
                <a:cubicBezTo>
                  <a:pt x="71250" y="84033"/>
                  <a:pt x="75011" y="87427"/>
                  <a:pt x="81644" y="90566"/>
                </a:cubicBezTo>
                <a:cubicBezTo>
                  <a:pt x="87083" y="93133"/>
                  <a:pt x="92777" y="98150"/>
                  <a:pt x="95838" y="101050"/>
                </a:cubicBezTo>
                <a:cubicBezTo>
                  <a:pt x="86250" y="109427"/>
                  <a:pt x="73733" y="114544"/>
                  <a:pt x="60000" y="114544"/>
                </a:cubicBezTo>
                <a:moveTo>
                  <a:pt x="60000" y="0"/>
                </a:moveTo>
                <a:cubicBezTo>
                  <a:pt x="26861" y="0"/>
                  <a:pt x="0" y="26861"/>
                  <a:pt x="0" y="60000"/>
                </a:cubicBezTo>
                <a:cubicBezTo>
                  <a:pt x="0" y="93133"/>
                  <a:pt x="26861" y="120000"/>
                  <a:pt x="60000" y="120000"/>
                </a:cubicBezTo>
                <a:cubicBezTo>
                  <a:pt x="93138" y="120000"/>
                  <a:pt x="120000" y="93133"/>
                  <a:pt x="120000" y="60000"/>
                </a:cubicBezTo>
                <a:cubicBezTo>
                  <a:pt x="120000" y="26861"/>
                  <a:pt x="93138" y="0"/>
                  <a:pt x="60000" y="0"/>
                </a:cubicBezTo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38075" tIns="38075" rIns="38075" bIns="380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733040" y="2641204"/>
            <a:ext cx="6724650" cy="1570751"/>
          </a:xfrm>
        </p:spPr>
        <p:txBody>
          <a:bodyPr anchor="ctr">
            <a:normAutofit/>
          </a:bodyPr>
          <a:lstStyle>
            <a:lvl1pPr algn="ctr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006C55D7-E066-418A-AEC8-069F09E85A4B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AB974F8-A7F1-4D18-8774-52D0172077C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 hasCustomPrompt="1"/>
          </p:nvPr>
        </p:nvSpPr>
        <p:spPr>
          <a:xfrm>
            <a:off x="301374" y="3537616"/>
            <a:ext cx="1789200" cy="424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7" y="6386393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83E10-84DD-417C-B653-52BCC1F07BDB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ECCA-7483-0643-867A-1BFFBED3B2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12E7D-952E-4069-A1D0-829921BB3A1B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ECCA-7483-0643-867A-1BFFBED3B2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392069"/>
            <a:ext cx="12192000" cy="446593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2"/>
            <a:ext cx="12192000" cy="3106455"/>
          </a:xfrm>
          <a:prstGeom prst="rect">
            <a:avLst/>
          </a:prstGeom>
          <a:gradFill>
            <a:gsLst>
              <a:gs pos="93000">
                <a:srgbClr val="319CFF"/>
              </a:gs>
              <a:gs pos="0">
                <a:schemeClr val="bg1"/>
              </a:gs>
              <a:gs pos="10000">
                <a:schemeClr val="bg1">
                  <a:lumMod val="95000"/>
                </a:schemeClr>
              </a:gs>
              <a:gs pos="100000">
                <a:srgbClr val="319C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1246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70000"/>
                </a:schemeClr>
              </a:gs>
              <a:gs pos="30000">
                <a:schemeClr val="accent1">
                  <a:tint val="44500"/>
                  <a:satMod val="160000"/>
                  <a:alpha val="70379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gradFill flip="none" rotWithShape="1">
                <a:gsLst>
                  <a:gs pos="0">
                    <a:srgbClr val="5B9BD5">
                      <a:lumMod val="75000"/>
                      <a:tint val="66000"/>
                      <a:satMod val="160000"/>
                    </a:srgbClr>
                  </a:gs>
                  <a:gs pos="50000">
                    <a:srgbClr val="5B9BD5">
                      <a:lumMod val="75000"/>
                      <a:tint val="44500"/>
                      <a:satMod val="160000"/>
                    </a:srgbClr>
                  </a:gs>
                  <a:gs pos="100000">
                    <a:srgbClr val="5B9BD5">
                      <a:lumMod val="75000"/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4929"/>
            <a:ext cx="10515600" cy="822006"/>
          </a:xfrm>
        </p:spPr>
        <p:txBody>
          <a:bodyPr>
            <a:normAutofit/>
          </a:bodyPr>
          <a:lstStyle>
            <a:lvl1pPr algn="ctr"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41434"/>
            <a:ext cx="2743200" cy="208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38970C-71A5-4AC3-9CA8-D02EDEBDD78A}" type="datetime1">
              <a:rPr lang="en-US" altLang="zh-CN" smtClean="0">
                <a:solidFill>
                  <a:prstClr val="black"/>
                </a:solidFill>
              </a:rPr>
              <a:t>7/1/25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641432"/>
            <a:ext cx="2743200" cy="2082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58ECCA-7483-0643-867A-1BFFBED3B292}" type="slidenum">
              <a:rPr lang="en-US" smtClean="0">
                <a:solidFill>
                  <a:prstClr val="black"/>
                </a:solidFill>
              </a:r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771B-A0EE-4ED4-A906-F79DAF40458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ECCA-7483-0643-867A-1BFFBED3B2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29A98-B659-4B51-8726-EDA8788F539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ECCA-7483-0643-867A-1BFFBED3B2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427D6-7018-49EB-A690-4E6F7EF5D381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ECCA-7483-0643-867A-1BFFBED3B2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7D3EC-4E56-47C0-867C-B0A2E412296B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ECCA-7483-0643-867A-1BFFBED3B2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5D7E1-006E-47A8-9D40-D460FA51681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ECCA-7483-0643-867A-1BFFBED3B2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5D7-E066-418A-AEC8-069F09E85A4B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663-53F3-4341-83CC-18BFC53A310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ECCA-7483-0643-867A-1BFFBED3B2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A7D09-5106-4A19-8F76-4E8AB82BD6BC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ECCA-7483-0643-867A-1BFFBED3B2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F9CB-7CDD-4E5B-9130-905978A2871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ECCA-7483-0643-867A-1BFFBED3B2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1057E-2A4D-4823-8566-7042A20E2F4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ECCA-7483-0643-867A-1BFFBED3B2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5" Type="http://schemas.openxmlformats.org/officeDocument/2006/relationships/tags" Target="../tags/tag12.xml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11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59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16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7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theme" Target="../theme/theme18.xml"/><Relationship Id="rId5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8.xml"/><Relationship Id="rId9" Type="http://schemas.openxmlformats.org/officeDocument/2006/relationships/image" Target="../media/image17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image" Target="../media/image1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ags" Target="../tags/tag8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ags" Target="../tags/tag7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ags" Target="../tags/tag6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18" Type="http://schemas.openxmlformats.org/officeDocument/2006/relationships/theme" Target="../theme/theme20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17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3.xml"/><Relationship Id="rId16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2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2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theme" Target="../theme/theme24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41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13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slideLayout" Target="../slideLayouts/slideLayout279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5" Type="http://schemas.openxmlformats.org/officeDocument/2006/relationships/image" Target="../media/image21.png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Relationship Id="rId14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ags" Target="../tags/tag1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ags" Target="../tags/tag1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ags" Target="../tags/tag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00" tIns="46800" rIns="9000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0000" tIns="46800" rIns="9000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572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C55D7-E066-418A-AEC8-069F09E85A4B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0000" tIns="46800" rIns="90000" bIns="4572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572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AB974F8-A7F1-4D18-8774-52D0172077C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85751"/>
            <a:ext cx="12192000" cy="4873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/>
              <a:t>Title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1"/>
            <a:ext cx="109728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/>
              <a:t>Level one</a:t>
            </a:r>
          </a:p>
          <a:p>
            <a:pPr lvl="1"/>
            <a:r>
              <a:rPr lang="en-US" altLang="zh-CN"/>
              <a:t>Level two</a:t>
            </a:r>
          </a:p>
          <a:p>
            <a:pPr lvl="2"/>
            <a:r>
              <a:rPr lang="en-US" altLang="zh-CN"/>
              <a:t>Level three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21167" y="64674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000000">
                    <a:tint val="75000"/>
                  </a:srgbClr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9317567" y="64722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000000">
                    <a:tint val="75000"/>
                  </a:srgbClr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9C1315E-7499-4392-A346-BFED9A8FFC12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</p:sldLayoutIdLst>
  <p:transition spd="slow" advClick="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anose="05000000000000000000" pitchFamily="2" charset="2"/>
        <a:buChar char="u"/>
        <a:defRPr sz="2400" b="1">
          <a:solidFill>
            <a:srgbClr val="0000CC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Clr>
          <a:srgbClr val="CC3399"/>
        </a:buClr>
        <a:buFont typeface="Wingdings" panose="05000000000000000000" pitchFamily="2" charset="2"/>
        <a:buChar char="ð"/>
        <a:defRPr sz="2000">
          <a:solidFill>
            <a:srgbClr val="0000CC"/>
          </a:solidFill>
          <a:latin typeface="+mn-lt"/>
          <a:ea typeface="+mn-ea"/>
        </a:defRPr>
      </a:lvl2pPr>
      <a:lvl3pPr marL="1295400" indent="-3810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2000">
          <a:solidFill>
            <a:srgbClr val="0000CC"/>
          </a:solidFill>
          <a:latin typeface="+mn-lt"/>
          <a:ea typeface="+mn-ea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48A3C2-13A6-3D4C-8C49-D1911D5429B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t>2025/7/1</a:t>
            </a:fld>
            <a:endParaRPr lang="en-US" altLang="zh-C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622E53-BCDD-8544-B567-C7CEEE17C6AC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lang="zh-CN" altLang="en-US" sz="4000" b="1" u="none" strike="noStrike" kern="0" cap="none" spc="0" normalizeH="0" baseline="0" dirty="0">
          <a:solidFill>
            <a:srgbClr val="005DA2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3429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lang="zh-CN" altLang="en-US" sz="2400" b="1" u="none" strike="noStrike" kern="0" cap="none" spc="0" normalizeH="0" baseline="0" dirty="0">
          <a:solidFill>
            <a:srgbClr val="005DA2"/>
          </a:solidFill>
          <a:uFillTx/>
          <a:latin typeface="Times New Roman" panose="02020603050405020304" pitchFamily="18" charset="0"/>
          <a:ea typeface="微软雅黑" panose="020B0503020204020204" charset="-122"/>
          <a:cs typeface="+mn-cs"/>
        </a:defRPr>
      </a:lvl1pPr>
      <a:lvl2pPr marL="775335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lang="zh-CN" altLang="en-US" sz="2000" u="none" strike="noStrike" kern="0" cap="none" spc="0" normalizeH="0" baseline="0" dirty="0">
          <a:solidFill>
            <a:schemeClr val="tx1"/>
          </a:solidFill>
          <a:uFillTx/>
          <a:latin typeface="Times New Roman" panose="02020603050405020304" pitchFamily="18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ibaotu.com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0" y="1"/>
            <a:ext cx="12192000" cy="686636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CEPC-SppCGeneral Status-J. Gao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32" tIns="45666" rIns="91332" bIns="4566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332" tIns="45666" rIns="91332" bIns="4566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49"/>
            <a:ext cx="2844800" cy="365125"/>
          </a:xfrm>
          <a:prstGeom prst="rect">
            <a:avLst/>
          </a:prstGeom>
        </p:spPr>
        <p:txBody>
          <a:bodyPr vert="horz" lIns="91332" tIns="45666" rIns="91332" bIns="456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49"/>
            <a:ext cx="3860800" cy="365125"/>
          </a:xfrm>
          <a:prstGeom prst="rect">
            <a:avLst/>
          </a:prstGeom>
        </p:spPr>
        <p:txBody>
          <a:bodyPr vert="horz" lIns="91332" tIns="45666" rIns="91332" bIns="456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49"/>
            <a:ext cx="2844800" cy="365125"/>
          </a:xfrm>
          <a:prstGeom prst="rect">
            <a:avLst/>
          </a:prstGeom>
        </p:spPr>
        <p:txBody>
          <a:bodyPr vert="horz" lIns="91332" tIns="45666" rIns="91332" bIns="456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276BE-B8C4-4399-BEE9-C19C59FEDAF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hf hdr="0" ftr="0" dt="0"/>
  <p:txStyles>
    <p:titleStyle>
      <a:lvl1pPr algn="ctr" defTabSz="913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65" indent="-342265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15" indent="-285115" algn="l" defTabSz="9131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95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60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25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990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190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755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9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6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2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59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5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0721" y="113334"/>
            <a:ext cx="12278341" cy="838081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8066016" y="99986"/>
            <a:ext cx="3983250" cy="841321"/>
            <a:chOff x="8066016" y="99986"/>
            <a:chExt cx="3983250" cy="841321"/>
          </a:xfrm>
        </p:grpSpPr>
        <p:sp>
          <p:nvSpPr>
            <p:cNvPr id="9" name="圆角矩形 8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圆角矩形 9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圆角矩形 10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圆角矩形 11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6235" y="99986"/>
              <a:ext cx="823031" cy="841321"/>
            </a:xfrm>
            <a:prstGeom prst="rect">
              <a:avLst/>
            </a:prstGeom>
          </p:spPr>
        </p:pic>
      </p:grp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0060" y="1036321"/>
            <a:ext cx="11163599" cy="5147342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connsiteX0-1" fmla="*/ 0 w 10857753"/>
              <a:gd name="connsiteY0-2" fmla="*/ 0 h 5136439"/>
              <a:gd name="connsiteX1-3" fmla="*/ 10857753 w 10857753"/>
              <a:gd name="connsiteY1-4" fmla="*/ 0 h 5136439"/>
              <a:gd name="connsiteX2-5" fmla="*/ 10855126 w 10857753"/>
              <a:gd name="connsiteY2-6" fmla="*/ 4956679 h 5136439"/>
              <a:gd name="connsiteX3-7" fmla="*/ 10857753 w 10857753"/>
              <a:gd name="connsiteY3-8" fmla="*/ 5136439 h 5136439"/>
              <a:gd name="connsiteX4-9" fmla="*/ 0 w 10857753"/>
              <a:gd name="connsiteY4-10" fmla="*/ 5136439 h 5136439"/>
              <a:gd name="connsiteX5" fmla="*/ 0 w 10857753"/>
              <a:gd name="connsiteY5" fmla="*/ 0 h 5136439"/>
              <a:gd name="connsiteX0-11" fmla="*/ 0 w 10857753"/>
              <a:gd name="connsiteY0-12" fmla="*/ 0 h 5142745"/>
              <a:gd name="connsiteX1-13" fmla="*/ 10857753 w 10857753"/>
              <a:gd name="connsiteY1-14" fmla="*/ 0 h 5142745"/>
              <a:gd name="connsiteX2-15" fmla="*/ 10855126 w 10857753"/>
              <a:gd name="connsiteY2-16" fmla="*/ 4956679 h 5142745"/>
              <a:gd name="connsiteX3-17" fmla="*/ 10687486 w 10857753"/>
              <a:gd name="connsiteY3-18" fmla="*/ 5142745 h 5142745"/>
              <a:gd name="connsiteX4-19" fmla="*/ 0 w 10857753"/>
              <a:gd name="connsiteY4-20" fmla="*/ 5136439 h 5142745"/>
              <a:gd name="connsiteX5-21" fmla="*/ 0 w 10857753"/>
              <a:gd name="connsiteY5-22" fmla="*/ 0 h 5142745"/>
              <a:gd name="connsiteX0-23" fmla="*/ 0 w 10857753"/>
              <a:gd name="connsiteY0-24" fmla="*/ 0 h 5142745"/>
              <a:gd name="connsiteX1-25" fmla="*/ 10857753 w 10857753"/>
              <a:gd name="connsiteY1-26" fmla="*/ 0 h 5142745"/>
              <a:gd name="connsiteX2-27" fmla="*/ 10855126 w 10857753"/>
              <a:gd name="connsiteY2-28" fmla="*/ 4956679 h 5142745"/>
              <a:gd name="connsiteX3-29" fmla="*/ 10687486 w 10857753"/>
              <a:gd name="connsiteY3-30" fmla="*/ 5142745 h 5142745"/>
              <a:gd name="connsiteX4-31" fmla="*/ 0 w 10857753"/>
              <a:gd name="connsiteY4-32" fmla="*/ 5136439 h 5142745"/>
              <a:gd name="connsiteX5-33" fmla="*/ 0 w 10857753"/>
              <a:gd name="connsiteY5-34" fmla="*/ 0 h 5142745"/>
              <a:gd name="connsiteX0-35" fmla="*/ 0 w 10857753"/>
              <a:gd name="connsiteY0-36" fmla="*/ 0 h 5142747"/>
              <a:gd name="connsiteX1-37" fmla="*/ 10857753 w 10857753"/>
              <a:gd name="connsiteY1-38" fmla="*/ 0 h 5142747"/>
              <a:gd name="connsiteX2-39" fmla="*/ 10855126 w 10857753"/>
              <a:gd name="connsiteY2-40" fmla="*/ 4956679 h 5142747"/>
              <a:gd name="connsiteX3-41" fmla="*/ 10687486 w 10857753"/>
              <a:gd name="connsiteY3-42" fmla="*/ 5142745 h 5142747"/>
              <a:gd name="connsiteX4-43" fmla="*/ 0 w 10857753"/>
              <a:gd name="connsiteY4-44" fmla="*/ 5136439 h 5142747"/>
              <a:gd name="connsiteX5-45" fmla="*/ 0 w 10857753"/>
              <a:gd name="connsiteY5-46" fmla="*/ 0 h 5142747"/>
              <a:gd name="connsiteX0-47" fmla="*/ 0 w 10857753"/>
              <a:gd name="connsiteY0-48" fmla="*/ 0 h 5142903"/>
              <a:gd name="connsiteX1-49" fmla="*/ 10857753 w 10857753"/>
              <a:gd name="connsiteY1-50" fmla="*/ 0 h 5142903"/>
              <a:gd name="connsiteX2-51" fmla="*/ 10855126 w 10857753"/>
              <a:gd name="connsiteY2-52" fmla="*/ 4956679 h 5142903"/>
              <a:gd name="connsiteX3-53" fmla="*/ 10687486 w 10857753"/>
              <a:gd name="connsiteY3-54" fmla="*/ 5142745 h 5142903"/>
              <a:gd name="connsiteX4-55" fmla="*/ 0 w 10857753"/>
              <a:gd name="connsiteY4-56" fmla="*/ 5136439 h 5142903"/>
              <a:gd name="connsiteX5-57" fmla="*/ 0 w 10857753"/>
              <a:gd name="connsiteY5-58" fmla="*/ 0 h 5142903"/>
              <a:gd name="connsiteX0-59" fmla="*/ 0 w 10857753"/>
              <a:gd name="connsiteY0-60" fmla="*/ 0 h 5142823"/>
              <a:gd name="connsiteX1-61" fmla="*/ 10857753 w 10857753"/>
              <a:gd name="connsiteY1-62" fmla="*/ 0 h 5142823"/>
              <a:gd name="connsiteX2-63" fmla="*/ 10855126 w 10857753"/>
              <a:gd name="connsiteY2-64" fmla="*/ 4956679 h 5142823"/>
              <a:gd name="connsiteX3-65" fmla="*/ 10687486 w 10857753"/>
              <a:gd name="connsiteY3-66" fmla="*/ 5142745 h 5142823"/>
              <a:gd name="connsiteX4-67" fmla="*/ 0 w 10857753"/>
              <a:gd name="connsiteY4-68" fmla="*/ 5136439 h 5142823"/>
              <a:gd name="connsiteX5-69" fmla="*/ 0 w 10857753"/>
              <a:gd name="connsiteY5-70" fmla="*/ 0 h 5142823"/>
              <a:gd name="connsiteX0-71" fmla="*/ 0 w 10857753"/>
              <a:gd name="connsiteY0-72" fmla="*/ 0 h 5142926"/>
              <a:gd name="connsiteX1-73" fmla="*/ 10857753 w 10857753"/>
              <a:gd name="connsiteY1-74" fmla="*/ 0 h 5142926"/>
              <a:gd name="connsiteX2-75" fmla="*/ 10855126 w 10857753"/>
              <a:gd name="connsiteY2-76" fmla="*/ 4956679 h 5142926"/>
              <a:gd name="connsiteX3-77" fmla="*/ 10687486 w 10857753"/>
              <a:gd name="connsiteY3-78" fmla="*/ 5142745 h 5142926"/>
              <a:gd name="connsiteX4-79" fmla="*/ 0 w 10857753"/>
              <a:gd name="connsiteY4-80" fmla="*/ 5136439 h 5142926"/>
              <a:gd name="connsiteX5-81" fmla="*/ 0 w 10857753"/>
              <a:gd name="connsiteY5-82" fmla="*/ 0 h 5142926"/>
              <a:gd name="connsiteX0-83" fmla="*/ 0 w 10857753"/>
              <a:gd name="connsiteY0-84" fmla="*/ 0 h 5142954"/>
              <a:gd name="connsiteX1-85" fmla="*/ 10857753 w 10857753"/>
              <a:gd name="connsiteY1-86" fmla="*/ 0 h 5142954"/>
              <a:gd name="connsiteX2-87" fmla="*/ 10855126 w 10857753"/>
              <a:gd name="connsiteY2-88" fmla="*/ 4963817 h 5142954"/>
              <a:gd name="connsiteX3-89" fmla="*/ 10687486 w 10857753"/>
              <a:gd name="connsiteY3-90" fmla="*/ 5142745 h 5142954"/>
              <a:gd name="connsiteX4-91" fmla="*/ 0 w 10857753"/>
              <a:gd name="connsiteY4-92" fmla="*/ 5136439 h 5142954"/>
              <a:gd name="connsiteX5-93" fmla="*/ 0 w 10857753"/>
              <a:gd name="connsiteY5-94" fmla="*/ 0 h 5142954"/>
              <a:gd name="connsiteX0-95" fmla="*/ 0 w 10857753"/>
              <a:gd name="connsiteY0-96" fmla="*/ 0 h 5142954"/>
              <a:gd name="connsiteX1-97" fmla="*/ 10857753 w 10857753"/>
              <a:gd name="connsiteY1-98" fmla="*/ 0 h 5142954"/>
              <a:gd name="connsiteX2-99" fmla="*/ 10855126 w 10857753"/>
              <a:gd name="connsiteY2-100" fmla="*/ 4963817 h 5142954"/>
              <a:gd name="connsiteX3-101" fmla="*/ 10687486 w 10857753"/>
              <a:gd name="connsiteY3-102" fmla="*/ 5142745 h 5142954"/>
              <a:gd name="connsiteX4-103" fmla="*/ 0 w 10857753"/>
              <a:gd name="connsiteY4-104" fmla="*/ 5136439 h 5142954"/>
              <a:gd name="connsiteX5-105" fmla="*/ 0 w 10857753"/>
              <a:gd name="connsiteY5-106" fmla="*/ 0 h 5142954"/>
              <a:gd name="connsiteX0-107" fmla="*/ 0 w 10857753"/>
              <a:gd name="connsiteY0-108" fmla="*/ 0 h 5143138"/>
              <a:gd name="connsiteX1-109" fmla="*/ 10857753 w 10857753"/>
              <a:gd name="connsiteY1-110" fmla="*/ 0 h 5143138"/>
              <a:gd name="connsiteX2-111" fmla="*/ 10855126 w 10857753"/>
              <a:gd name="connsiteY2-112" fmla="*/ 4963817 h 5143138"/>
              <a:gd name="connsiteX3-113" fmla="*/ 10687486 w 10857753"/>
              <a:gd name="connsiteY3-114" fmla="*/ 5142745 h 5143138"/>
              <a:gd name="connsiteX4-115" fmla="*/ 0 w 10857753"/>
              <a:gd name="connsiteY4-116" fmla="*/ 5136439 h 5143138"/>
              <a:gd name="connsiteX5-117" fmla="*/ 0 w 10857753"/>
              <a:gd name="connsiteY5-118" fmla="*/ 0 h 51431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/>
            <a:tailEnd type="oval"/>
          </a:ln>
          <a:effectLst/>
        </p:spPr>
        <p:txBody>
          <a:bodyPr>
            <a:normAutofit lnSpcReduction="10000"/>
          </a:bodyPr>
          <a:lstStyle/>
          <a:p>
            <a:pPr lvl="0">
              <a:lnSpc>
                <a:spcPct val="170000"/>
              </a:lnSpc>
            </a:pPr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6B3E5BF-0153-8546-ACA6-DD0BE14778F9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643659" y="6492875"/>
            <a:ext cx="5483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kumimoji="0" lang="zh-CN" altLang="en-US" sz="1600" b="1" i="0" u="none" strike="noStrike" kern="0" cap="none" spc="0" normalizeH="0" baseline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80293A8B-7656-41F7-B47F-4F4E036E5275}" type="slidenum">
              <a:rPr lang="en-US" altLang="zh-CN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600" b="1" i="0" u="none" strike="noStrike" kern="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</p:titleStyle>
    <p:bodyStyle>
      <a:lvl1pPr marL="313055" indent="-313055" algn="l" defTabSz="914400" rtl="0" eaLnBrk="1" latinLnBrk="0" hangingPunct="1">
        <a:lnSpc>
          <a:spcPct val="140000"/>
        </a:lnSpc>
        <a:spcBef>
          <a:spcPts val="1000"/>
        </a:spcBef>
        <a:buSzPct val="100000"/>
        <a:buFont typeface="Wingdings" panose="05000000000000000000" pitchFamily="2" charset="2"/>
        <a:buChar char=""/>
        <a:defRPr lang="zh-CN" altLang="en-US" sz="2800" b="1" kern="1200" dirty="0" smtClean="0">
          <a:solidFill>
            <a:schemeClr val="tx1"/>
          </a:solidFill>
          <a:latin typeface="Times New Roman" panose="02020603050405020304" pitchFamily="18" charset="0"/>
          <a:ea typeface="微软雅黑" panose="020B0503020204020204" charset="-122"/>
          <a:cs typeface="Times New Roman" panose="02020603050405020304" pitchFamily="18" charset="0"/>
        </a:defRPr>
      </a:lvl1pPr>
      <a:lvl2pPr marL="593725" indent="-281305" algn="l" defTabSz="914400" rtl="0" eaLnBrk="1" latinLnBrk="0" hangingPunct="1">
        <a:lnSpc>
          <a:spcPct val="140000"/>
        </a:lnSpc>
        <a:spcBef>
          <a:spcPts val="500"/>
        </a:spcBef>
        <a:buFontTx/>
        <a:buBlip>
          <a:blip r:embed="rId9"/>
        </a:buBlip>
        <a:defRPr lang="zh-CN" altLang="en-US" sz="2400" kern="1200" dirty="0" smtClean="0">
          <a:solidFill>
            <a:schemeClr val="tx1"/>
          </a:solidFill>
          <a:latin typeface="Times New Roman" panose="02020603050405020304" pitchFamily="18" charset="0"/>
          <a:ea typeface="黑体" panose="02010609060101010101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0" y="1"/>
            <a:ext cx="12192000" cy="686636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936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00" tIns="46800" rIns="9000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0000" tIns="46800" rIns="9000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572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C55D7-E066-418A-AEC8-069F09E85A4B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0000" tIns="46800" rIns="90000" bIns="4572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572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AB974F8-A7F1-4D18-8774-52D0172077C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7"/>
            <a:ext cx="10972801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1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7" y="6356356"/>
            <a:ext cx="28448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2" y="6356356"/>
            <a:ext cx="38608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5" y="6356356"/>
            <a:ext cx="28448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218CE-149D-49E3-8033-D5CD97556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57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  <p:sldLayoutId id="2147484003" r:id="rId15"/>
    <p:sldLayoutId id="2147484004" r:id="rId16"/>
    <p:sldLayoutId id="2147484005" r:id="rId17"/>
  </p:sldLayoutIdLst>
  <p:hf hdr="0" ftr="0" dt="0"/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4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7068F7A-02F6-42B9-AC2F-58EBDB430006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64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85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RAS Conference, April 1-5, 2024, JINR, Dubna, Russia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B74AC6-2476-4896-863B-CF59A4F37A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17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3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RAS Conference, April 1-5, 2024, JINR, Dubna, Russia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B74AC6-2476-4896-863B-CF59A4F37A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17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RAS Conference, April 1-5, 2024, JINR, Dubna, Russia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5491E1-2B07-4A76-AC18-40F6EA82AC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7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C4CCFF3-7A9C-4D6E-902A-4FC1833681D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Image 0" descr="preencoded.png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9B815-7A28-4C93-81BE-8DD7F44812DA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072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  <p:sldLayoutId id="2147484116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32" tIns="45666" rIns="91332" bIns="4566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32" tIns="45666" rIns="91332" bIns="4566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40"/>
            <a:ext cx="2743200" cy="365125"/>
          </a:xfrm>
          <a:prstGeom prst="rect">
            <a:avLst/>
          </a:prstGeom>
        </p:spPr>
        <p:txBody>
          <a:bodyPr vert="horz" lIns="91332" tIns="45666" rIns="91332" bIns="456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40"/>
            <a:ext cx="4114800" cy="365125"/>
          </a:xfrm>
          <a:prstGeom prst="rect">
            <a:avLst/>
          </a:prstGeom>
        </p:spPr>
        <p:txBody>
          <a:bodyPr vert="horz" lIns="91332" tIns="45666" rIns="91332" bIns="456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40"/>
            <a:ext cx="2743200" cy="365125"/>
          </a:xfrm>
          <a:prstGeom prst="rect">
            <a:avLst/>
          </a:prstGeom>
        </p:spPr>
        <p:txBody>
          <a:bodyPr vert="horz" lIns="91332" tIns="45666" rIns="91332" bIns="456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65"/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hf hdr="0" ftr="0" dt="0"/>
  <p:txStyles>
    <p:titleStyle>
      <a:lvl1pPr algn="l" defTabSz="91313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1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6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9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6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2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99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19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75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9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6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2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59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5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00" tIns="46800" rIns="9000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0000" tIns="46800" rIns="9000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572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C55D7-E066-418A-AEC8-069F09E85A4B}" type="datetimeFigureOut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2025/7/1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0000" tIns="46800" rIns="90000" bIns="4572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572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AB974F8-A7F1-4D18-8774-52D0172077C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177801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4099" name="文本占位符 2"/>
          <p:cNvSpPr>
            <a:spLocks noGrp="1"/>
          </p:cNvSpPr>
          <p:nvPr>
            <p:ph type="body"/>
          </p:nvPr>
        </p:nvSpPr>
        <p:spPr bwMode="auto">
          <a:xfrm>
            <a:off x="838200" y="1663701"/>
            <a:ext cx="105156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altLang="zh-CN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altLang="zh-CN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altLang="zh-CN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 sz="900" b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sym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 sz="900" b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sym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/>
              <a:t>January 29, 2018</a:t>
            </a: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 sz="900" b="0" noProof="1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DF2C4612-8F9D-4D91-8959-178002DCAD22}" type="slidenum">
              <a:rPr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hf hdr="0" ftr="0" dt="0"/>
  <p:txStyles>
    <p:titleStyle>
      <a:lvl1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2pPr>
      <a:lvl3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3pPr>
      <a:lvl4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4pPr>
      <a:lvl5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5pPr>
      <a:lvl6pPr marL="11430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6pPr>
      <a:lvl7pPr marL="16002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7pPr>
      <a:lvl8pPr marL="20574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8pPr>
      <a:lvl9pPr marL="25146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9pPr>
    </p:titleStyle>
    <p:bodyStyle>
      <a:lvl1pPr marL="171450" indent="-171450" algn="l" defTabSz="685800" rtl="0" eaLnBrk="0" fontAlgn="base" hangingPunct="0"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5143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8572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2001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15430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0002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6pPr>
      <a:lvl7pPr marL="24574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7pPr>
      <a:lvl8pPr marL="29146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8pPr>
      <a:lvl9pPr marL="33718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447801"/>
            <a:ext cx="10515600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lvl="0"/>
            <a:r>
              <a:rPr lang="zh-CN" altLang="en-US"/>
              <a:t> 单击此处编辑母版文本样式</a:t>
            </a:r>
          </a:p>
          <a:p>
            <a:pPr lvl="1"/>
            <a:r>
              <a:rPr lang="zh-CN" altLang="en-US"/>
              <a:t> 第二级</a:t>
            </a:r>
          </a:p>
          <a:p>
            <a:pPr lvl="2"/>
            <a:r>
              <a:rPr lang="zh-CN" altLang="en-US"/>
              <a:t> 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16" tIns="45708" rIns="91416" bIns="45708" numCol="1" anchor="ctr" anchorCtr="0" compatLnSpc="1"/>
          <a:lstStyle>
            <a:lvl1pPr algn="r" defTabSz="913130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44BA065-47AA-4EA5-9386-55C9E765F955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hf sldNum="0" hdr="0" ftr="0" dt="0"/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5pPr>
      <a:lvl6pPr marL="457200" algn="l" defTabSz="913130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6pPr>
      <a:lvl7pPr marL="914400" algn="l" defTabSz="913130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7pPr>
      <a:lvl8pPr marL="1371600" algn="l" defTabSz="913130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8pPr>
      <a:lvl9pPr marL="1828800" algn="l" defTabSz="913130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9pPr>
    </p:titleStyle>
    <p:bodyStyle>
      <a:lvl1pPr marL="227330" indent="-227330" algn="l" defTabSz="9131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45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17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</p:sldLayoutIdLst>
  <p:hf hd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3E0E4-4EE0-40E3-A1E5-888F14FD953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8ECCA-7483-0643-867A-1BFFBED3B2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BD5E0-21D4-4CE2-AE98-DA086271D425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185BB-A1F5-47EA-970E-F2D032504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45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image" Target="../media/image7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64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hyperlink" Target="https://old.inspirehep.net/record/1770442" TargetMode="External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70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4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10.xml"/><Relationship Id="rId1" Type="http://schemas.openxmlformats.org/officeDocument/2006/relationships/tags" Target="../tags/tag47.xml"/><Relationship Id="rId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7.xml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157.xml"/><Relationship Id="rId1" Type="http://schemas.openxmlformats.org/officeDocument/2006/relationships/tags" Target="../tags/tag48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17.png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1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12" Type="http://schemas.openxmlformats.org/officeDocument/2006/relationships/image" Target="../media/image130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82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jpeg"/><Relationship Id="rId4" Type="http://schemas.openxmlformats.org/officeDocument/2006/relationships/image" Target="../media/image122.jpeg"/><Relationship Id="rId9" Type="http://schemas.openxmlformats.org/officeDocument/2006/relationships/image" Target="../media/image127.png"/><Relationship Id="rId14" Type="http://schemas.openxmlformats.org/officeDocument/2006/relationships/image" Target="../media/image13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5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cepc.ihep.ac.cn/CEPC_tdr.pdf" TargetMode="External"/><Relationship Id="rId3" Type="http://schemas.openxmlformats.org/officeDocument/2006/relationships/slideLayout" Target="../slideLayouts/slideLayout157.xml"/><Relationship Id="rId7" Type="http://schemas.openxmlformats.org/officeDocument/2006/relationships/image" Target="../media/image137.jpe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136.jpeg"/><Relationship Id="rId11" Type="http://schemas.openxmlformats.org/officeDocument/2006/relationships/image" Target="../media/image104.png"/><Relationship Id="rId5" Type="http://schemas.openxmlformats.org/officeDocument/2006/relationships/image" Target="../media/image135.jpeg"/><Relationship Id="rId10" Type="http://schemas.openxmlformats.org/officeDocument/2006/relationships/image" Target="../media/image138.emf"/><Relationship Id="rId4" Type="http://schemas.openxmlformats.org/officeDocument/2006/relationships/image" Target="../media/image134.jpeg"/><Relationship Id="rId9" Type="http://schemas.openxmlformats.org/officeDocument/2006/relationships/hyperlink" Target="http://english.ihep.cas.cn/nw/han/y23/202312/t20231229_654555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5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wmf"/><Relationship Id="rId7" Type="http://schemas.openxmlformats.org/officeDocument/2006/relationships/image" Target="../media/image29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8.png"/><Relationship Id="rId11" Type="http://schemas.openxmlformats.org/officeDocument/2006/relationships/image" Target="../media/image32.jpeg"/><Relationship Id="rId5" Type="http://schemas.openxmlformats.org/officeDocument/2006/relationships/image" Target="../media/image27.wmf"/><Relationship Id="rId10" Type="http://schemas.openxmlformats.org/officeDocument/2006/relationships/hyperlink" Target="https://mediastream.cern.ch/MediaArchive/Photo/Public/2007/0708002/0708002_01/0708002_01-A5-at-72-dpi.jpg" TargetMode="External"/><Relationship Id="rId4" Type="http://schemas.openxmlformats.org/officeDocument/2006/relationships/oleObject" Target="../embeddings/oleObject2.bin"/><Relationship Id="rId9" Type="http://schemas.openxmlformats.org/officeDocument/2006/relationships/image" Target="../media/image3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slideLayout" Target="../slideLayouts/slideLayout263.xml"/><Relationship Id="rId1" Type="http://schemas.openxmlformats.org/officeDocument/2006/relationships/tags" Target="../tags/tag5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50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5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51.xml"/><Relationship Id="rId6" Type="http://schemas.openxmlformats.org/officeDocument/2006/relationships/image" Target="../media/image160.pn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5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7.xml"/><Relationship Id="rId5" Type="http://schemas.openxmlformats.org/officeDocument/2006/relationships/image" Target="../media/image165.png"/><Relationship Id="rId4" Type="http://schemas.openxmlformats.org/officeDocument/2006/relationships/image" Target="../media/image1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25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3.emf"/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258.xml"/><Relationship Id="rId6" Type="http://schemas.openxmlformats.org/officeDocument/2006/relationships/image" Target="../media/image172.emf"/><Relationship Id="rId5" Type="http://schemas.openxmlformats.org/officeDocument/2006/relationships/image" Target="../media/image171.emf"/><Relationship Id="rId4" Type="http://schemas.openxmlformats.org/officeDocument/2006/relationships/image" Target="../media/image17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258.xml"/><Relationship Id="rId5" Type="http://schemas.openxmlformats.org/officeDocument/2006/relationships/image" Target="../media/image177.emf"/><Relationship Id="rId4" Type="http://schemas.openxmlformats.org/officeDocument/2006/relationships/image" Target="../media/image17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58.xml"/><Relationship Id="rId5" Type="http://schemas.openxmlformats.org/officeDocument/2006/relationships/image" Target="../media/image181.emf"/><Relationship Id="rId4" Type="http://schemas.openxmlformats.org/officeDocument/2006/relationships/image" Target="../media/image18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18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5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image" Target="../media/image187.emf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191.emf"/><Relationship Id="rId5" Type="http://schemas.openxmlformats.org/officeDocument/2006/relationships/image" Target="../media/image190.emf"/><Relationship Id="rId4" Type="http://schemas.openxmlformats.org/officeDocument/2006/relationships/image" Target="../media/image189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2" Type="http://schemas.openxmlformats.org/officeDocument/2006/relationships/slideLayout" Target="../slideLayouts/slideLayout161.xml"/><Relationship Id="rId1" Type="http://schemas.openxmlformats.org/officeDocument/2006/relationships/tags" Target="../tags/tag5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1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6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20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40.xml"/><Relationship Id="rId7" Type="http://schemas.openxmlformats.org/officeDocument/2006/relationships/image" Target="../media/image35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49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05435" y="854389"/>
            <a:ext cx="11581130" cy="2309495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lvl="0" algn="ctr"/>
            <a:r>
              <a:rPr lang="en-US" altLang="zh-CN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55000" endA="300" endPos="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Introduction of Particle Physics</a:t>
            </a:r>
            <a:br>
              <a:rPr lang="en-US" altLang="zh-CN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55000" endA="300" endPos="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en-US" altLang="zh-CN" sz="4000" dirty="0">
                <a:solidFill>
                  <a:schemeClr val="bg1"/>
                </a:solidFill>
                <a:effectLst>
                  <a:reflection stA="55000" endA="300" endPos="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effectLst>
                  <a:reflection stA="55000" endA="300" endPos="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</a:t>
            </a:r>
            <a:endParaRPr lang="en-US" altLang="zh-C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55000" endA="300" endPos="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Symbol" panose="05050102010706020507"/>
            </a:endParaRPr>
          </a:p>
        </p:txBody>
      </p:sp>
      <p:sp>
        <p:nvSpPr>
          <p:cNvPr id="295939" name="副标题 2"/>
          <p:cNvSpPr>
            <a:spLocks noGrp="1"/>
          </p:cNvSpPr>
          <p:nvPr>
            <p:ph type="subTitle" idx="1"/>
          </p:nvPr>
        </p:nvSpPr>
        <p:spPr>
          <a:xfrm>
            <a:off x="2895600" y="4536454"/>
            <a:ext cx="6400800" cy="1871663"/>
          </a:xfrm>
        </p:spPr>
        <p:txBody>
          <a:bodyPr vert="horz" wrap="square" lIns="91440" tIns="45720" rIns="91440" bIns="45720" anchor="t"/>
          <a:lstStyle/>
          <a:p>
            <a:pPr marL="0" indent="0" algn="ctr">
              <a:buClr>
                <a:srgbClr val="FF9900"/>
              </a:buClr>
              <a:buSzPct val="75000"/>
              <a:buNone/>
            </a:pP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Yifang Wang</a:t>
            </a:r>
          </a:p>
          <a:p>
            <a:pPr marL="0" indent="0" algn="ctr">
              <a:buClr>
                <a:srgbClr val="FF9900"/>
              </a:buClr>
              <a:buSzPct val="75000"/>
              <a:buNone/>
            </a:pP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Institute of High Energy Physics</a:t>
            </a:r>
          </a:p>
          <a:p>
            <a:pPr marL="0" indent="0" algn="ctr">
              <a:buClr>
                <a:srgbClr val="FF9900"/>
              </a:buClr>
              <a:buSzPct val="75000"/>
              <a:buNone/>
            </a:pPr>
            <a:r>
              <a:rPr lang="en-US" altLang="zh-CN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Kaiping</a:t>
            </a:r>
            <a:r>
              <a:rPr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, July 5, 2024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标题 1"/>
          <p:cNvSpPr>
            <a:spLocks noGrp="1"/>
          </p:cNvSpPr>
          <p:nvPr>
            <p:ph type="title" idx="4294967295"/>
          </p:nvPr>
        </p:nvSpPr>
        <p:spPr>
          <a:xfrm>
            <a:off x="-1905" y="184150"/>
            <a:ext cx="12193905" cy="600528"/>
          </a:xfrm>
        </p:spPr>
        <p:txBody>
          <a:bodyPr vert="horz" wrap="square" lIns="91440" tIns="45720" rIns="91440" bIns="45720" anchor="ctr">
            <a:noAutofit/>
          </a:bodyPr>
          <a:lstStyle/>
          <a:p>
            <a:pPr algn="ctr" eaLnBrk="1" hangingPunct="1"/>
            <a:r>
              <a:rPr lang="en-US" altLang="zh-CN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Current Experiments in the World</a:t>
            </a:r>
          </a:p>
        </p:txBody>
      </p:sp>
      <p:grpSp>
        <p:nvGrpSpPr>
          <p:cNvPr id="3" name="组合 3"/>
          <p:cNvGrpSpPr/>
          <p:nvPr/>
        </p:nvGrpSpPr>
        <p:grpSpPr>
          <a:xfrm>
            <a:off x="1457334" y="964254"/>
            <a:ext cx="8909051" cy="6061068"/>
            <a:chOff x="-66675" y="976536"/>
            <a:chExt cx="8908910" cy="6061527"/>
          </a:xfrm>
        </p:grpSpPr>
        <p:grpSp>
          <p:nvGrpSpPr>
            <p:cNvPr id="4" name="Group 31"/>
            <p:cNvGrpSpPr/>
            <p:nvPr/>
          </p:nvGrpSpPr>
          <p:grpSpPr>
            <a:xfrm rot="-4800000">
              <a:off x="59408" y="5163226"/>
              <a:ext cx="1973263" cy="1776412"/>
              <a:chOff x="474" y="338"/>
              <a:chExt cx="1243" cy="1119"/>
            </a:xfrm>
          </p:grpSpPr>
          <p:sp>
            <p:nvSpPr>
              <p:cNvPr id="5" name="Freeform 32"/>
              <p:cNvSpPr/>
              <p:nvPr/>
            </p:nvSpPr>
            <p:spPr>
              <a:xfrm rot="-2678430">
                <a:off x="878" y="338"/>
                <a:ext cx="839" cy="7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750" h="1733">
                    <a:moveTo>
                      <a:pt x="892" y="0"/>
                    </a:moveTo>
                    <a:lnTo>
                      <a:pt x="923" y="56"/>
                    </a:lnTo>
                    <a:lnTo>
                      <a:pt x="956" y="112"/>
                    </a:lnTo>
                    <a:lnTo>
                      <a:pt x="992" y="169"/>
                    </a:lnTo>
                    <a:lnTo>
                      <a:pt x="1030" y="226"/>
                    </a:lnTo>
                    <a:lnTo>
                      <a:pt x="1070" y="284"/>
                    </a:lnTo>
                    <a:lnTo>
                      <a:pt x="1113" y="343"/>
                    </a:lnTo>
                    <a:lnTo>
                      <a:pt x="1158" y="401"/>
                    </a:lnTo>
                    <a:lnTo>
                      <a:pt x="1206" y="461"/>
                    </a:lnTo>
                    <a:lnTo>
                      <a:pt x="1255" y="520"/>
                    </a:lnTo>
                    <a:lnTo>
                      <a:pt x="1306" y="579"/>
                    </a:lnTo>
                    <a:lnTo>
                      <a:pt x="1359" y="638"/>
                    </a:lnTo>
                    <a:lnTo>
                      <a:pt x="1414" y="697"/>
                    </a:lnTo>
                    <a:lnTo>
                      <a:pt x="1471" y="756"/>
                    </a:lnTo>
                    <a:lnTo>
                      <a:pt x="1529" y="815"/>
                    </a:lnTo>
                    <a:lnTo>
                      <a:pt x="1588" y="873"/>
                    </a:lnTo>
                    <a:lnTo>
                      <a:pt x="1650" y="931"/>
                    </a:lnTo>
                    <a:lnTo>
                      <a:pt x="1712" y="988"/>
                    </a:lnTo>
                    <a:lnTo>
                      <a:pt x="1776" y="1045"/>
                    </a:lnTo>
                    <a:lnTo>
                      <a:pt x="1841" y="1101"/>
                    </a:lnTo>
                    <a:lnTo>
                      <a:pt x="1907" y="1157"/>
                    </a:lnTo>
                    <a:lnTo>
                      <a:pt x="1974" y="1211"/>
                    </a:lnTo>
                    <a:lnTo>
                      <a:pt x="2041" y="1265"/>
                    </a:lnTo>
                    <a:lnTo>
                      <a:pt x="2110" y="1317"/>
                    </a:lnTo>
                    <a:lnTo>
                      <a:pt x="2180" y="1369"/>
                    </a:lnTo>
                    <a:lnTo>
                      <a:pt x="2250" y="1419"/>
                    </a:lnTo>
                    <a:lnTo>
                      <a:pt x="2320" y="1469"/>
                    </a:lnTo>
                    <a:lnTo>
                      <a:pt x="2391" y="1516"/>
                    </a:lnTo>
                    <a:lnTo>
                      <a:pt x="2462" y="1563"/>
                    </a:lnTo>
                    <a:lnTo>
                      <a:pt x="2534" y="1608"/>
                    </a:lnTo>
                    <a:lnTo>
                      <a:pt x="2606" y="1651"/>
                    </a:lnTo>
                    <a:lnTo>
                      <a:pt x="2678" y="1693"/>
                    </a:lnTo>
                    <a:lnTo>
                      <a:pt x="2750" y="1733"/>
                    </a:lnTo>
                    <a:lnTo>
                      <a:pt x="838" y="1733"/>
                    </a:lnTo>
                    <a:lnTo>
                      <a:pt x="805" y="1687"/>
                    </a:lnTo>
                    <a:lnTo>
                      <a:pt x="771" y="1640"/>
                    </a:lnTo>
                    <a:lnTo>
                      <a:pt x="738" y="1592"/>
                    </a:lnTo>
                    <a:lnTo>
                      <a:pt x="705" y="1542"/>
                    </a:lnTo>
                    <a:lnTo>
                      <a:pt x="672" y="1492"/>
                    </a:lnTo>
                    <a:lnTo>
                      <a:pt x="640" y="1441"/>
                    </a:lnTo>
                    <a:lnTo>
                      <a:pt x="608" y="1389"/>
                    </a:lnTo>
                    <a:lnTo>
                      <a:pt x="576" y="1336"/>
                    </a:lnTo>
                    <a:lnTo>
                      <a:pt x="545" y="1282"/>
                    </a:lnTo>
                    <a:lnTo>
                      <a:pt x="514" y="1227"/>
                    </a:lnTo>
                    <a:lnTo>
                      <a:pt x="483" y="1172"/>
                    </a:lnTo>
                    <a:lnTo>
                      <a:pt x="453" y="1117"/>
                    </a:lnTo>
                    <a:lnTo>
                      <a:pt x="427" y="1057"/>
                    </a:lnTo>
                    <a:lnTo>
                      <a:pt x="421" y="1004"/>
                    </a:lnTo>
                    <a:lnTo>
                      <a:pt x="386" y="947"/>
                    </a:lnTo>
                    <a:lnTo>
                      <a:pt x="355" y="890"/>
                    </a:lnTo>
                    <a:lnTo>
                      <a:pt x="329" y="832"/>
                    </a:lnTo>
                    <a:lnTo>
                      <a:pt x="301" y="779"/>
                    </a:lnTo>
                    <a:lnTo>
                      <a:pt x="277" y="719"/>
                    </a:lnTo>
                    <a:lnTo>
                      <a:pt x="254" y="661"/>
                    </a:lnTo>
                    <a:lnTo>
                      <a:pt x="227" y="607"/>
                    </a:lnTo>
                    <a:lnTo>
                      <a:pt x="205" y="551"/>
                    </a:lnTo>
                    <a:lnTo>
                      <a:pt x="182" y="491"/>
                    </a:lnTo>
                    <a:lnTo>
                      <a:pt x="163" y="437"/>
                    </a:lnTo>
                    <a:lnTo>
                      <a:pt x="140" y="380"/>
                    </a:lnTo>
                    <a:lnTo>
                      <a:pt x="116" y="320"/>
                    </a:lnTo>
                    <a:lnTo>
                      <a:pt x="94" y="268"/>
                    </a:lnTo>
                    <a:lnTo>
                      <a:pt x="76" y="211"/>
                    </a:lnTo>
                    <a:lnTo>
                      <a:pt x="55" y="158"/>
                    </a:lnTo>
                    <a:lnTo>
                      <a:pt x="40" y="106"/>
                    </a:lnTo>
                    <a:lnTo>
                      <a:pt x="25" y="50"/>
                    </a:lnTo>
                    <a:lnTo>
                      <a:pt x="0" y="0"/>
                    </a:lnTo>
                    <a:lnTo>
                      <a:pt x="89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6" name="Freeform 33"/>
              <p:cNvSpPr/>
              <p:nvPr/>
            </p:nvSpPr>
            <p:spPr>
              <a:xfrm rot="-2678430">
                <a:off x="499" y="403"/>
                <a:ext cx="493" cy="27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472" h="2485">
                    <a:moveTo>
                      <a:pt x="0" y="2485"/>
                    </a:moveTo>
                    <a:lnTo>
                      <a:pt x="6472" y="2485"/>
                    </a:lnTo>
                    <a:lnTo>
                      <a:pt x="3236" y="0"/>
                    </a:lnTo>
                    <a:lnTo>
                      <a:pt x="0" y="2485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7" name="Freeform 34"/>
              <p:cNvSpPr/>
              <p:nvPr/>
            </p:nvSpPr>
            <p:spPr>
              <a:xfrm rot="-2678430">
                <a:off x="474" y="737"/>
                <a:ext cx="839" cy="7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1000" h="6931">
                    <a:moveTo>
                      <a:pt x="7432" y="0"/>
                    </a:moveTo>
                    <a:lnTo>
                      <a:pt x="7309" y="222"/>
                    </a:lnTo>
                    <a:lnTo>
                      <a:pt x="7177" y="447"/>
                    </a:lnTo>
                    <a:lnTo>
                      <a:pt x="7034" y="675"/>
                    </a:lnTo>
                    <a:lnTo>
                      <a:pt x="6882" y="905"/>
                    </a:lnTo>
                    <a:lnTo>
                      <a:pt x="6720" y="1137"/>
                    </a:lnTo>
                    <a:lnTo>
                      <a:pt x="6548" y="1370"/>
                    </a:lnTo>
                    <a:lnTo>
                      <a:pt x="6367" y="1605"/>
                    </a:lnTo>
                    <a:lnTo>
                      <a:pt x="6178" y="1842"/>
                    </a:lnTo>
                    <a:lnTo>
                      <a:pt x="5981" y="2078"/>
                    </a:lnTo>
                    <a:lnTo>
                      <a:pt x="5776" y="2315"/>
                    </a:lnTo>
                    <a:lnTo>
                      <a:pt x="5564" y="2551"/>
                    </a:lnTo>
                    <a:lnTo>
                      <a:pt x="5344" y="2788"/>
                    </a:lnTo>
                    <a:lnTo>
                      <a:pt x="5118" y="3023"/>
                    </a:lnTo>
                    <a:lnTo>
                      <a:pt x="4886" y="3258"/>
                    </a:lnTo>
                    <a:lnTo>
                      <a:pt x="4647" y="3491"/>
                    </a:lnTo>
                    <a:lnTo>
                      <a:pt x="4402" y="3722"/>
                    </a:lnTo>
                    <a:lnTo>
                      <a:pt x="4152" y="3953"/>
                    </a:lnTo>
                    <a:lnTo>
                      <a:pt x="3897" y="4180"/>
                    </a:lnTo>
                    <a:lnTo>
                      <a:pt x="3638" y="4405"/>
                    </a:lnTo>
                    <a:lnTo>
                      <a:pt x="3374" y="4626"/>
                    </a:lnTo>
                    <a:lnTo>
                      <a:pt x="3106" y="4844"/>
                    </a:lnTo>
                    <a:lnTo>
                      <a:pt x="2835" y="5058"/>
                    </a:lnTo>
                    <a:lnTo>
                      <a:pt x="2560" y="5269"/>
                    </a:lnTo>
                    <a:lnTo>
                      <a:pt x="2282" y="5475"/>
                    </a:lnTo>
                    <a:lnTo>
                      <a:pt x="2002" y="5677"/>
                    </a:lnTo>
                    <a:lnTo>
                      <a:pt x="1720" y="5874"/>
                    </a:lnTo>
                    <a:lnTo>
                      <a:pt x="1437" y="6065"/>
                    </a:lnTo>
                    <a:lnTo>
                      <a:pt x="1151" y="6251"/>
                    </a:lnTo>
                    <a:lnTo>
                      <a:pt x="864" y="6431"/>
                    </a:lnTo>
                    <a:lnTo>
                      <a:pt x="576" y="6604"/>
                    </a:lnTo>
                    <a:lnTo>
                      <a:pt x="288" y="6771"/>
                    </a:lnTo>
                    <a:lnTo>
                      <a:pt x="0" y="6931"/>
                    </a:lnTo>
                    <a:lnTo>
                      <a:pt x="7647" y="6931"/>
                    </a:lnTo>
                    <a:lnTo>
                      <a:pt x="7782" y="6748"/>
                    </a:lnTo>
                    <a:lnTo>
                      <a:pt x="7915" y="6560"/>
                    </a:lnTo>
                    <a:lnTo>
                      <a:pt x="8049" y="6366"/>
                    </a:lnTo>
                    <a:lnTo>
                      <a:pt x="8180" y="6169"/>
                    </a:lnTo>
                    <a:lnTo>
                      <a:pt x="8312" y="5968"/>
                    </a:lnTo>
                    <a:lnTo>
                      <a:pt x="8442" y="5762"/>
                    </a:lnTo>
                    <a:lnTo>
                      <a:pt x="8570" y="5554"/>
                    </a:lnTo>
                    <a:lnTo>
                      <a:pt x="8696" y="5342"/>
                    </a:lnTo>
                    <a:lnTo>
                      <a:pt x="8822" y="5127"/>
                    </a:lnTo>
                    <a:lnTo>
                      <a:pt x="8946" y="4909"/>
                    </a:lnTo>
                    <a:lnTo>
                      <a:pt x="9069" y="4689"/>
                    </a:lnTo>
                    <a:lnTo>
                      <a:pt x="9188" y="4468"/>
                    </a:lnTo>
                    <a:lnTo>
                      <a:pt x="9307" y="4243"/>
                    </a:lnTo>
                    <a:lnTo>
                      <a:pt x="9422" y="4019"/>
                    </a:lnTo>
                    <a:lnTo>
                      <a:pt x="9536" y="3792"/>
                    </a:lnTo>
                    <a:lnTo>
                      <a:pt x="9647" y="3563"/>
                    </a:lnTo>
                    <a:lnTo>
                      <a:pt x="9756" y="3335"/>
                    </a:lnTo>
                    <a:lnTo>
                      <a:pt x="9862" y="3106"/>
                    </a:lnTo>
                    <a:lnTo>
                      <a:pt x="9966" y="2876"/>
                    </a:lnTo>
                    <a:lnTo>
                      <a:pt x="10066" y="2647"/>
                    </a:lnTo>
                    <a:lnTo>
                      <a:pt x="10163" y="2418"/>
                    </a:lnTo>
                    <a:lnTo>
                      <a:pt x="10257" y="2190"/>
                    </a:lnTo>
                    <a:lnTo>
                      <a:pt x="10348" y="1963"/>
                    </a:lnTo>
                    <a:lnTo>
                      <a:pt x="10436" y="1735"/>
                    </a:lnTo>
                    <a:lnTo>
                      <a:pt x="10520" y="1511"/>
                    </a:lnTo>
                    <a:lnTo>
                      <a:pt x="10601" y="1287"/>
                    </a:lnTo>
                    <a:lnTo>
                      <a:pt x="10677" y="1066"/>
                    </a:lnTo>
                    <a:lnTo>
                      <a:pt x="10750" y="847"/>
                    </a:lnTo>
                    <a:lnTo>
                      <a:pt x="10818" y="631"/>
                    </a:lnTo>
                    <a:lnTo>
                      <a:pt x="10884" y="417"/>
                    </a:lnTo>
                    <a:lnTo>
                      <a:pt x="10944" y="207"/>
                    </a:lnTo>
                    <a:lnTo>
                      <a:pt x="11000" y="0"/>
                    </a:lnTo>
                    <a:lnTo>
                      <a:pt x="743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10" name="Group 26"/>
            <p:cNvGrpSpPr/>
            <p:nvPr/>
          </p:nvGrpSpPr>
          <p:grpSpPr>
            <a:xfrm>
              <a:off x="-66675" y="976536"/>
              <a:ext cx="1973262" cy="1776412"/>
              <a:chOff x="432" y="290"/>
              <a:chExt cx="1243" cy="1119"/>
            </a:xfrm>
          </p:grpSpPr>
          <p:sp>
            <p:nvSpPr>
              <p:cNvPr id="11" name="Freeform 27"/>
              <p:cNvSpPr/>
              <p:nvPr/>
            </p:nvSpPr>
            <p:spPr>
              <a:xfrm rot="-2678430">
                <a:off x="836" y="290"/>
                <a:ext cx="839" cy="7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750" h="1733">
                    <a:moveTo>
                      <a:pt x="892" y="0"/>
                    </a:moveTo>
                    <a:lnTo>
                      <a:pt x="923" y="56"/>
                    </a:lnTo>
                    <a:lnTo>
                      <a:pt x="956" y="112"/>
                    </a:lnTo>
                    <a:lnTo>
                      <a:pt x="992" y="169"/>
                    </a:lnTo>
                    <a:lnTo>
                      <a:pt x="1030" y="226"/>
                    </a:lnTo>
                    <a:lnTo>
                      <a:pt x="1070" y="284"/>
                    </a:lnTo>
                    <a:lnTo>
                      <a:pt x="1113" y="343"/>
                    </a:lnTo>
                    <a:lnTo>
                      <a:pt x="1158" y="401"/>
                    </a:lnTo>
                    <a:lnTo>
                      <a:pt x="1206" y="461"/>
                    </a:lnTo>
                    <a:lnTo>
                      <a:pt x="1255" y="520"/>
                    </a:lnTo>
                    <a:lnTo>
                      <a:pt x="1306" y="579"/>
                    </a:lnTo>
                    <a:lnTo>
                      <a:pt x="1359" y="638"/>
                    </a:lnTo>
                    <a:lnTo>
                      <a:pt x="1414" y="697"/>
                    </a:lnTo>
                    <a:lnTo>
                      <a:pt x="1471" y="756"/>
                    </a:lnTo>
                    <a:lnTo>
                      <a:pt x="1529" y="815"/>
                    </a:lnTo>
                    <a:lnTo>
                      <a:pt x="1588" y="873"/>
                    </a:lnTo>
                    <a:lnTo>
                      <a:pt x="1650" y="931"/>
                    </a:lnTo>
                    <a:lnTo>
                      <a:pt x="1712" y="988"/>
                    </a:lnTo>
                    <a:lnTo>
                      <a:pt x="1776" y="1045"/>
                    </a:lnTo>
                    <a:lnTo>
                      <a:pt x="1841" y="1101"/>
                    </a:lnTo>
                    <a:lnTo>
                      <a:pt x="1907" y="1157"/>
                    </a:lnTo>
                    <a:lnTo>
                      <a:pt x="1974" y="1211"/>
                    </a:lnTo>
                    <a:lnTo>
                      <a:pt x="2041" y="1265"/>
                    </a:lnTo>
                    <a:lnTo>
                      <a:pt x="2110" y="1317"/>
                    </a:lnTo>
                    <a:lnTo>
                      <a:pt x="2180" y="1369"/>
                    </a:lnTo>
                    <a:lnTo>
                      <a:pt x="2250" y="1419"/>
                    </a:lnTo>
                    <a:lnTo>
                      <a:pt x="2320" y="1469"/>
                    </a:lnTo>
                    <a:lnTo>
                      <a:pt x="2391" y="1516"/>
                    </a:lnTo>
                    <a:lnTo>
                      <a:pt x="2462" y="1563"/>
                    </a:lnTo>
                    <a:lnTo>
                      <a:pt x="2534" y="1608"/>
                    </a:lnTo>
                    <a:lnTo>
                      <a:pt x="2606" y="1651"/>
                    </a:lnTo>
                    <a:lnTo>
                      <a:pt x="2678" y="1693"/>
                    </a:lnTo>
                    <a:lnTo>
                      <a:pt x="2750" y="1733"/>
                    </a:lnTo>
                    <a:lnTo>
                      <a:pt x="838" y="1733"/>
                    </a:lnTo>
                    <a:lnTo>
                      <a:pt x="805" y="1687"/>
                    </a:lnTo>
                    <a:lnTo>
                      <a:pt x="771" y="1640"/>
                    </a:lnTo>
                    <a:lnTo>
                      <a:pt x="738" y="1592"/>
                    </a:lnTo>
                    <a:lnTo>
                      <a:pt x="705" y="1542"/>
                    </a:lnTo>
                    <a:lnTo>
                      <a:pt x="672" y="1492"/>
                    </a:lnTo>
                    <a:lnTo>
                      <a:pt x="640" y="1441"/>
                    </a:lnTo>
                    <a:lnTo>
                      <a:pt x="608" y="1389"/>
                    </a:lnTo>
                    <a:lnTo>
                      <a:pt x="576" y="1336"/>
                    </a:lnTo>
                    <a:lnTo>
                      <a:pt x="545" y="1282"/>
                    </a:lnTo>
                    <a:lnTo>
                      <a:pt x="514" y="1227"/>
                    </a:lnTo>
                    <a:lnTo>
                      <a:pt x="483" y="1172"/>
                    </a:lnTo>
                    <a:lnTo>
                      <a:pt x="453" y="1117"/>
                    </a:lnTo>
                    <a:lnTo>
                      <a:pt x="427" y="1057"/>
                    </a:lnTo>
                    <a:lnTo>
                      <a:pt x="421" y="1004"/>
                    </a:lnTo>
                    <a:lnTo>
                      <a:pt x="386" y="947"/>
                    </a:lnTo>
                    <a:lnTo>
                      <a:pt x="355" y="890"/>
                    </a:lnTo>
                    <a:lnTo>
                      <a:pt x="329" y="832"/>
                    </a:lnTo>
                    <a:lnTo>
                      <a:pt x="301" y="779"/>
                    </a:lnTo>
                    <a:lnTo>
                      <a:pt x="277" y="719"/>
                    </a:lnTo>
                    <a:lnTo>
                      <a:pt x="254" y="661"/>
                    </a:lnTo>
                    <a:lnTo>
                      <a:pt x="227" y="607"/>
                    </a:lnTo>
                    <a:lnTo>
                      <a:pt x="205" y="551"/>
                    </a:lnTo>
                    <a:lnTo>
                      <a:pt x="182" y="491"/>
                    </a:lnTo>
                    <a:lnTo>
                      <a:pt x="163" y="437"/>
                    </a:lnTo>
                    <a:lnTo>
                      <a:pt x="140" y="380"/>
                    </a:lnTo>
                    <a:lnTo>
                      <a:pt x="116" y="320"/>
                    </a:lnTo>
                    <a:lnTo>
                      <a:pt x="94" y="268"/>
                    </a:lnTo>
                    <a:lnTo>
                      <a:pt x="76" y="211"/>
                    </a:lnTo>
                    <a:lnTo>
                      <a:pt x="55" y="158"/>
                    </a:lnTo>
                    <a:lnTo>
                      <a:pt x="40" y="106"/>
                    </a:lnTo>
                    <a:lnTo>
                      <a:pt x="25" y="50"/>
                    </a:lnTo>
                    <a:lnTo>
                      <a:pt x="0" y="0"/>
                    </a:lnTo>
                    <a:lnTo>
                      <a:pt x="89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2" name="Freeform 28"/>
              <p:cNvSpPr/>
              <p:nvPr/>
            </p:nvSpPr>
            <p:spPr>
              <a:xfrm rot="-2678430">
                <a:off x="457" y="355"/>
                <a:ext cx="493" cy="27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472" h="2485">
                    <a:moveTo>
                      <a:pt x="0" y="2485"/>
                    </a:moveTo>
                    <a:lnTo>
                      <a:pt x="6472" y="2485"/>
                    </a:lnTo>
                    <a:lnTo>
                      <a:pt x="3236" y="0"/>
                    </a:lnTo>
                    <a:lnTo>
                      <a:pt x="0" y="2485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3" name="Freeform 29"/>
              <p:cNvSpPr/>
              <p:nvPr/>
            </p:nvSpPr>
            <p:spPr>
              <a:xfrm rot="-2678430">
                <a:off x="432" y="689"/>
                <a:ext cx="839" cy="7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1000" h="6931">
                    <a:moveTo>
                      <a:pt x="7432" y="0"/>
                    </a:moveTo>
                    <a:lnTo>
                      <a:pt x="7309" y="222"/>
                    </a:lnTo>
                    <a:lnTo>
                      <a:pt x="7177" y="447"/>
                    </a:lnTo>
                    <a:lnTo>
                      <a:pt x="7034" y="675"/>
                    </a:lnTo>
                    <a:lnTo>
                      <a:pt x="6882" y="905"/>
                    </a:lnTo>
                    <a:lnTo>
                      <a:pt x="6720" y="1137"/>
                    </a:lnTo>
                    <a:lnTo>
                      <a:pt x="6548" y="1370"/>
                    </a:lnTo>
                    <a:lnTo>
                      <a:pt x="6367" y="1605"/>
                    </a:lnTo>
                    <a:lnTo>
                      <a:pt x="6178" y="1842"/>
                    </a:lnTo>
                    <a:lnTo>
                      <a:pt x="5981" y="2078"/>
                    </a:lnTo>
                    <a:lnTo>
                      <a:pt x="5776" y="2315"/>
                    </a:lnTo>
                    <a:lnTo>
                      <a:pt x="5564" y="2551"/>
                    </a:lnTo>
                    <a:lnTo>
                      <a:pt x="5344" y="2788"/>
                    </a:lnTo>
                    <a:lnTo>
                      <a:pt x="5118" y="3023"/>
                    </a:lnTo>
                    <a:lnTo>
                      <a:pt x="4886" y="3258"/>
                    </a:lnTo>
                    <a:lnTo>
                      <a:pt x="4647" y="3491"/>
                    </a:lnTo>
                    <a:lnTo>
                      <a:pt x="4402" y="3722"/>
                    </a:lnTo>
                    <a:lnTo>
                      <a:pt x="4152" y="3953"/>
                    </a:lnTo>
                    <a:lnTo>
                      <a:pt x="3897" y="4180"/>
                    </a:lnTo>
                    <a:lnTo>
                      <a:pt x="3638" y="4405"/>
                    </a:lnTo>
                    <a:lnTo>
                      <a:pt x="3374" y="4626"/>
                    </a:lnTo>
                    <a:lnTo>
                      <a:pt x="3106" y="4844"/>
                    </a:lnTo>
                    <a:lnTo>
                      <a:pt x="2835" y="5058"/>
                    </a:lnTo>
                    <a:lnTo>
                      <a:pt x="2560" y="5269"/>
                    </a:lnTo>
                    <a:lnTo>
                      <a:pt x="2282" y="5475"/>
                    </a:lnTo>
                    <a:lnTo>
                      <a:pt x="2002" y="5677"/>
                    </a:lnTo>
                    <a:lnTo>
                      <a:pt x="1720" y="5874"/>
                    </a:lnTo>
                    <a:lnTo>
                      <a:pt x="1437" y="6065"/>
                    </a:lnTo>
                    <a:lnTo>
                      <a:pt x="1151" y="6251"/>
                    </a:lnTo>
                    <a:lnTo>
                      <a:pt x="864" y="6431"/>
                    </a:lnTo>
                    <a:lnTo>
                      <a:pt x="576" y="6604"/>
                    </a:lnTo>
                    <a:lnTo>
                      <a:pt x="288" y="6771"/>
                    </a:lnTo>
                    <a:lnTo>
                      <a:pt x="0" y="6931"/>
                    </a:lnTo>
                    <a:lnTo>
                      <a:pt x="7647" y="6931"/>
                    </a:lnTo>
                    <a:lnTo>
                      <a:pt x="7782" y="6748"/>
                    </a:lnTo>
                    <a:lnTo>
                      <a:pt x="7915" y="6560"/>
                    </a:lnTo>
                    <a:lnTo>
                      <a:pt x="8049" y="6366"/>
                    </a:lnTo>
                    <a:lnTo>
                      <a:pt x="8180" y="6169"/>
                    </a:lnTo>
                    <a:lnTo>
                      <a:pt x="8312" y="5968"/>
                    </a:lnTo>
                    <a:lnTo>
                      <a:pt x="8442" y="5762"/>
                    </a:lnTo>
                    <a:lnTo>
                      <a:pt x="8570" y="5554"/>
                    </a:lnTo>
                    <a:lnTo>
                      <a:pt x="8696" y="5342"/>
                    </a:lnTo>
                    <a:lnTo>
                      <a:pt x="8822" y="5127"/>
                    </a:lnTo>
                    <a:lnTo>
                      <a:pt x="8946" y="4909"/>
                    </a:lnTo>
                    <a:lnTo>
                      <a:pt x="9069" y="4689"/>
                    </a:lnTo>
                    <a:lnTo>
                      <a:pt x="9188" y="4468"/>
                    </a:lnTo>
                    <a:lnTo>
                      <a:pt x="9307" y="4243"/>
                    </a:lnTo>
                    <a:lnTo>
                      <a:pt x="9422" y="4019"/>
                    </a:lnTo>
                    <a:lnTo>
                      <a:pt x="9536" y="3792"/>
                    </a:lnTo>
                    <a:lnTo>
                      <a:pt x="9647" y="3563"/>
                    </a:lnTo>
                    <a:lnTo>
                      <a:pt x="9756" y="3335"/>
                    </a:lnTo>
                    <a:lnTo>
                      <a:pt x="9862" y="3106"/>
                    </a:lnTo>
                    <a:lnTo>
                      <a:pt x="9966" y="2876"/>
                    </a:lnTo>
                    <a:lnTo>
                      <a:pt x="10066" y="2647"/>
                    </a:lnTo>
                    <a:lnTo>
                      <a:pt x="10163" y="2418"/>
                    </a:lnTo>
                    <a:lnTo>
                      <a:pt x="10257" y="2190"/>
                    </a:lnTo>
                    <a:lnTo>
                      <a:pt x="10348" y="1963"/>
                    </a:lnTo>
                    <a:lnTo>
                      <a:pt x="10436" y="1735"/>
                    </a:lnTo>
                    <a:lnTo>
                      <a:pt x="10520" y="1511"/>
                    </a:lnTo>
                    <a:lnTo>
                      <a:pt x="10601" y="1287"/>
                    </a:lnTo>
                    <a:lnTo>
                      <a:pt x="10677" y="1066"/>
                    </a:lnTo>
                    <a:lnTo>
                      <a:pt x="10750" y="847"/>
                    </a:lnTo>
                    <a:lnTo>
                      <a:pt x="10818" y="631"/>
                    </a:lnTo>
                    <a:lnTo>
                      <a:pt x="10884" y="417"/>
                    </a:lnTo>
                    <a:lnTo>
                      <a:pt x="10944" y="207"/>
                    </a:lnTo>
                    <a:lnTo>
                      <a:pt x="11000" y="0"/>
                    </a:lnTo>
                    <a:lnTo>
                      <a:pt x="743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15" name="同心圆 9"/>
            <p:cNvSpPr/>
            <p:nvPr/>
          </p:nvSpPr>
          <p:spPr>
            <a:xfrm>
              <a:off x="747712" y="1560736"/>
              <a:ext cx="4681538" cy="4508500"/>
            </a:xfrm>
            <a:custGeom>
              <a:avLst/>
              <a:gdLst>
                <a:gd name="txL" fmla="*/ 564940 w 3857652"/>
                <a:gd name="txT" fmla="*/ 544016 h 3714776"/>
                <a:gd name="txR" fmla="*/ 3292712 w 3857652"/>
                <a:gd name="txB" fmla="*/ 3170760 h 3714776"/>
              </a:gdLst>
              <a:ahLst/>
              <a:cxnLst>
                <a:cxn ang="17694720">
                  <a:pos x="2147483647" y="0"/>
                </a:cxn>
                <a:cxn ang="17694720">
                  <a:pos x="1580113020" y="1526469316"/>
                </a:cxn>
                <a:cxn ang="11796480">
                  <a:pos x="0" y="2147483647"/>
                </a:cxn>
                <a:cxn ang="5898240">
                  <a:pos x="1580113020" y="2147483647"/>
                </a:cxn>
                <a:cxn ang="5898240">
                  <a:pos x="2147483647" y="2147483647"/>
                </a:cxn>
                <a:cxn ang="5898240">
                  <a:pos x="2147483647" y="2147483647"/>
                </a:cxn>
                <a:cxn ang="0">
                  <a:pos x="2147483647" y="2147483647"/>
                </a:cxn>
                <a:cxn ang="17694720">
                  <a:pos x="2147483647" y="1526469316"/>
                </a:cxn>
              </a:cxnLst>
              <a:rect l="txL" t="txT" r="txR" b="txB"/>
              <a:pathLst>
                <a:path w="3857652" h="3714776">
                  <a:moveTo>
                    <a:pt x="0" y="1857388"/>
                  </a:moveTo>
                  <a:lnTo>
                    <a:pt x="0" y="1857388"/>
                  </a:lnTo>
                  <a:cubicBezTo>
                    <a:pt x="1" y="831581"/>
                    <a:pt x="863565" y="1"/>
                    <a:pt x="1928826" y="2"/>
                  </a:cubicBezTo>
                  <a:cubicBezTo>
                    <a:pt x="1928826" y="2"/>
                    <a:pt x="1928827" y="2"/>
                    <a:pt x="1928828" y="2"/>
                  </a:cubicBezTo>
                  <a:cubicBezTo>
                    <a:pt x="2994089" y="3"/>
                    <a:pt x="3857653" y="831583"/>
                    <a:pt x="3857653" y="1857390"/>
                  </a:cubicBezTo>
                  <a:cubicBezTo>
                    <a:pt x="3857653" y="1857390"/>
                    <a:pt x="3857652" y="1857391"/>
                    <a:pt x="3857652" y="1857392"/>
                  </a:cubicBezTo>
                  <a:lnTo>
                    <a:pt x="3857653" y="1857393"/>
                  </a:lnTo>
                  <a:cubicBezTo>
                    <a:pt x="3857653" y="2883200"/>
                    <a:pt x="2994088" y="3714781"/>
                    <a:pt x="1928827" y="3714781"/>
                  </a:cubicBezTo>
                  <a:cubicBezTo>
                    <a:pt x="1928826" y="3714781"/>
                    <a:pt x="1928826" y="3714780"/>
                    <a:pt x="1928826" y="3714780"/>
                  </a:cubicBezTo>
                  <a:cubicBezTo>
                    <a:pt x="863565" y="3714780"/>
                    <a:pt x="1" y="2883199"/>
                    <a:pt x="1" y="1857393"/>
                  </a:cubicBezTo>
                  <a:cubicBezTo>
                    <a:pt x="0" y="1857392"/>
                    <a:pt x="1" y="1857391"/>
                    <a:pt x="1" y="1857391"/>
                  </a:cubicBezTo>
                  <a:lnTo>
                    <a:pt x="0" y="1857388"/>
                  </a:lnTo>
                  <a:close/>
                  <a:moveTo>
                    <a:pt x="928694" y="1857388"/>
                  </a:moveTo>
                  <a:lnTo>
                    <a:pt x="928694" y="1857388"/>
                  </a:lnTo>
                  <a:cubicBezTo>
                    <a:pt x="928694" y="1857388"/>
                    <a:pt x="928694" y="1857388"/>
                    <a:pt x="928694" y="1857388"/>
                  </a:cubicBezTo>
                  <a:cubicBezTo>
                    <a:pt x="928693" y="2370292"/>
                    <a:pt x="1376467" y="2786082"/>
                    <a:pt x="1928825" y="2786082"/>
                  </a:cubicBezTo>
                  <a:cubicBezTo>
                    <a:pt x="1928825" y="2786082"/>
                    <a:pt x="1928825" y="2786083"/>
                    <a:pt x="1928826" y="2786083"/>
                  </a:cubicBezTo>
                  <a:cubicBezTo>
                    <a:pt x="2481183" y="2786082"/>
                    <a:pt x="2928957" y="2370293"/>
                    <a:pt x="2928957" y="1857389"/>
                  </a:cubicBezTo>
                  <a:lnTo>
                    <a:pt x="2928958" y="1857390"/>
                  </a:lnTo>
                  <a:cubicBezTo>
                    <a:pt x="2928958" y="1344486"/>
                    <a:pt x="2481183" y="928696"/>
                    <a:pt x="1928826" y="928696"/>
                  </a:cubicBezTo>
                  <a:lnTo>
                    <a:pt x="1928825" y="928696"/>
                  </a:lnTo>
                  <a:cubicBezTo>
                    <a:pt x="1928825" y="928696"/>
                    <a:pt x="1928825" y="928696"/>
                    <a:pt x="1928825" y="928696"/>
                  </a:cubicBezTo>
                  <a:cubicBezTo>
                    <a:pt x="1376467" y="928695"/>
                    <a:pt x="928693" y="1344485"/>
                    <a:pt x="928693" y="1857389"/>
                  </a:cubicBezTo>
                  <a:lnTo>
                    <a:pt x="928694" y="1857388"/>
                  </a:lnTo>
                  <a:close/>
                </a:path>
              </a:pathLst>
            </a:cu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scaled="0"/>
            </a:gradFill>
            <a:ln w="76200" cap="flat" cmpd="sng">
              <a:solidFill>
                <a:srgbClr val="00FFFF">
                  <a:alpha val="100000"/>
                </a:srgbClr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同心圆 9"/>
            <p:cNvSpPr/>
            <p:nvPr/>
          </p:nvSpPr>
          <p:spPr>
            <a:xfrm>
              <a:off x="1614487" y="2427511"/>
              <a:ext cx="2879725" cy="2776537"/>
            </a:xfrm>
            <a:custGeom>
              <a:avLst/>
              <a:gdLst>
                <a:gd name="txL" fmla="*/ 564940 w 3857652"/>
                <a:gd name="txT" fmla="*/ 544016 h 3714776"/>
                <a:gd name="txR" fmla="*/ 3292712 w 3857652"/>
                <a:gd name="txB" fmla="*/ 3170760 h 3714776"/>
              </a:gdLst>
              <a:ahLst/>
              <a:cxnLst>
                <a:cxn ang="17694720">
                  <a:pos x="12" y="0"/>
                </a:cxn>
                <a:cxn ang="17694720">
                  <a:pos x="4" y="4"/>
                </a:cxn>
                <a:cxn ang="11796480">
                  <a:pos x="0" y="12"/>
                </a:cxn>
                <a:cxn ang="5898240">
                  <a:pos x="4" y="21"/>
                </a:cxn>
                <a:cxn ang="5898240">
                  <a:pos x="12" y="24"/>
                </a:cxn>
                <a:cxn ang="5898240">
                  <a:pos x="21" y="21"/>
                </a:cxn>
                <a:cxn ang="0">
                  <a:pos x="24" y="12"/>
                </a:cxn>
                <a:cxn ang="17694720">
                  <a:pos x="21" y="4"/>
                </a:cxn>
              </a:cxnLst>
              <a:rect l="txL" t="txT" r="txR" b="txB"/>
              <a:pathLst>
                <a:path w="3857652" h="3714776">
                  <a:moveTo>
                    <a:pt x="0" y="1857388"/>
                  </a:moveTo>
                  <a:lnTo>
                    <a:pt x="0" y="1857388"/>
                  </a:lnTo>
                  <a:cubicBezTo>
                    <a:pt x="1" y="831581"/>
                    <a:pt x="863565" y="1"/>
                    <a:pt x="1928826" y="2"/>
                  </a:cubicBezTo>
                  <a:cubicBezTo>
                    <a:pt x="1928826" y="2"/>
                    <a:pt x="1928827" y="2"/>
                    <a:pt x="1928828" y="2"/>
                  </a:cubicBezTo>
                  <a:cubicBezTo>
                    <a:pt x="2994089" y="3"/>
                    <a:pt x="3857653" y="831583"/>
                    <a:pt x="3857653" y="1857390"/>
                  </a:cubicBezTo>
                  <a:cubicBezTo>
                    <a:pt x="3857653" y="1857390"/>
                    <a:pt x="3857652" y="1857391"/>
                    <a:pt x="3857652" y="1857392"/>
                  </a:cubicBezTo>
                  <a:lnTo>
                    <a:pt x="3857653" y="1857393"/>
                  </a:lnTo>
                  <a:cubicBezTo>
                    <a:pt x="3857653" y="2883200"/>
                    <a:pt x="2994088" y="3714781"/>
                    <a:pt x="1928827" y="3714781"/>
                  </a:cubicBezTo>
                  <a:cubicBezTo>
                    <a:pt x="1928826" y="3714781"/>
                    <a:pt x="1928826" y="3714780"/>
                    <a:pt x="1928826" y="3714780"/>
                  </a:cubicBezTo>
                  <a:cubicBezTo>
                    <a:pt x="863565" y="3714780"/>
                    <a:pt x="1" y="2883199"/>
                    <a:pt x="1" y="1857393"/>
                  </a:cubicBezTo>
                  <a:cubicBezTo>
                    <a:pt x="0" y="1857392"/>
                    <a:pt x="1" y="1857391"/>
                    <a:pt x="1" y="1857391"/>
                  </a:cubicBezTo>
                  <a:lnTo>
                    <a:pt x="0" y="1857388"/>
                  </a:lnTo>
                  <a:close/>
                  <a:moveTo>
                    <a:pt x="928694" y="1857388"/>
                  </a:moveTo>
                  <a:lnTo>
                    <a:pt x="928694" y="1857388"/>
                  </a:lnTo>
                  <a:cubicBezTo>
                    <a:pt x="928694" y="1857388"/>
                    <a:pt x="928694" y="1857388"/>
                    <a:pt x="928694" y="1857388"/>
                  </a:cubicBezTo>
                  <a:cubicBezTo>
                    <a:pt x="928693" y="2370292"/>
                    <a:pt x="1376467" y="2786082"/>
                    <a:pt x="1928825" y="2786082"/>
                  </a:cubicBezTo>
                  <a:cubicBezTo>
                    <a:pt x="1928825" y="2786082"/>
                    <a:pt x="1928825" y="2786083"/>
                    <a:pt x="1928826" y="2786083"/>
                  </a:cubicBezTo>
                  <a:cubicBezTo>
                    <a:pt x="2481183" y="2786082"/>
                    <a:pt x="2928957" y="2370293"/>
                    <a:pt x="2928957" y="1857389"/>
                  </a:cubicBezTo>
                  <a:lnTo>
                    <a:pt x="2928958" y="1857390"/>
                  </a:lnTo>
                  <a:cubicBezTo>
                    <a:pt x="2928958" y="1344486"/>
                    <a:pt x="2481183" y="928696"/>
                    <a:pt x="1928826" y="928696"/>
                  </a:cubicBezTo>
                  <a:lnTo>
                    <a:pt x="1928825" y="928696"/>
                  </a:lnTo>
                  <a:cubicBezTo>
                    <a:pt x="1928825" y="928696"/>
                    <a:pt x="1928825" y="928696"/>
                    <a:pt x="1928825" y="928696"/>
                  </a:cubicBezTo>
                  <a:cubicBezTo>
                    <a:pt x="1376467" y="928695"/>
                    <a:pt x="928693" y="1344485"/>
                    <a:pt x="928693" y="1857389"/>
                  </a:cubicBezTo>
                  <a:lnTo>
                    <a:pt x="928694" y="1857388"/>
                  </a:lnTo>
                  <a:close/>
                </a:path>
              </a:pathLst>
            </a:custGeom>
            <a:solidFill>
              <a:srgbClr val="FFFFE5">
                <a:alpha val="100000"/>
              </a:srgbClr>
            </a:solidFill>
            <a:ln w="101600" cap="flat" cmpd="sng">
              <a:solidFill>
                <a:srgbClr val="6699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7" name="Oval 4"/>
            <p:cNvSpPr/>
            <p:nvPr/>
          </p:nvSpPr>
          <p:spPr>
            <a:xfrm>
              <a:off x="2260600" y="3045048"/>
              <a:ext cx="1550987" cy="1522413"/>
            </a:xfrm>
            <a:prstGeom prst="ellipse">
              <a:avLst/>
            </a:prstGeom>
            <a:solidFill>
              <a:srgbClr val="FFFFCC"/>
            </a:solidFill>
            <a:ln w="76200" cap="flat" cmpd="sng">
              <a:solidFill>
                <a:srgbClr val="FFCC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8" name="矩形 5"/>
            <p:cNvSpPr/>
            <p:nvPr/>
          </p:nvSpPr>
          <p:spPr>
            <a:xfrm>
              <a:off x="2483767" y="3388271"/>
              <a:ext cx="1143001" cy="83000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Standard Model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SM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）</a:t>
              </a:r>
            </a:p>
          </p:txBody>
        </p:sp>
        <p:sp>
          <p:nvSpPr>
            <p:cNvPr id="19" name="矩形 11"/>
            <p:cNvSpPr/>
            <p:nvPr/>
          </p:nvSpPr>
          <p:spPr>
            <a:xfrm>
              <a:off x="2350734" y="4654094"/>
              <a:ext cx="1741142" cy="5220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hadron Physics and QCD</a:t>
              </a:r>
            </a:p>
          </p:txBody>
        </p:sp>
        <p:sp>
          <p:nvSpPr>
            <p:cNvPr id="21" name="矩形 15"/>
            <p:cNvSpPr/>
            <p:nvPr/>
          </p:nvSpPr>
          <p:spPr>
            <a:xfrm>
              <a:off x="3082241" y="2721642"/>
              <a:ext cx="1009633" cy="460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CP Violation</a:t>
              </a:r>
            </a:p>
          </p:txBody>
        </p:sp>
        <p:sp>
          <p:nvSpPr>
            <p:cNvPr id="22" name="矩形 16"/>
            <p:cNvSpPr/>
            <p:nvPr/>
          </p:nvSpPr>
          <p:spPr>
            <a:xfrm>
              <a:off x="1398882" y="3585314"/>
              <a:ext cx="1028049" cy="7372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Precision measurement</a:t>
              </a:r>
            </a:p>
          </p:txBody>
        </p:sp>
        <p:sp>
          <p:nvSpPr>
            <p:cNvPr id="23" name="矩形 63"/>
            <p:cNvSpPr/>
            <p:nvPr/>
          </p:nvSpPr>
          <p:spPr>
            <a:xfrm>
              <a:off x="453560" y="1560326"/>
              <a:ext cx="1079500" cy="5836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High Energy</a:t>
              </a:r>
            </a:p>
          </p:txBody>
        </p:sp>
        <p:sp>
          <p:nvSpPr>
            <p:cNvPr id="24" name="矩形 71"/>
            <p:cNvSpPr/>
            <p:nvPr/>
          </p:nvSpPr>
          <p:spPr>
            <a:xfrm>
              <a:off x="539551" y="5908164"/>
              <a:ext cx="1213048" cy="6452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High Precisio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n</a:t>
              </a:r>
            </a:p>
          </p:txBody>
        </p:sp>
        <p:sp>
          <p:nvSpPr>
            <p:cNvPr id="25" name="Rectangle 16"/>
            <p:cNvSpPr/>
            <p:nvPr/>
          </p:nvSpPr>
          <p:spPr>
            <a:xfrm>
              <a:off x="2595838" y="5496808"/>
              <a:ext cx="1216641" cy="3683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Axions</a:t>
              </a:r>
            </a:p>
          </p:txBody>
        </p:sp>
        <p:sp>
          <p:nvSpPr>
            <p:cNvPr id="26" name="Rectangle 17"/>
            <p:cNvSpPr/>
            <p:nvPr/>
          </p:nvSpPr>
          <p:spPr>
            <a:xfrm>
              <a:off x="4080413" y="3713231"/>
              <a:ext cx="1281410" cy="3067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Neutrinos</a:t>
              </a:r>
            </a:p>
          </p:txBody>
        </p:sp>
        <p:sp>
          <p:nvSpPr>
            <p:cNvPr id="27" name="Rectangle 18"/>
            <p:cNvSpPr/>
            <p:nvPr/>
          </p:nvSpPr>
          <p:spPr>
            <a:xfrm>
              <a:off x="3904242" y="5044455"/>
              <a:ext cx="872476" cy="5220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Dark matter</a:t>
              </a:r>
            </a:p>
          </p:txBody>
        </p:sp>
        <p:sp>
          <p:nvSpPr>
            <p:cNvPr id="28" name="Rectangle 21"/>
            <p:cNvSpPr/>
            <p:nvPr/>
          </p:nvSpPr>
          <p:spPr>
            <a:xfrm>
              <a:off x="4209064" y="2619365"/>
              <a:ext cx="872476" cy="9220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Anti-matter</a:t>
              </a:r>
            </a:p>
          </p:txBody>
        </p:sp>
        <p:sp>
          <p:nvSpPr>
            <p:cNvPr id="29" name="Rectangle 23"/>
            <p:cNvSpPr/>
            <p:nvPr/>
          </p:nvSpPr>
          <p:spPr>
            <a:xfrm>
              <a:off x="969629" y="2619405"/>
              <a:ext cx="998839" cy="4604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super-symmetry</a:t>
              </a:r>
            </a:p>
          </p:txBody>
        </p:sp>
        <p:sp>
          <p:nvSpPr>
            <p:cNvPr id="30" name="Rectangle 24"/>
            <p:cNvSpPr/>
            <p:nvPr/>
          </p:nvSpPr>
          <p:spPr>
            <a:xfrm>
              <a:off x="1474446" y="2043417"/>
              <a:ext cx="1219816" cy="5220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Extra-dimension</a:t>
              </a:r>
            </a:p>
          </p:txBody>
        </p:sp>
        <p:sp>
          <p:nvSpPr>
            <p:cNvPr id="31" name="Rectangle 25"/>
            <p:cNvSpPr/>
            <p:nvPr/>
          </p:nvSpPr>
          <p:spPr>
            <a:xfrm>
              <a:off x="1968468" y="1791938"/>
              <a:ext cx="1553185" cy="3067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Compositeness</a:t>
              </a:r>
            </a:p>
          </p:txBody>
        </p:sp>
        <p:grpSp>
          <p:nvGrpSpPr>
            <p:cNvPr id="33" name="Group 27"/>
            <p:cNvGrpSpPr/>
            <p:nvPr/>
          </p:nvGrpSpPr>
          <p:grpSpPr>
            <a:xfrm>
              <a:off x="7043598" y="4107785"/>
              <a:ext cx="1798637" cy="1728787"/>
              <a:chOff x="4269" y="1084"/>
              <a:chExt cx="1133" cy="1089"/>
            </a:xfrm>
          </p:grpSpPr>
          <p:sp>
            <p:nvSpPr>
              <p:cNvPr id="34" name="Oval 28"/>
              <p:cNvSpPr/>
              <p:nvPr/>
            </p:nvSpPr>
            <p:spPr>
              <a:xfrm>
                <a:off x="4269" y="1084"/>
                <a:ext cx="1133" cy="10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5" name="矩形 66"/>
              <p:cNvSpPr/>
              <p:nvPr/>
            </p:nvSpPr>
            <p:spPr>
              <a:xfrm>
                <a:off x="4384" y="1362"/>
                <a:ext cx="902" cy="52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Standard  Model of Cosmology</a:t>
                </a:r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2151346" y="2716562"/>
              <a:ext cx="814056" cy="307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Higgs</a:t>
              </a:r>
            </a:p>
          </p:txBody>
        </p:sp>
      </p:grpSp>
      <p:sp>
        <p:nvSpPr>
          <p:cNvPr id="42" name="Freeform 38"/>
          <p:cNvSpPr/>
          <p:nvPr/>
        </p:nvSpPr>
        <p:spPr>
          <a:xfrm rot="6300000">
            <a:off x="6898326" y="3691938"/>
            <a:ext cx="1331934" cy="114291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1000" h="6931">
                <a:moveTo>
                  <a:pt x="7432" y="0"/>
                </a:moveTo>
                <a:lnTo>
                  <a:pt x="7309" y="222"/>
                </a:lnTo>
                <a:lnTo>
                  <a:pt x="7177" y="447"/>
                </a:lnTo>
                <a:lnTo>
                  <a:pt x="7034" y="675"/>
                </a:lnTo>
                <a:lnTo>
                  <a:pt x="6882" y="905"/>
                </a:lnTo>
                <a:lnTo>
                  <a:pt x="6720" y="1137"/>
                </a:lnTo>
                <a:lnTo>
                  <a:pt x="6548" y="1370"/>
                </a:lnTo>
                <a:lnTo>
                  <a:pt x="6367" y="1605"/>
                </a:lnTo>
                <a:lnTo>
                  <a:pt x="6178" y="1842"/>
                </a:lnTo>
                <a:lnTo>
                  <a:pt x="5981" y="2078"/>
                </a:lnTo>
                <a:lnTo>
                  <a:pt x="5776" y="2315"/>
                </a:lnTo>
                <a:lnTo>
                  <a:pt x="5564" y="2551"/>
                </a:lnTo>
                <a:lnTo>
                  <a:pt x="5344" y="2788"/>
                </a:lnTo>
                <a:lnTo>
                  <a:pt x="5118" y="3023"/>
                </a:lnTo>
                <a:lnTo>
                  <a:pt x="4886" y="3258"/>
                </a:lnTo>
                <a:lnTo>
                  <a:pt x="4647" y="3491"/>
                </a:lnTo>
                <a:lnTo>
                  <a:pt x="4402" y="3722"/>
                </a:lnTo>
                <a:lnTo>
                  <a:pt x="4152" y="3953"/>
                </a:lnTo>
                <a:lnTo>
                  <a:pt x="3897" y="4180"/>
                </a:lnTo>
                <a:lnTo>
                  <a:pt x="3638" y="4405"/>
                </a:lnTo>
                <a:lnTo>
                  <a:pt x="3374" y="4626"/>
                </a:lnTo>
                <a:lnTo>
                  <a:pt x="3106" y="4844"/>
                </a:lnTo>
                <a:lnTo>
                  <a:pt x="2835" y="5058"/>
                </a:lnTo>
                <a:lnTo>
                  <a:pt x="2560" y="5269"/>
                </a:lnTo>
                <a:lnTo>
                  <a:pt x="2282" y="5475"/>
                </a:lnTo>
                <a:lnTo>
                  <a:pt x="2002" y="5677"/>
                </a:lnTo>
                <a:lnTo>
                  <a:pt x="1720" y="5874"/>
                </a:lnTo>
                <a:lnTo>
                  <a:pt x="1437" y="6065"/>
                </a:lnTo>
                <a:lnTo>
                  <a:pt x="1151" y="6251"/>
                </a:lnTo>
                <a:lnTo>
                  <a:pt x="864" y="6431"/>
                </a:lnTo>
                <a:lnTo>
                  <a:pt x="576" y="6604"/>
                </a:lnTo>
                <a:lnTo>
                  <a:pt x="288" y="6771"/>
                </a:lnTo>
                <a:lnTo>
                  <a:pt x="0" y="6931"/>
                </a:lnTo>
                <a:lnTo>
                  <a:pt x="7647" y="6931"/>
                </a:lnTo>
                <a:lnTo>
                  <a:pt x="7782" y="6748"/>
                </a:lnTo>
                <a:lnTo>
                  <a:pt x="7915" y="6560"/>
                </a:lnTo>
                <a:lnTo>
                  <a:pt x="8049" y="6366"/>
                </a:lnTo>
                <a:lnTo>
                  <a:pt x="8180" y="6169"/>
                </a:lnTo>
                <a:lnTo>
                  <a:pt x="8312" y="5968"/>
                </a:lnTo>
                <a:lnTo>
                  <a:pt x="8442" y="5762"/>
                </a:lnTo>
                <a:lnTo>
                  <a:pt x="8570" y="5554"/>
                </a:lnTo>
                <a:lnTo>
                  <a:pt x="8696" y="5342"/>
                </a:lnTo>
                <a:lnTo>
                  <a:pt x="8822" y="5127"/>
                </a:lnTo>
                <a:lnTo>
                  <a:pt x="8946" y="4909"/>
                </a:lnTo>
                <a:lnTo>
                  <a:pt x="9069" y="4689"/>
                </a:lnTo>
                <a:lnTo>
                  <a:pt x="9188" y="4468"/>
                </a:lnTo>
                <a:lnTo>
                  <a:pt x="9307" y="4243"/>
                </a:lnTo>
                <a:lnTo>
                  <a:pt x="9422" y="4019"/>
                </a:lnTo>
                <a:lnTo>
                  <a:pt x="9536" y="3792"/>
                </a:lnTo>
                <a:lnTo>
                  <a:pt x="9647" y="3563"/>
                </a:lnTo>
                <a:lnTo>
                  <a:pt x="9756" y="3335"/>
                </a:lnTo>
                <a:lnTo>
                  <a:pt x="9862" y="3106"/>
                </a:lnTo>
                <a:lnTo>
                  <a:pt x="9966" y="2876"/>
                </a:lnTo>
                <a:lnTo>
                  <a:pt x="10066" y="2647"/>
                </a:lnTo>
                <a:lnTo>
                  <a:pt x="10163" y="2418"/>
                </a:lnTo>
                <a:lnTo>
                  <a:pt x="10257" y="2190"/>
                </a:lnTo>
                <a:lnTo>
                  <a:pt x="10348" y="1963"/>
                </a:lnTo>
                <a:lnTo>
                  <a:pt x="10436" y="1735"/>
                </a:lnTo>
                <a:lnTo>
                  <a:pt x="10520" y="1511"/>
                </a:lnTo>
                <a:lnTo>
                  <a:pt x="10601" y="1287"/>
                </a:lnTo>
                <a:lnTo>
                  <a:pt x="10677" y="1066"/>
                </a:lnTo>
                <a:lnTo>
                  <a:pt x="10750" y="847"/>
                </a:lnTo>
                <a:lnTo>
                  <a:pt x="10818" y="631"/>
                </a:lnTo>
                <a:lnTo>
                  <a:pt x="10884" y="417"/>
                </a:lnTo>
                <a:lnTo>
                  <a:pt x="10944" y="207"/>
                </a:lnTo>
                <a:lnTo>
                  <a:pt x="11000" y="0"/>
                </a:lnTo>
                <a:lnTo>
                  <a:pt x="7432" y="0"/>
                </a:lnTo>
                <a:close/>
              </a:path>
            </a:pathLst>
          </a:custGeom>
          <a:gradFill rotWithShape="1"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3" name="Freeform 32"/>
          <p:cNvSpPr/>
          <p:nvPr/>
        </p:nvSpPr>
        <p:spPr>
          <a:xfrm rot="6600000">
            <a:off x="6620509" y="4587901"/>
            <a:ext cx="1331812" cy="114301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2750" h="1733">
                <a:moveTo>
                  <a:pt x="892" y="0"/>
                </a:moveTo>
                <a:lnTo>
                  <a:pt x="923" y="56"/>
                </a:lnTo>
                <a:lnTo>
                  <a:pt x="956" y="112"/>
                </a:lnTo>
                <a:lnTo>
                  <a:pt x="992" y="169"/>
                </a:lnTo>
                <a:lnTo>
                  <a:pt x="1030" y="226"/>
                </a:lnTo>
                <a:lnTo>
                  <a:pt x="1070" y="284"/>
                </a:lnTo>
                <a:lnTo>
                  <a:pt x="1113" y="343"/>
                </a:lnTo>
                <a:lnTo>
                  <a:pt x="1158" y="401"/>
                </a:lnTo>
                <a:lnTo>
                  <a:pt x="1206" y="461"/>
                </a:lnTo>
                <a:lnTo>
                  <a:pt x="1255" y="520"/>
                </a:lnTo>
                <a:lnTo>
                  <a:pt x="1306" y="579"/>
                </a:lnTo>
                <a:lnTo>
                  <a:pt x="1359" y="638"/>
                </a:lnTo>
                <a:lnTo>
                  <a:pt x="1414" y="697"/>
                </a:lnTo>
                <a:lnTo>
                  <a:pt x="1471" y="756"/>
                </a:lnTo>
                <a:lnTo>
                  <a:pt x="1529" y="815"/>
                </a:lnTo>
                <a:lnTo>
                  <a:pt x="1588" y="873"/>
                </a:lnTo>
                <a:lnTo>
                  <a:pt x="1650" y="931"/>
                </a:lnTo>
                <a:lnTo>
                  <a:pt x="1712" y="988"/>
                </a:lnTo>
                <a:lnTo>
                  <a:pt x="1776" y="1045"/>
                </a:lnTo>
                <a:lnTo>
                  <a:pt x="1841" y="1101"/>
                </a:lnTo>
                <a:lnTo>
                  <a:pt x="1907" y="1157"/>
                </a:lnTo>
                <a:lnTo>
                  <a:pt x="1974" y="1211"/>
                </a:lnTo>
                <a:lnTo>
                  <a:pt x="2041" y="1265"/>
                </a:lnTo>
                <a:lnTo>
                  <a:pt x="2110" y="1317"/>
                </a:lnTo>
                <a:lnTo>
                  <a:pt x="2180" y="1369"/>
                </a:lnTo>
                <a:lnTo>
                  <a:pt x="2250" y="1419"/>
                </a:lnTo>
                <a:lnTo>
                  <a:pt x="2320" y="1469"/>
                </a:lnTo>
                <a:lnTo>
                  <a:pt x="2391" y="1516"/>
                </a:lnTo>
                <a:lnTo>
                  <a:pt x="2462" y="1563"/>
                </a:lnTo>
                <a:lnTo>
                  <a:pt x="2534" y="1608"/>
                </a:lnTo>
                <a:lnTo>
                  <a:pt x="2606" y="1651"/>
                </a:lnTo>
                <a:lnTo>
                  <a:pt x="2678" y="1693"/>
                </a:lnTo>
                <a:lnTo>
                  <a:pt x="2750" y="1733"/>
                </a:lnTo>
                <a:lnTo>
                  <a:pt x="838" y="1733"/>
                </a:lnTo>
                <a:lnTo>
                  <a:pt x="805" y="1687"/>
                </a:lnTo>
                <a:lnTo>
                  <a:pt x="771" y="1640"/>
                </a:lnTo>
                <a:lnTo>
                  <a:pt x="738" y="1592"/>
                </a:lnTo>
                <a:lnTo>
                  <a:pt x="705" y="1542"/>
                </a:lnTo>
                <a:lnTo>
                  <a:pt x="672" y="1492"/>
                </a:lnTo>
                <a:lnTo>
                  <a:pt x="640" y="1441"/>
                </a:lnTo>
                <a:lnTo>
                  <a:pt x="608" y="1389"/>
                </a:lnTo>
                <a:lnTo>
                  <a:pt x="576" y="1336"/>
                </a:lnTo>
                <a:lnTo>
                  <a:pt x="545" y="1282"/>
                </a:lnTo>
                <a:lnTo>
                  <a:pt x="514" y="1227"/>
                </a:lnTo>
                <a:lnTo>
                  <a:pt x="483" y="1172"/>
                </a:lnTo>
                <a:lnTo>
                  <a:pt x="453" y="1117"/>
                </a:lnTo>
                <a:lnTo>
                  <a:pt x="427" y="1057"/>
                </a:lnTo>
                <a:lnTo>
                  <a:pt x="421" y="1004"/>
                </a:lnTo>
                <a:lnTo>
                  <a:pt x="386" y="947"/>
                </a:lnTo>
                <a:lnTo>
                  <a:pt x="355" y="890"/>
                </a:lnTo>
                <a:lnTo>
                  <a:pt x="329" y="832"/>
                </a:lnTo>
                <a:lnTo>
                  <a:pt x="301" y="779"/>
                </a:lnTo>
                <a:lnTo>
                  <a:pt x="277" y="719"/>
                </a:lnTo>
                <a:lnTo>
                  <a:pt x="254" y="661"/>
                </a:lnTo>
                <a:lnTo>
                  <a:pt x="227" y="607"/>
                </a:lnTo>
                <a:lnTo>
                  <a:pt x="205" y="551"/>
                </a:lnTo>
                <a:lnTo>
                  <a:pt x="182" y="491"/>
                </a:lnTo>
                <a:lnTo>
                  <a:pt x="163" y="437"/>
                </a:lnTo>
                <a:lnTo>
                  <a:pt x="140" y="380"/>
                </a:lnTo>
                <a:lnTo>
                  <a:pt x="116" y="320"/>
                </a:lnTo>
                <a:lnTo>
                  <a:pt x="94" y="268"/>
                </a:lnTo>
                <a:lnTo>
                  <a:pt x="76" y="211"/>
                </a:lnTo>
                <a:lnTo>
                  <a:pt x="55" y="158"/>
                </a:lnTo>
                <a:lnTo>
                  <a:pt x="40" y="106"/>
                </a:lnTo>
                <a:lnTo>
                  <a:pt x="25" y="50"/>
                </a:lnTo>
                <a:lnTo>
                  <a:pt x="0" y="0"/>
                </a:lnTo>
                <a:lnTo>
                  <a:pt x="892" y="0"/>
                </a:lnTo>
                <a:close/>
              </a:path>
            </a:pathLst>
          </a:custGeom>
          <a:gradFill rotWithShape="1"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5" name="Freeform 37"/>
          <p:cNvSpPr/>
          <p:nvPr/>
        </p:nvSpPr>
        <p:spPr>
          <a:xfrm rot="6240000">
            <a:off x="7780970" y="4738484"/>
            <a:ext cx="782650" cy="44129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6472" h="2485">
                <a:moveTo>
                  <a:pt x="0" y="2485"/>
                </a:moveTo>
                <a:lnTo>
                  <a:pt x="6472" y="2485"/>
                </a:lnTo>
                <a:lnTo>
                  <a:pt x="3236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30084" name="矩形 12"/>
          <p:cNvSpPr>
            <a:spLocks noChangeArrowheads="1"/>
          </p:cNvSpPr>
          <p:nvPr/>
        </p:nvSpPr>
        <p:spPr bwMode="auto">
          <a:xfrm>
            <a:off x="2494333" y="4408479"/>
            <a:ext cx="112458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charset="0"/>
                <a:ea typeface="楷体_GB2312" panose="02010609030101010101" pitchFamily="49" charset="-122"/>
                <a:cs typeface="+mn-cs"/>
              </a:rPr>
              <a:t>rare decays</a:t>
            </a:r>
          </a:p>
        </p:txBody>
      </p:sp>
      <p:sp>
        <p:nvSpPr>
          <p:cNvPr id="39" name="矩形 38"/>
          <p:cNvSpPr>
            <a:spLocks noChangeArrowheads="1"/>
          </p:cNvSpPr>
          <p:nvPr/>
        </p:nvSpPr>
        <p:spPr bwMode="auto">
          <a:xfrm>
            <a:off x="6908290" y="1836288"/>
            <a:ext cx="1546225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</a:ln>
        </p:spPr>
        <p:txBody>
          <a:bodyPr wrap="non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1800" b="1">
                <a:solidFill>
                  <a:srgbClr val="C00000"/>
                </a:solidFill>
              </a:rPr>
              <a:t>AMS, </a:t>
            </a:r>
            <a:r>
              <a:rPr lang="en-US" altLang="zh-CN" sz="1800" b="1">
                <a:solidFill>
                  <a:srgbClr val="0000FF"/>
                </a:solidFill>
              </a:rPr>
              <a:t>PAMELA</a:t>
            </a:r>
            <a:endParaRPr lang="zh-CN" altLang="en-US" sz="1800">
              <a:solidFill>
                <a:srgbClr val="0000FF"/>
              </a:solidFill>
            </a:endParaRPr>
          </a:p>
        </p:txBody>
      </p:sp>
      <p:sp>
        <p:nvSpPr>
          <p:cNvPr id="40" name="矩形 39"/>
          <p:cNvSpPr>
            <a:spLocks noChangeArrowheads="1"/>
          </p:cNvSpPr>
          <p:nvPr/>
        </p:nvSpPr>
        <p:spPr bwMode="auto">
          <a:xfrm>
            <a:off x="6991834" y="2490106"/>
            <a:ext cx="3234313" cy="1200329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1800" b="1" dirty="0">
                <a:solidFill>
                  <a:schemeClr val="tx1"/>
                </a:solidFill>
              </a:rPr>
              <a:t>Neutrinos</a:t>
            </a:r>
            <a:r>
              <a:rPr lang="zh-CN" altLang="en-US" sz="1800" b="1" dirty="0">
                <a:solidFill>
                  <a:srgbClr val="FF0000"/>
                </a:solidFill>
              </a:rPr>
              <a:t>：</a:t>
            </a:r>
            <a:r>
              <a:rPr lang="en-US" altLang="zh-CN" sz="1800" b="1" dirty="0">
                <a:solidFill>
                  <a:srgbClr val="FF0000"/>
                </a:solidFill>
              </a:rPr>
              <a:t>Daya Bay, </a:t>
            </a:r>
            <a:r>
              <a:rPr lang="en-US" altLang="zh-CN" sz="1800" b="1" dirty="0">
                <a:solidFill>
                  <a:srgbClr val="0000FF"/>
                </a:solidFill>
              </a:rPr>
              <a:t>T2K,Nova</a:t>
            </a:r>
            <a:r>
              <a:rPr lang="en-US" altLang="zh-CN" sz="1800" b="1" dirty="0">
                <a:solidFill>
                  <a:srgbClr val="7030A0"/>
                </a:solidFill>
              </a:rPr>
              <a:t>,</a:t>
            </a:r>
            <a:r>
              <a:rPr lang="en-US" altLang="zh-CN" sz="1800" b="1" dirty="0">
                <a:solidFill>
                  <a:srgbClr val="C00000"/>
                </a:solidFill>
              </a:rPr>
              <a:t> </a:t>
            </a:r>
            <a:r>
              <a:rPr lang="en-US" altLang="zh-CN" sz="1800" b="1" dirty="0" err="1">
                <a:solidFill>
                  <a:srgbClr val="C00000"/>
                </a:solidFill>
              </a:rPr>
              <a:t>SuperK</a:t>
            </a:r>
            <a:r>
              <a:rPr lang="en-US" altLang="zh-CN" sz="1800" b="1" dirty="0">
                <a:solidFill>
                  <a:srgbClr val="7030A0"/>
                </a:solidFill>
              </a:rPr>
              <a:t>, </a:t>
            </a:r>
            <a:r>
              <a:rPr lang="en-US" altLang="zh-CN" sz="1800" b="1" dirty="0">
                <a:solidFill>
                  <a:srgbClr val="FF0000"/>
                </a:solidFill>
              </a:rPr>
              <a:t>JUNO, </a:t>
            </a:r>
            <a:r>
              <a:rPr lang="en-US" altLang="zh-CN" sz="1800" b="1" dirty="0" err="1">
                <a:solidFill>
                  <a:srgbClr val="0000FF"/>
                </a:solidFill>
              </a:rPr>
              <a:t>HyperK</a:t>
            </a:r>
            <a:r>
              <a:rPr lang="en-US" altLang="zh-CN" sz="1800" b="1" dirty="0">
                <a:solidFill>
                  <a:srgbClr val="7030A0"/>
                </a:solidFill>
              </a:rPr>
              <a:t>, </a:t>
            </a:r>
            <a:r>
              <a:rPr lang="en-US" altLang="zh-CN" sz="1800" b="1" dirty="0">
                <a:solidFill>
                  <a:srgbClr val="0000FF"/>
                </a:solidFill>
              </a:rPr>
              <a:t>DUNE</a:t>
            </a:r>
            <a:r>
              <a:rPr lang="en-US" altLang="zh-CN" sz="1800" b="1" dirty="0">
                <a:solidFill>
                  <a:srgbClr val="7030A0"/>
                </a:solidFill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1800" b="1" dirty="0">
                <a:solidFill>
                  <a:srgbClr val="0000FF"/>
                </a:solidFill>
              </a:rPr>
              <a:t>PINGU, ORKA, SNO+,</a:t>
            </a:r>
            <a:r>
              <a:rPr lang="en-US" altLang="zh-CN" sz="1800" b="1" dirty="0">
                <a:solidFill>
                  <a:srgbClr val="C00000"/>
                </a:solidFill>
              </a:rPr>
              <a:t>EXO/</a:t>
            </a:r>
            <a:r>
              <a:rPr lang="en-US" altLang="zh-CN" sz="1800" b="1" dirty="0" err="1">
                <a:solidFill>
                  <a:srgbClr val="C00000"/>
                </a:solidFill>
              </a:rPr>
              <a:t>nEXO</a:t>
            </a:r>
            <a:r>
              <a:rPr lang="en-US" altLang="zh-CN" sz="1800" b="1" dirty="0">
                <a:solidFill>
                  <a:srgbClr val="0000FF"/>
                </a:solidFill>
              </a:rPr>
              <a:t>, </a:t>
            </a:r>
            <a:r>
              <a:rPr lang="en-US" altLang="zh-CN" sz="1800" b="1" dirty="0" err="1">
                <a:solidFill>
                  <a:srgbClr val="0000FF"/>
                </a:solidFill>
              </a:rPr>
              <a:t>KamLAND</a:t>
            </a:r>
            <a:r>
              <a:rPr lang="en-US" altLang="zh-CN" sz="1800" b="1" dirty="0">
                <a:solidFill>
                  <a:srgbClr val="0000FF"/>
                </a:solidFill>
              </a:rPr>
              <a:t>-Zen, </a:t>
            </a:r>
            <a:r>
              <a:rPr lang="en-US" altLang="zh-CN" sz="1800" b="1" dirty="0" err="1">
                <a:solidFill>
                  <a:srgbClr val="0000FF"/>
                </a:solidFill>
              </a:rPr>
              <a:t>Gerda,Katrin</a:t>
            </a:r>
            <a:r>
              <a:rPr lang="en-US" altLang="zh-CN" sz="1800" b="1" dirty="0">
                <a:solidFill>
                  <a:srgbClr val="0000FF"/>
                </a:solidFill>
              </a:rPr>
              <a:t>…</a:t>
            </a:r>
            <a:endParaRPr lang="zh-CN" altLang="en-US" sz="1800" b="1" dirty="0">
              <a:solidFill>
                <a:srgbClr val="0000FF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9775891" y="918029"/>
            <a:ext cx="390525" cy="2174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9775891" y="1206954"/>
            <a:ext cx="390525" cy="2190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9777478" y="1475241"/>
            <a:ext cx="390525" cy="2190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8" name="矩形 3"/>
          <p:cNvSpPr>
            <a:spLocks noChangeArrowheads="1"/>
          </p:cNvSpPr>
          <p:nvPr/>
        </p:nvSpPr>
        <p:spPr bwMode="auto">
          <a:xfrm>
            <a:off x="10177528" y="856116"/>
            <a:ext cx="1952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1800" b="1" dirty="0">
                <a:solidFill>
                  <a:srgbClr val="FF0000"/>
                </a:solidFill>
              </a:rPr>
              <a:t>China-based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1800" b="1" dirty="0">
                <a:solidFill>
                  <a:srgbClr val="C00000"/>
                </a:solidFill>
              </a:rPr>
              <a:t>China-participated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1800" b="1" dirty="0">
                <a:solidFill>
                  <a:srgbClr val="0000FF"/>
                </a:solidFill>
              </a:rPr>
              <a:t>Others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  <p:sp>
        <p:nvSpPr>
          <p:cNvPr id="49" name="矩形 48"/>
          <p:cNvSpPr>
            <a:spLocks noChangeArrowheads="1"/>
          </p:cNvSpPr>
          <p:nvPr/>
        </p:nvSpPr>
        <p:spPr bwMode="auto">
          <a:xfrm>
            <a:off x="6369051" y="5243514"/>
            <a:ext cx="1884363" cy="923925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</a:ln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1800" b="1">
                <a:solidFill>
                  <a:srgbClr val="0000FF"/>
                </a:solidFill>
              </a:rPr>
              <a:t>LUX, Xenon, LZ, </a:t>
            </a:r>
            <a:r>
              <a:rPr lang="en-US" altLang="zh-CN" sz="1800" b="1">
                <a:solidFill>
                  <a:srgbClr val="FF0000"/>
                </a:solidFill>
              </a:rPr>
              <a:t>PandaX, CDEX, </a:t>
            </a:r>
            <a:r>
              <a:rPr lang="en-US" altLang="zh-CN" sz="1800" b="1">
                <a:solidFill>
                  <a:srgbClr val="C00000"/>
                </a:solidFill>
              </a:rPr>
              <a:t>Darkside,</a:t>
            </a:r>
            <a:r>
              <a:rPr lang="en-US" altLang="zh-CN" sz="1800" b="1">
                <a:solidFill>
                  <a:srgbClr val="7030A0"/>
                </a:solidFill>
              </a:rPr>
              <a:t> …</a:t>
            </a:r>
            <a:endParaRPr lang="en-US" altLang="zh-CN" sz="1800">
              <a:solidFill>
                <a:srgbClr val="C00000"/>
              </a:solidFill>
            </a:endParaRPr>
          </a:p>
        </p:txBody>
      </p:sp>
      <p:sp>
        <p:nvSpPr>
          <p:cNvPr id="50" name="矩形 49"/>
          <p:cNvSpPr>
            <a:spLocks noChangeArrowheads="1"/>
          </p:cNvSpPr>
          <p:nvPr/>
        </p:nvSpPr>
        <p:spPr bwMode="auto">
          <a:xfrm>
            <a:off x="6354763" y="6259514"/>
            <a:ext cx="2652712" cy="369887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</p:spPr>
        <p:txBody>
          <a:bodyPr wrap="non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1800" b="1">
                <a:solidFill>
                  <a:srgbClr val="0000FF"/>
                </a:solidFill>
                <a:latin typeface="Times New Roman" panose="02020603050405020304" pitchFamily="18" charset="0"/>
              </a:rPr>
              <a:t>Fermi,</a:t>
            </a:r>
            <a:r>
              <a:rPr lang="en-US" altLang="zh-CN" sz="1800" b="1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800" b="1">
                <a:solidFill>
                  <a:srgbClr val="FF0000"/>
                </a:solidFill>
                <a:latin typeface="Times New Roman" panose="02020603050405020304" pitchFamily="18" charset="0"/>
              </a:rPr>
              <a:t>DAMPE,</a:t>
            </a:r>
            <a:r>
              <a:rPr lang="en-US" altLang="zh-CN" sz="1800" b="1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800" b="1">
                <a:solidFill>
                  <a:srgbClr val="C00000"/>
                </a:solidFill>
                <a:latin typeface="Times New Roman" panose="02020603050405020304" pitchFamily="18" charset="0"/>
              </a:rPr>
              <a:t>AMS,…</a:t>
            </a:r>
            <a:endParaRPr lang="en-US" altLang="zh-CN" sz="18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矩形 50"/>
          <p:cNvSpPr>
            <a:spLocks noChangeArrowheads="1"/>
          </p:cNvSpPr>
          <p:nvPr/>
        </p:nvSpPr>
        <p:spPr bwMode="auto">
          <a:xfrm>
            <a:off x="2686051" y="1212850"/>
            <a:ext cx="1781175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</a:ln>
        </p:spPr>
        <p:txBody>
          <a:bodyPr wrap="non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1800" b="1" dirty="0">
                <a:solidFill>
                  <a:srgbClr val="C00000"/>
                </a:solidFill>
              </a:rPr>
              <a:t>LHC: ATLAS/CMS</a:t>
            </a:r>
            <a:endParaRPr lang="zh-CN" altLang="en-US" sz="1800" dirty="0">
              <a:solidFill>
                <a:srgbClr val="C00000"/>
              </a:solidFill>
            </a:endParaRPr>
          </a:p>
        </p:txBody>
      </p:sp>
      <p:sp>
        <p:nvSpPr>
          <p:cNvPr id="52" name="矩形 14"/>
          <p:cNvSpPr>
            <a:spLocks noChangeArrowheads="1"/>
          </p:cNvSpPr>
          <p:nvPr/>
        </p:nvSpPr>
        <p:spPr bwMode="auto">
          <a:xfrm>
            <a:off x="4702175" y="1012826"/>
            <a:ext cx="1557542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7030A0"/>
            </a:solidFill>
            <a:miter lim="800000"/>
          </a:ln>
        </p:spPr>
        <p:txBody>
          <a:bodyPr wrap="non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1800" b="1" dirty="0">
                <a:solidFill>
                  <a:schemeClr val="tx1"/>
                </a:solidFill>
              </a:rPr>
              <a:t>Higgs</a:t>
            </a:r>
            <a:r>
              <a:rPr lang="en-US" altLang="zh-CN" sz="1800" b="1" dirty="0">
                <a:solidFill>
                  <a:srgbClr val="C00000"/>
                </a:solidFill>
              </a:rPr>
              <a:t>: ILC</a:t>
            </a:r>
            <a:r>
              <a:rPr lang="en-US" altLang="zh-CN" sz="1800" b="1" dirty="0">
                <a:solidFill>
                  <a:srgbClr val="0000FF"/>
                </a:solidFill>
              </a:rPr>
              <a:t>,FCC,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1800" b="1" dirty="0">
                <a:solidFill>
                  <a:srgbClr val="FF0000"/>
                </a:solidFill>
              </a:rPr>
              <a:t>CEPC/SPPC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53" name="矩形 52"/>
          <p:cNvSpPr>
            <a:spLocks noChangeArrowheads="1"/>
          </p:cNvSpPr>
          <p:nvPr/>
        </p:nvSpPr>
        <p:spPr bwMode="auto">
          <a:xfrm>
            <a:off x="389819" y="4536557"/>
            <a:ext cx="194066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1600" b="1" dirty="0">
                <a:solidFill>
                  <a:schemeClr val="tx1"/>
                </a:solidFill>
              </a:rPr>
              <a:t>Quarks and Hadrons:</a:t>
            </a:r>
            <a:endParaRPr lang="zh-CN" altLang="en-US" sz="1600" dirty="0">
              <a:solidFill>
                <a:schemeClr val="tx1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1600" b="1" dirty="0" err="1">
                <a:solidFill>
                  <a:srgbClr val="FF0000"/>
                </a:solidFill>
              </a:rPr>
              <a:t>BESIII,</a:t>
            </a:r>
            <a:r>
              <a:rPr lang="en-US" altLang="zh-CN" sz="1600" b="1" dirty="0" err="1">
                <a:solidFill>
                  <a:srgbClr val="C00000"/>
                </a:solidFill>
              </a:rPr>
              <a:t>LHCb,BELLEII</a:t>
            </a:r>
            <a:r>
              <a:rPr lang="en-US" altLang="zh-CN" sz="1600" b="1" dirty="0">
                <a:solidFill>
                  <a:srgbClr val="C00000"/>
                </a:solidFill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1600" b="1" dirty="0">
                <a:solidFill>
                  <a:srgbClr val="C00000"/>
                </a:solidFill>
              </a:rPr>
              <a:t>PANDA,…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54" name="矩形 53"/>
          <p:cNvSpPr>
            <a:spLocks noChangeArrowheads="1"/>
          </p:cNvSpPr>
          <p:nvPr/>
        </p:nvSpPr>
        <p:spPr bwMode="auto">
          <a:xfrm>
            <a:off x="4187442" y="6234653"/>
            <a:ext cx="1039813" cy="36830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</a:ln>
        </p:spPr>
        <p:txBody>
          <a:bodyPr wrap="non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1800" b="1">
                <a:solidFill>
                  <a:srgbClr val="0000FF"/>
                </a:solidFill>
              </a:rPr>
              <a:t>ADMX,…</a:t>
            </a:r>
          </a:p>
        </p:txBody>
      </p:sp>
      <p:sp>
        <p:nvSpPr>
          <p:cNvPr id="55" name="矩形 54"/>
          <p:cNvSpPr>
            <a:spLocks noChangeArrowheads="1"/>
          </p:cNvSpPr>
          <p:nvPr/>
        </p:nvSpPr>
        <p:spPr bwMode="auto">
          <a:xfrm>
            <a:off x="666619" y="3029449"/>
            <a:ext cx="1279525" cy="9239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1800" b="1">
                <a:solidFill>
                  <a:srgbClr val="C00000"/>
                </a:solidFill>
              </a:rPr>
              <a:t>COMET, </a:t>
            </a:r>
            <a:r>
              <a:rPr lang="en-US" altLang="zh-CN" sz="1800" b="1">
                <a:solidFill>
                  <a:srgbClr val="0000FF"/>
                </a:solidFill>
              </a:rPr>
              <a:t>mu2e, g-2,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1800" b="1">
                <a:solidFill>
                  <a:srgbClr val="0000FF"/>
                </a:solidFill>
              </a:rPr>
              <a:t>K-decays,…</a:t>
            </a:r>
          </a:p>
        </p:txBody>
      </p:sp>
      <p:sp>
        <p:nvSpPr>
          <p:cNvPr id="2" name="矩形 79"/>
          <p:cNvSpPr/>
          <p:nvPr>
            <p:custDataLst>
              <p:tags r:id="rId2"/>
            </p:custDataLst>
          </p:nvPr>
        </p:nvSpPr>
        <p:spPr>
          <a:xfrm>
            <a:off x="6901815" y="4717415"/>
            <a:ext cx="135191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Cosmology</a:t>
            </a:r>
          </a:p>
        </p:txBody>
      </p:sp>
      <p:sp>
        <p:nvSpPr>
          <p:cNvPr id="8" name="椭圆 7"/>
          <p:cNvSpPr/>
          <p:nvPr/>
        </p:nvSpPr>
        <p:spPr>
          <a:xfrm>
            <a:off x="246580" y="4310069"/>
            <a:ext cx="2292903" cy="13350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4263996" y="826615"/>
            <a:ext cx="2105055" cy="10267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/>
          <p:nvPr/>
        </p:nvSpPr>
        <p:spPr>
          <a:xfrm>
            <a:off x="6874461" y="2326320"/>
            <a:ext cx="3400917" cy="17083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9" grpId="0" animBg="1"/>
      <p:bldP spid="50" grpId="0" animBg="1"/>
      <p:bldP spid="51" grpId="0" animBg="1"/>
      <p:bldP spid="52" grpId="0" bldLvl="0" animBg="1"/>
      <p:bldP spid="53" grpId="0" bldLvl="0" animBg="1"/>
      <p:bldP spid="54" grpId="0" animBg="1"/>
      <p:bldP spid="55" grpId="0" animBg="1"/>
      <p:bldP spid="8" grpId="0" animBg="1"/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9923"/>
            <a:ext cx="10515600" cy="675148"/>
          </a:xfrm>
        </p:spPr>
        <p:txBody>
          <a:bodyPr>
            <a:no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I. Quarks and Hadrons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2786" y="1004529"/>
            <a:ext cx="7600335" cy="5414559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BESIII at BEPCII (2009 – 2030)</a:t>
            </a:r>
          </a:p>
          <a:p>
            <a:pPr lvl="1"/>
            <a:r>
              <a:rPr lang="en-US" altLang="zh-CN" sz="1800" dirty="0"/>
              <a:t>Threshold production of charmed hadrons, rich gluons</a:t>
            </a:r>
          </a:p>
          <a:p>
            <a:pPr lvl="1"/>
            <a:r>
              <a:rPr lang="en-US" altLang="zh-CN" sz="1800" dirty="0">
                <a:sym typeface="+mn-ea"/>
              </a:rPr>
              <a:t>Achievements</a:t>
            </a:r>
            <a:r>
              <a:rPr lang="zh-CN" altLang="en-US" sz="1800" dirty="0">
                <a:sym typeface="+mn-ea"/>
              </a:rPr>
              <a:t>：</a:t>
            </a:r>
            <a:r>
              <a:rPr lang="en-US" altLang="zh-CN" sz="1800" dirty="0"/>
              <a:t>new light hadrons, 4-quark states (~ 30)</a:t>
            </a:r>
          </a:p>
          <a:p>
            <a:r>
              <a:rPr lang="en-US" altLang="zh-CN" sz="2000" dirty="0" err="1"/>
              <a:t>LHCb</a:t>
            </a:r>
            <a:r>
              <a:rPr lang="en-US" altLang="zh-CN" sz="2000" dirty="0"/>
              <a:t> (p</a:t>
            </a:r>
            <a:r>
              <a:rPr lang="zh-CN" altLang="en-US" sz="2000" dirty="0"/>
              <a:t> </a:t>
            </a:r>
            <a:r>
              <a:rPr lang="en-US" altLang="zh-CN" sz="2000" dirty="0"/>
              <a:t>on</a:t>
            </a:r>
            <a:r>
              <a:rPr lang="zh-CN" altLang="en-US" sz="2000" dirty="0"/>
              <a:t> </a:t>
            </a:r>
            <a:r>
              <a:rPr lang="en-US" altLang="zh-CN" sz="2000" dirty="0"/>
              <a:t>target</a:t>
            </a:r>
            <a:r>
              <a:rPr lang="zh-CN" altLang="en-US" sz="2000" dirty="0"/>
              <a:t>）</a:t>
            </a:r>
            <a:r>
              <a:rPr lang="en-US" altLang="zh-CN" sz="2000" dirty="0"/>
              <a:t>at LHC in CERN (2010 - )</a:t>
            </a:r>
          </a:p>
          <a:p>
            <a:pPr lvl="1"/>
            <a:r>
              <a:rPr lang="en-US" altLang="zh-CN" sz="1800" dirty="0"/>
              <a:t>Higher energy, higher hadron yield</a:t>
            </a:r>
            <a:r>
              <a:rPr lang="zh-CN" altLang="en-US" sz="1800" dirty="0"/>
              <a:t>，</a:t>
            </a:r>
            <a:r>
              <a:rPr lang="en-US" altLang="zh-CN" sz="1800" dirty="0"/>
              <a:t>higher backgrounds</a:t>
            </a:r>
          </a:p>
          <a:p>
            <a:pPr lvl="1"/>
            <a:r>
              <a:rPr lang="en-US" altLang="zh-CN" sz="1800" dirty="0"/>
              <a:t>Achievements</a:t>
            </a:r>
            <a:r>
              <a:rPr lang="zh-CN" altLang="en-US" sz="1800" dirty="0"/>
              <a:t>：</a:t>
            </a:r>
            <a:r>
              <a:rPr lang="en-US" altLang="zh-CN" sz="1600" dirty="0" err="1"/>
              <a:t>DDbar</a:t>
            </a:r>
            <a:r>
              <a:rPr lang="zh-CN" altLang="en-US" sz="1600" dirty="0"/>
              <a:t> </a:t>
            </a:r>
            <a:r>
              <a:rPr lang="en-US" altLang="zh-CN" sz="1600" dirty="0"/>
              <a:t>mixing, </a:t>
            </a:r>
            <a:r>
              <a:rPr lang="en-US" altLang="zh-CN" sz="1600" dirty="0">
                <a:sym typeface="+mn-ea"/>
              </a:rPr>
              <a:t>5-quark states</a:t>
            </a:r>
            <a:r>
              <a:rPr lang="en-US" altLang="zh-CN" sz="1600" dirty="0"/>
              <a:t>, 4</a:t>
            </a:r>
            <a:r>
              <a:rPr lang="en-US" altLang="zh-CN" sz="1600" dirty="0">
                <a:sym typeface="+mn-ea"/>
              </a:rPr>
              <a:t>-quark states (~60)</a:t>
            </a:r>
            <a:endParaRPr lang="en-US" altLang="zh-CN" sz="16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/>
            </a:endParaRPr>
          </a:p>
          <a:p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PANDA(</a:t>
            </a:r>
            <a:r>
              <a:rPr lang="en-US" altLang="zh-CN" sz="200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ppbar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collider) at FAIR in GSI (2030 - )</a:t>
            </a:r>
          </a:p>
          <a:p>
            <a:pPr lvl="1"/>
            <a:r>
              <a:rPr lang="en-US" altLang="zh-CN" sz="1800" dirty="0"/>
              <a:t>higher hadron yield</a:t>
            </a:r>
            <a:r>
              <a:rPr lang="zh-CN" altLang="en-US" sz="1800" dirty="0"/>
              <a:t>，</a:t>
            </a:r>
            <a:r>
              <a:rPr lang="en-US" altLang="zh-CN" sz="1800" dirty="0"/>
              <a:t>higher backgrounds</a:t>
            </a:r>
            <a:endParaRPr lang="en-US" altLang="zh-CN" sz="18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/>
            </a:endParaRPr>
          </a:p>
          <a:p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BELLE II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（</a:t>
            </a:r>
            <a:r>
              <a:rPr lang="en-US" altLang="zh-CN" sz="200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e</a:t>
            </a:r>
            <a:r>
              <a:rPr lang="en-US" altLang="zh-CN" sz="2000" baseline="3000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+</a:t>
            </a:r>
            <a:r>
              <a:rPr lang="en-US" altLang="zh-CN" sz="200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e</a:t>
            </a:r>
            <a:r>
              <a:rPr lang="en-US" altLang="zh-CN" sz="2000" baseline="30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-</a:t>
            </a:r>
            <a:r>
              <a:rPr lang="zh-CN" altLang="en-US" sz="2000" baseline="30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collider</a:t>
            </a:r>
            <a:r>
              <a:rPr lang="zh-CN" altLang="en-US" sz="2000" baseline="30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@~10 GeV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）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at KEK in Japan (2020 -)</a:t>
            </a:r>
          </a:p>
          <a:p>
            <a:pPr lvl="1"/>
            <a:r>
              <a:rPr lang="en-US" altLang="zh-CN" sz="1800" dirty="0"/>
              <a:t>Higher energy</a:t>
            </a:r>
            <a:r>
              <a:rPr lang="zh-CN" altLang="en-US" sz="1800" dirty="0"/>
              <a:t>，</a:t>
            </a:r>
            <a:r>
              <a:rPr lang="en-US" altLang="zh-CN" sz="1800" dirty="0"/>
              <a:t>higher luminosity</a:t>
            </a:r>
          </a:p>
          <a:p>
            <a:r>
              <a:rPr lang="en-US" altLang="zh-CN" sz="2000" dirty="0" err="1"/>
              <a:t>GlueX</a:t>
            </a:r>
            <a:r>
              <a:rPr lang="en-US" altLang="zh-CN" sz="2000" dirty="0"/>
              <a:t> (e</a:t>
            </a:r>
            <a:r>
              <a:rPr lang="zh-CN" altLang="en-US" sz="2000" dirty="0"/>
              <a:t> </a:t>
            </a:r>
            <a:r>
              <a:rPr lang="en-US" altLang="zh-CN" sz="2000" dirty="0"/>
              <a:t>on</a:t>
            </a:r>
            <a:r>
              <a:rPr lang="zh-CN" altLang="en-US" sz="2000" dirty="0"/>
              <a:t> </a:t>
            </a:r>
            <a:r>
              <a:rPr lang="en-US" altLang="zh-CN" sz="2000" dirty="0"/>
              <a:t>target)</a:t>
            </a:r>
            <a:r>
              <a:rPr lang="zh-CN" altLang="en-US" sz="2000" dirty="0"/>
              <a:t> </a:t>
            </a:r>
            <a:r>
              <a:rPr lang="en-US" altLang="zh-CN" sz="2000" dirty="0"/>
              <a:t>experiment</a:t>
            </a:r>
            <a:r>
              <a:rPr lang="zh-CN" altLang="en-US" sz="2000" dirty="0"/>
              <a:t> </a:t>
            </a:r>
            <a:r>
              <a:rPr lang="en-US" altLang="zh-CN" sz="2000" dirty="0"/>
              <a:t>at </a:t>
            </a:r>
            <a:r>
              <a:rPr lang="en-US" altLang="zh-CN" sz="2000" dirty="0" err="1"/>
              <a:t>Jlab</a:t>
            </a:r>
            <a:r>
              <a:rPr lang="en-US" altLang="zh-CN" sz="2000" dirty="0"/>
              <a:t> in the US</a:t>
            </a:r>
          </a:p>
          <a:p>
            <a:endParaRPr lang="en-US" altLang="zh-CN" sz="2000" dirty="0"/>
          </a:p>
          <a:p>
            <a:pPr lvl="1"/>
            <a:endParaRPr lang="zh-CN" altLang="en-US" dirty="0"/>
          </a:p>
        </p:txBody>
      </p:sp>
      <p:pic>
        <p:nvPicPr>
          <p:cNvPr id="4" name="Picture 2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305346" y="983226"/>
            <a:ext cx="3739169" cy="2237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PANDA Target Spectrometer (side view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686" y="3710551"/>
            <a:ext cx="3534488" cy="283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平行四边形 5"/>
          <p:cNvSpPr/>
          <p:nvPr/>
        </p:nvSpPr>
        <p:spPr>
          <a:xfrm>
            <a:off x="0" y="1116330"/>
            <a:ext cx="12190095" cy="2047240"/>
          </a:xfrm>
          <a:prstGeom prst="parallelogram">
            <a:avLst>
              <a:gd name="adj" fmla="val 3706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7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4000" b="1">
              <a:solidFill>
                <a:prstClr val="white"/>
              </a:solidFill>
            </a:endParaRPr>
          </a:p>
        </p:txBody>
      </p:sp>
      <p:sp>
        <p:nvSpPr>
          <p:cNvPr id="206850" name="标题 1"/>
          <p:cNvSpPr>
            <a:spLocks noGrp="1"/>
          </p:cNvSpPr>
          <p:nvPr>
            <p:ph type="title" idx="4294967295"/>
          </p:nvPr>
        </p:nvSpPr>
        <p:spPr>
          <a:xfrm>
            <a:off x="254000" y="45720"/>
            <a:ext cx="11795760" cy="850265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Quarks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Beijing Electron-Positron Collider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BEPC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</a:p>
        </p:txBody>
      </p:sp>
      <p:sp>
        <p:nvSpPr>
          <p:cNvPr id="206851" name="内容占位符 21"/>
          <p:cNvSpPr txBox="1"/>
          <p:nvPr/>
        </p:nvSpPr>
        <p:spPr bwMode="auto">
          <a:xfrm>
            <a:off x="450850" y="1069975"/>
            <a:ext cx="5294342" cy="221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fontAlgn="base" hangingPunct="1">
              <a:spcBef>
                <a:spcPts val="600"/>
              </a:spcBef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Beginning of Particle Physics in China</a:t>
            </a:r>
          </a:p>
          <a:p>
            <a:pPr algn="just" eaLnBrk="1" fontAlgn="base" hangingPunct="1">
              <a:spcBef>
                <a:spcPts val="600"/>
              </a:spcBef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Construction of BEPC: 1984-1988</a:t>
            </a:r>
            <a:endParaRPr lang="et-EE" altLang="zh-CN" sz="20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eaLnBrk="1" fontAlgn="base" hangingPunct="1">
              <a:spcBef>
                <a:spcPts val="600"/>
              </a:spcBef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Upgrade of BEPC: 2004-2009</a:t>
            </a:r>
          </a:p>
          <a:p>
            <a:pPr algn="just" eaLnBrk="1" fontAlgn="base" hangingPunct="1">
              <a:spcBef>
                <a:spcPts val="600"/>
              </a:spcBef>
              <a:buFont typeface="Wingdings" panose="05000000000000000000" charset="0"/>
              <a:buChar char="n"/>
            </a:pPr>
            <a:endParaRPr lang="en-US" altLang="zh-CN" sz="20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eaLnBrk="1" fontAlgn="base" hangingPunct="1">
              <a:spcBef>
                <a:spcPts val="600"/>
              </a:spcBef>
              <a:buFont typeface="Wingdings" panose="05000000000000000000" charset="0"/>
              <a:buChar char="n"/>
            </a:pPr>
            <a:r>
              <a:rPr lang="en-US" altLang="zh-CN" sz="2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For physics of light hadrons, exotic hadrons, QCD study and SM test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5861050" y="1115060"/>
            <a:ext cx="5720724" cy="5496255"/>
            <a:chOff x="9638" y="1518"/>
            <a:chExt cx="9009" cy="8985"/>
          </a:xfrm>
        </p:grpSpPr>
        <p:pic>
          <p:nvPicPr>
            <p:cNvPr id="206852" name="Picture 3" descr="bepc-tu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2" y="1518"/>
              <a:ext cx="8995" cy="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组合 3"/>
            <p:cNvGrpSpPr/>
            <p:nvPr/>
          </p:nvGrpSpPr>
          <p:grpSpPr>
            <a:xfrm>
              <a:off x="9638" y="6085"/>
              <a:ext cx="8995" cy="4418"/>
              <a:chOff x="7751" y="6085"/>
              <a:chExt cx="8995" cy="4418"/>
            </a:xfrm>
          </p:grpSpPr>
          <p:graphicFrame>
            <p:nvGraphicFramePr>
              <p:cNvPr id="206853" name="内容占位符 3"/>
              <p:cNvGraphicFramePr/>
              <p:nvPr/>
            </p:nvGraphicFramePr>
            <p:xfrm>
              <a:off x="7751" y="6085"/>
              <a:ext cx="8995" cy="44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4" imgW="8229600" imgH="4523105" progId="Excel.Sheet.8">
                      <p:embed/>
                    </p:oleObj>
                  </mc:Choice>
                  <mc:Fallback>
                    <p:oleObj r:id="rId4" imgW="8229600" imgH="4523105" progId="Excel.Sheet.8">
                      <p:embed/>
                      <p:pic>
                        <p:nvPicPr>
                          <p:cNvPr id="0" name="图片 1046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51" y="6085"/>
                            <a:ext cx="8995" cy="4418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3" name="组合 2"/>
              <p:cNvGrpSpPr/>
              <p:nvPr/>
            </p:nvGrpSpPr>
            <p:grpSpPr>
              <a:xfrm>
                <a:off x="9308" y="6888"/>
                <a:ext cx="5780" cy="2912"/>
                <a:chOff x="9308" y="6888"/>
                <a:chExt cx="5780" cy="2912"/>
              </a:xfrm>
            </p:grpSpPr>
            <p:sp>
              <p:nvSpPr>
                <p:cNvPr id="7" name="矩形 6"/>
                <p:cNvSpPr/>
                <p:nvPr/>
              </p:nvSpPr>
              <p:spPr>
                <a:xfrm rot="21300000">
                  <a:off x="9430" y="9068"/>
                  <a:ext cx="895" cy="13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矩形 7"/>
                <p:cNvSpPr/>
                <p:nvPr/>
              </p:nvSpPr>
              <p:spPr>
                <a:xfrm rot="21300000">
                  <a:off x="9800" y="8830"/>
                  <a:ext cx="1830" cy="1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" name="矩形 8"/>
                <p:cNvSpPr/>
                <p:nvPr/>
              </p:nvSpPr>
              <p:spPr>
                <a:xfrm rot="21300000">
                  <a:off x="11915" y="8335"/>
                  <a:ext cx="1585" cy="13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矩形 9"/>
                <p:cNvSpPr/>
                <p:nvPr/>
              </p:nvSpPr>
              <p:spPr>
                <a:xfrm rot="21000000" flipV="1">
                  <a:off x="13983" y="7603"/>
                  <a:ext cx="950" cy="14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矩形 10"/>
                <p:cNvSpPr/>
                <p:nvPr/>
              </p:nvSpPr>
              <p:spPr>
                <a:xfrm rot="21300000">
                  <a:off x="13600" y="7925"/>
                  <a:ext cx="353" cy="13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859" name="矩形 12"/>
                <p:cNvSpPr>
                  <a:spLocks noChangeArrowheads="1"/>
                </p:cNvSpPr>
                <p:nvPr/>
              </p:nvSpPr>
              <p:spPr bwMode="auto">
                <a:xfrm>
                  <a:off x="9308" y="9350"/>
                  <a:ext cx="1180" cy="450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fontAlgn="base" hangingPunct="1">
                    <a:spcBef>
                      <a:spcPct val="5000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zh-CN" sz="1200" b="1">
                      <a:solidFill>
                        <a:srgbClr val="3333FF"/>
                      </a:solidFill>
                    </a:rPr>
                    <a:t>ADONE</a:t>
                  </a:r>
                </a:p>
              </p:txBody>
            </p:sp>
            <p:sp>
              <p:nvSpPr>
                <p:cNvPr id="206860" name="矩形 15"/>
                <p:cNvSpPr>
                  <a:spLocks noChangeArrowheads="1"/>
                </p:cNvSpPr>
                <p:nvPr/>
              </p:nvSpPr>
              <p:spPr bwMode="auto">
                <a:xfrm>
                  <a:off x="13315" y="6888"/>
                  <a:ext cx="935" cy="450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fontAlgn="base" hangingPunct="1">
                    <a:spcBef>
                      <a:spcPct val="5000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zh-CN" sz="1200" b="1">
                      <a:solidFill>
                        <a:srgbClr val="C00000"/>
                      </a:solidFill>
                    </a:rPr>
                    <a:t>BEPCII</a:t>
                  </a:r>
                </a:p>
              </p:txBody>
            </p:sp>
            <p:sp>
              <p:nvSpPr>
                <p:cNvPr id="206861" name="矩形 16"/>
                <p:cNvSpPr>
                  <a:spLocks noChangeArrowheads="1"/>
                </p:cNvSpPr>
                <p:nvPr/>
              </p:nvSpPr>
              <p:spPr bwMode="auto">
                <a:xfrm>
                  <a:off x="14098" y="8108"/>
                  <a:ext cx="990" cy="450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fontAlgn="base" hangingPunct="1">
                    <a:spcBef>
                      <a:spcPct val="5000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zh-CN" sz="1200" b="1">
                      <a:solidFill>
                        <a:srgbClr val="3333FF"/>
                      </a:solidFill>
                    </a:rPr>
                    <a:t>CESRc</a:t>
                  </a:r>
                </a:p>
              </p:txBody>
            </p:sp>
            <p:sp>
              <p:nvSpPr>
                <p:cNvPr id="206862" name="矩形 17"/>
                <p:cNvSpPr>
                  <a:spLocks noChangeArrowheads="1"/>
                </p:cNvSpPr>
                <p:nvPr/>
              </p:nvSpPr>
              <p:spPr bwMode="auto">
                <a:xfrm>
                  <a:off x="11818" y="7833"/>
                  <a:ext cx="890" cy="450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fontAlgn="base" hangingPunct="1">
                    <a:spcBef>
                      <a:spcPct val="5000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zh-CN" sz="1200" b="1">
                      <a:solidFill>
                        <a:srgbClr val="C00000"/>
                      </a:solidFill>
                    </a:rPr>
                    <a:t>BEPC</a:t>
                  </a:r>
                </a:p>
              </p:txBody>
            </p:sp>
            <p:sp>
              <p:nvSpPr>
                <p:cNvPr id="206863" name="矩形 18"/>
                <p:cNvSpPr>
                  <a:spLocks noChangeArrowheads="1"/>
                </p:cNvSpPr>
                <p:nvPr/>
              </p:nvSpPr>
              <p:spPr bwMode="auto">
                <a:xfrm>
                  <a:off x="10715" y="8953"/>
                  <a:ext cx="1125" cy="450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fontAlgn="base" hangingPunct="1">
                    <a:spcBef>
                      <a:spcPct val="5000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zh-CN" sz="1200" b="1">
                      <a:solidFill>
                        <a:srgbClr val="3333FF"/>
                      </a:solidFill>
                    </a:rPr>
                    <a:t>SPEAR</a:t>
                  </a:r>
                </a:p>
              </p:txBody>
            </p:sp>
            <p:sp>
              <p:nvSpPr>
                <p:cNvPr id="17" name="矩形 16"/>
                <p:cNvSpPr/>
                <p:nvPr/>
              </p:nvSpPr>
              <p:spPr>
                <a:xfrm rot="21300000" flipV="1">
                  <a:off x="13275" y="8638"/>
                  <a:ext cx="820" cy="9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矩形 17"/>
                <p:cNvSpPr/>
                <p:nvPr/>
              </p:nvSpPr>
              <p:spPr>
                <a:xfrm rot="21300000">
                  <a:off x="10228" y="8690"/>
                  <a:ext cx="332" cy="15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866" name="矩形 18"/>
                <p:cNvSpPr>
                  <a:spLocks noChangeArrowheads="1"/>
                </p:cNvSpPr>
                <p:nvPr/>
              </p:nvSpPr>
              <p:spPr bwMode="auto">
                <a:xfrm>
                  <a:off x="9698" y="8163"/>
                  <a:ext cx="1215" cy="450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fontAlgn="base" hangingPunct="1">
                    <a:spcBef>
                      <a:spcPct val="5000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zh-CN" sz="1200" b="1">
                      <a:solidFill>
                        <a:srgbClr val="3333FF"/>
                      </a:solidFill>
                    </a:rPr>
                    <a:t>DORIS</a:t>
                  </a:r>
                  <a:r>
                    <a:rPr lang="zh-CN" altLang="en-US" sz="1200" b="1">
                      <a:solidFill>
                        <a:srgbClr val="3333FF"/>
                      </a:solidFill>
                    </a:rPr>
                    <a:t> </a:t>
                  </a:r>
                  <a:r>
                    <a:rPr lang="en-US" altLang="zh-CN" sz="1200" b="1">
                      <a:solidFill>
                        <a:srgbClr val="3333FF"/>
                      </a:solidFill>
                    </a:rPr>
                    <a:t>I</a:t>
                  </a:r>
                </a:p>
              </p:txBody>
            </p:sp>
          </p:grpSp>
        </p:grpSp>
      </p:grpSp>
      <p:pic>
        <p:nvPicPr>
          <p:cNvPr id="206868" name="Picture 2062" descr="3区磁铁(2)2006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" y="3484245"/>
            <a:ext cx="4337685" cy="294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74023-9400-4AE0-A4DC-76AFF2537E17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12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6" name="矩形 25"/>
          <p:cNvSpPr/>
          <p:nvPr>
            <p:custDataLst>
              <p:tags r:id="rId1"/>
            </p:custDataLst>
          </p:nvPr>
        </p:nvSpPr>
        <p:spPr>
          <a:xfrm>
            <a:off x="635" y="279400"/>
            <a:ext cx="133350" cy="504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en-US" altLang="zh-CN" sz="3600" u="none" dirty="0">
                <a:solidFill>
                  <a:srgbClr val="FF0000"/>
                </a:solidFill>
              </a:rPr>
              <a:t>BEPCII/BESIII</a:t>
            </a:r>
            <a:endParaRPr lang="zh-CN" altLang="en-US" sz="3600" u="none" dirty="0">
              <a:solidFill>
                <a:srgbClr val="FF0000"/>
              </a:solidFill>
            </a:endParaRPr>
          </a:p>
        </p:txBody>
      </p:sp>
      <p:pic>
        <p:nvPicPr>
          <p:cNvPr id="359427" name="Picture 2051" descr="antechamber-01122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5" r="15135"/>
          <a:stretch>
            <a:fillRect/>
          </a:stretch>
        </p:blipFill>
        <p:spPr bwMode="auto">
          <a:xfrm>
            <a:off x="723901" y="795957"/>
            <a:ext cx="3835172" cy="339825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59432" name="Line 940"/>
          <p:cNvSpPr>
            <a:spLocks noChangeShapeType="1"/>
          </p:cNvSpPr>
          <p:nvPr/>
        </p:nvSpPr>
        <p:spPr bwMode="auto">
          <a:xfrm flipH="1">
            <a:off x="2647122" y="3435118"/>
            <a:ext cx="22965" cy="528953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</a:pPr>
            <a:endParaRPr lang="zh-CN" altLang="en-US" sz="2000" b="1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5943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6" r="8665"/>
          <a:stretch>
            <a:fillRect/>
          </a:stretch>
        </p:blipFill>
        <p:spPr bwMode="auto">
          <a:xfrm>
            <a:off x="1392310" y="1321565"/>
            <a:ext cx="2467658" cy="224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defRPr/>
            </a:pPr>
            <a:fld id="{282C7340-CD46-441C-84C5-0BB0B3FA60BD}" type="slidenum">
              <a:rPr lang="zh-CN" altLang="en-US" b="1">
                <a:latin typeface="Times New Roman" panose="02020603050405020304"/>
              </a:rPr>
              <a:t>13</a:t>
            </a:fld>
            <a:endParaRPr lang="zh-CN" altLang="en-US" b="1">
              <a:latin typeface="Times New Roman" panose="02020603050405020304"/>
            </a:endParaRPr>
          </a:p>
        </p:txBody>
      </p:sp>
      <p:pic>
        <p:nvPicPr>
          <p:cNvPr id="26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337" y="1050694"/>
            <a:ext cx="6537024" cy="3143522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392310" y="4348480"/>
            <a:ext cx="9550010" cy="2395836"/>
          </a:xfrm>
          <a:prstGeom prst="rect">
            <a:avLst/>
          </a:prstGeom>
        </p:spPr>
      </p:pic>
      <p:sp>
        <p:nvSpPr>
          <p:cNvPr id="27" name="灯片编号占位符 1"/>
          <p:cNvSpPr>
            <a:spLocks noGrp="1"/>
          </p:cNvSpPr>
          <p:nvPr/>
        </p:nvSpPr>
        <p:spPr>
          <a:xfrm>
            <a:off x="7488310" y="6626680"/>
            <a:ext cx="2430912" cy="2919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313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565" algn="l" defTabSz="913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130" algn="l" defTabSz="913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695" algn="l" defTabSz="913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895" algn="l" defTabSz="913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460" algn="l" defTabSz="913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025" algn="l" defTabSz="913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590" algn="l" defTabSz="913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3155" algn="l" defTabSz="913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88094" y="182245"/>
            <a:ext cx="9694545" cy="84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3489" name="标题 1"/>
          <p:cNvSpPr>
            <a:spLocks noGrp="1"/>
          </p:cNvSpPr>
          <p:nvPr>
            <p:ph type="title" idx="4294967295"/>
          </p:nvPr>
        </p:nvSpPr>
        <p:spPr>
          <a:xfrm>
            <a:off x="523875" y="229235"/>
            <a:ext cx="11373485" cy="682625"/>
          </a:xfrm>
          <a:ln>
            <a:noFill/>
          </a:ln>
        </p:spPr>
        <p:txBody>
          <a:bodyPr vert="horz" wrap="square" lIns="91416" tIns="45708" rIns="91416" bIns="45708" numCol="1" rtlCol="0" anchor="ctr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rPr>
              <a:t>Great results from BEPCII/BESIII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938935" y="4042393"/>
            <a:ext cx="3983674" cy="2684181"/>
            <a:chOff x="3250" y="1923"/>
            <a:chExt cx="4550" cy="4455"/>
          </a:xfrm>
        </p:grpSpPr>
        <p:pic>
          <p:nvPicPr>
            <p:cNvPr id="303108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0" y="1923"/>
              <a:ext cx="4550" cy="44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3109" name="TextBox 10"/>
            <p:cNvSpPr txBox="1"/>
            <p:nvPr/>
          </p:nvSpPr>
          <p:spPr>
            <a:xfrm>
              <a:off x="4132" y="2195"/>
              <a:ext cx="1807" cy="41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16" tIns="45708" rIns="91416" bIns="45708">
              <a:spAutoFit/>
            </a:bodyPr>
            <a:lstStyle>
              <a:lvl1pPr marL="227330" indent="-227330" algn="l" defTabSz="9131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b="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1pPr>
              <a:lvl2pPr marL="6845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2pPr>
              <a:lvl3pPr marL="11417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9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1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zh-CN" sz="1400" b="1" dirty="0">
                  <a:solidFill>
                    <a:srgbClr val="FF0000"/>
                  </a:solidFill>
                  <a:latin typeface="Malgun Gothic" panose="020B0503020000020004" charset="-127"/>
                  <a:ea typeface="Malgun Gothic" panose="020B0503020000020004" charset="-127"/>
                  <a:cs typeface="Malgun Gothic" panose="020B0503020000020004" charset="-127"/>
                </a:rPr>
                <a:t>Z</a:t>
              </a:r>
              <a:r>
                <a:rPr lang="en-US" altLang="zh-CN" sz="1400" b="1" baseline="-25000" dirty="0">
                  <a:solidFill>
                    <a:srgbClr val="FF0000"/>
                  </a:solidFill>
                  <a:latin typeface="Malgun Gothic" panose="020B0503020000020004" charset="-127"/>
                  <a:ea typeface="Malgun Gothic" panose="020B0503020000020004" charset="-127"/>
                  <a:cs typeface="Malgun Gothic" panose="020B0503020000020004" charset="-127"/>
                </a:rPr>
                <a:t>c</a:t>
              </a:r>
              <a:r>
                <a:rPr lang="en-US" altLang="zh-CN" sz="1400" b="1" baseline="30000" dirty="0">
                  <a:solidFill>
                    <a:srgbClr val="FF0000"/>
                  </a:solidFill>
                  <a:latin typeface="Malgun Gothic" panose="020B0503020000020004" charset="-127"/>
                  <a:ea typeface="Malgun Gothic" panose="020B0503020000020004" charset="-127"/>
                  <a:cs typeface="Malgun Gothic" panose="020B0503020000020004" charset="-127"/>
                  <a:sym typeface="Symbol" panose="05050102010706020507" pitchFamily="18" charset="2"/>
                </a:rPr>
                <a:t></a:t>
              </a:r>
              <a:r>
                <a:rPr lang="en-US" altLang="zh-CN" sz="1400" b="1" dirty="0">
                  <a:solidFill>
                    <a:srgbClr val="FF0000"/>
                  </a:solidFill>
                  <a:latin typeface="Malgun Gothic" panose="020B0503020000020004" charset="-127"/>
                  <a:ea typeface="Malgun Gothic" panose="020B0503020000020004" charset="-127"/>
                  <a:cs typeface="Malgun Gothic" panose="020B0503020000020004" charset="-127"/>
                </a:rPr>
                <a:t>(3900)</a:t>
              </a:r>
              <a:endParaRPr lang="en-US" altLang="zh-CN" sz="1400" b="1" baseline="30000" dirty="0">
                <a:solidFill>
                  <a:srgbClr val="FF0000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</a:endParaRPr>
            </a:p>
          </p:txBody>
        </p:sp>
      </p:grpSp>
      <p:sp>
        <p:nvSpPr>
          <p:cNvPr id="7" name="矩形 1"/>
          <p:cNvSpPr/>
          <p:nvPr/>
        </p:nvSpPr>
        <p:spPr>
          <a:xfrm>
            <a:off x="417790" y="1012824"/>
            <a:ext cx="6602443" cy="30008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7330" indent="-227330" algn="l" defTabSz="9131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4530" indent="-227330" algn="l" defTabSz="91313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1730" indent="-227330" algn="l" defTabSz="91313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930" indent="-227330" algn="l" defTabSz="91313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7330" algn="l" defTabSz="91313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rgbClr val="000000"/>
                </a:solidFill>
              </a:rPr>
              <a:t>New hadrons were searched for in the last 50 </a:t>
            </a:r>
            <a:r>
              <a:rPr lang="en-US" altLang="zh-CN" sz="2000" dirty="0" err="1">
                <a:solidFill>
                  <a:srgbClr val="000000"/>
                </a:solidFill>
              </a:rPr>
              <a:t>yrs</a:t>
            </a:r>
            <a:endParaRPr lang="en-US" altLang="zh-CN" sz="2000" dirty="0">
              <a:solidFill>
                <a:srgbClr val="000000"/>
              </a:solidFill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rgbClr val="000000"/>
                </a:solidFill>
                <a:latin typeface="+mj-ea"/>
                <a:ea typeface="+mj-ea"/>
              </a:rPr>
              <a:t>In 2013, BESIII discovered 4-quark</a:t>
            </a:r>
            <a:r>
              <a:rPr lang="zh-CN" altLang="en-US" sz="2000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+mj-ea"/>
                <a:ea typeface="+mj-ea"/>
              </a:rPr>
              <a:t>states</a:t>
            </a:r>
            <a:r>
              <a:rPr lang="zh-CN" altLang="en-US" sz="2000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en-US" altLang="zh-CN" sz="2000" dirty="0" err="1">
                <a:solidFill>
                  <a:srgbClr val="C00000"/>
                </a:solidFill>
                <a:latin typeface="+mj-ea"/>
                <a:ea typeface="+mj-ea"/>
              </a:rPr>
              <a:t>Z</a:t>
            </a:r>
            <a:r>
              <a:rPr lang="en-US" altLang="zh-CN" sz="2000" baseline="-25000" dirty="0" err="1">
                <a:solidFill>
                  <a:srgbClr val="C00000"/>
                </a:solidFill>
                <a:latin typeface="+mj-ea"/>
                <a:ea typeface="+mj-ea"/>
              </a:rPr>
              <a:t>c</a:t>
            </a:r>
            <a:r>
              <a:rPr lang="en-US" altLang="zh-CN" sz="2000" baseline="30000" dirty="0">
                <a:solidFill>
                  <a:srgbClr val="C00000"/>
                </a:solidFill>
                <a:latin typeface="+mj-ea"/>
                <a:ea typeface="+mj-ea"/>
                <a:sym typeface="Symbol" panose="05050102010706020507"/>
              </a:rPr>
              <a:t></a:t>
            </a:r>
            <a:r>
              <a:rPr lang="en-US" altLang="zh-CN" sz="2000" dirty="0">
                <a:solidFill>
                  <a:srgbClr val="C00000"/>
                </a:solidFill>
                <a:latin typeface="+mj-ea"/>
                <a:ea typeface="+mj-ea"/>
              </a:rPr>
              <a:t>(3900) </a:t>
            </a:r>
            <a:r>
              <a:rPr lang="zh-CN" altLang="en-US" sz="2000" dirty="0">
                <a:latin typeface="+mj-ea"/>
                <a:ea typeface="+mj-ea"/>
              </a:rPr>
              <a:t>，</a:t>
            </a:r>
            <a:r>
              <a:rPr lang="en-US" altLang="zh-CN" sz="2000" dirty="0">
                <a:latin typeface="+mj-ea"/>
                <a:ea typeface="+mj-ea"/>
              </a:rPr>
              <a:t>and </a:t>
            </a:r>
            <a:r>
              <a:rPr lang="en-US" altLang="zh-CN" sz="2000" dirty="0">
                <a:solidFill>
                  <a:srgbClr val="C00000"/>
                </a:solidFill>
                <a:latin typeface="+mj-ea"/>
                <a:ea typeface="+mj-ea"/>
              </a:rPr>
              <a:t>Z</a:t>
            </a:r>
            <a:r>
              <a:rPr lang="en-US" altLang="zh-CN" sz="2000" baseline="-25000" dirty="0">
                <a:solidFill>
                  <a:srgbClr val="C00000"/>
                </a:solidFill>
                <a:latin typeface="+mj-ea"/>
                <a:ea typeface="+mj-ea"/>
              </a:rPr>
              <a:t>c</a:t>
            </a:r>
            <a:r>
              <a:rPr lang="en-US" altLang="zh-CN" sz="2000" baseline="30000" dirty="0">
                <a:solidFill>
                  <a:srgbClr val="C00000"/>
                </a:solidFill>
                <a:latin typeface="+mj-ea"/>
                <a:ea typeface="+mj-ea"/>
                <a:sym typeface="Symbol" panose="05050102010706020507" pitchFamily="18" charset="2"/>
              </a:rPr>
              <a:t>0</a:t>
            </a:r>
            <a:r>
              <a:rPr lang="en-US" altLang="zh-CN" sz="2000" dirty="0">
                <a:solidFill>
                  <a:srgbClr val="C00000"/>
                </a:solidFill>
                <a:latin typeface="+mj-ea"/>
                <a:ea typeface="+mj-ea"/>
              </a:rPr>
              <a:t>(3900),</a:t>
            </a:r>
            <a:r>
              <a:rPr lang="zh-CN" altLang="en-US" sz="2000" dirty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+mj-ea"/>
                <a:ea typeface="+mj-ea"/>
              </a:rPr>
              <a:t>Z</a:t>
            </a:r>
            <a:r>
              <a:rPr lang="en-US" altLang="zh-CN" sz="2000" baseline="-25000" dirty="0">
                <a:solidFill>
                  <a:srgbClr val="C00000"/>
                </a:solidFill>
                <a:latin typeface="+mj-ea"/>
                <a:ea typeface="+mj-ea"/>
              </a:rPr>
              <a:t>c</a:t>
            </a:r>
            <a:r>
              <a:rPr lang="en-US" altLang="zh-CN" sz="2000" baseline="30000" dirty="0">
                <a:solidFill>
                  <a:srgbClr val="C00000"/>
                </a:solidFill>
                <a:latin typeface="+mj-ea"/>
                <a:ea typeface="+mj-ea"/>
                <a:sym typeface="Symbol" panose="05050102010706020507" pitchFamily="18" charset="2"/>
              </a:rPr>
              <a:t>0</a:t>
            </a:r>
            <a:r>
              <a:rPr lang="en-US" altLang="zh-CN" sz="2000" dirty="0">
                <a:solidFill>
                  <a:srgbClr val="C00000"/>
                </a:solidFill>
                <a:latin typeface="+mj-ea"/>
                <a:ea typeface="+mj-ea"/>
              </a:rPr>
              <a:t>(4020),</a:t>
            </a:r>
            <a:r>
              <a:rPr lang="zh-CN" altLang="en-US" sz="2000" dirty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en-US" altLang="zh-CN" sz="2000" dirty="0" err="1">
                <a:solidFill>
                  <a:srgbClr val="C00000"/>
                </a:solidFill>
                <a:latin typeface="+mj-ea"/>
                <a:ea typeface="+mj-ea"/>
              </a:rPr>
              <a:t>Z</a:t>
            </a:r>
            <a:r>
              <a:rPr lang="en-US" altLang="zh-CN" sz="2000" baseline="-25000" dirty="0" err="1">
                <a:solidFill>
                  <a:srgbClr val="C00000"/>
                </a:solidFill>
                <a:latin typeface="+mj-ea"/>
                <a:ea typeface="+mj-ea"/>
              </a:rPr>
              <a:t>cs</a:t>
            </a:r>
            <a:r>
              <a:rPr lang="en-US" altLang="zh-CN" sz="2000" dirty="0">
                <a:solidFill>
                  <a:srgbClr val="C00000"/>
                </a:solidFill>
                <a:latin typeface="+mj-ea"/>
                <a:ea typeface="+mj-ea"/>
              </a:rPr>
              <a:t>(3985) </a:t>
            </a:r>
            <a:r>
              <a:rPr lang="en-US" altLang="zh-CN" sz="2000" dirty="0">
                <a:latin typeface="+mj-ea"/>
                <a:ea typeface="+mj-ea"/>
              </a:rPr>
              <a:t>afterwards</a:t>
            </a:r>
            <a:r>
              <a:rPr lang="zh-CN" altLang="en-US" sz="2000" dirty="0">
                <a:latin typeface="+mj-ea"/>
                <a:ea typeface="+mj-ea"/>
              </a:rPr>
              <a:t>，</a:t>
            </a:r>
            <a:r>
              <a:rPr lang="en-US" altLang="zh-CN" sz="2000" dirty="0">
                <a:latin typeface="+mj-ea"/>
                <a:ea typeface="+mj-ea"/>
              </a:rPr>
              <a:t>provided strong evidence for the existence of exotic hadrons</a:t>
            </a:r>
          </a:p>
          <a:p>
            <a:pPr marL="713105" lvl="1" indent="-255905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kumimoji="1" lang="en-US" altLang="zh-CN" sz="1800" dirty="0">
                <a:latin typeface="+mn-ea"/>
                <a:ea typeface="+mn-ea"/>
                <a:cs typeface="黑体" panose="02010609060101010101" charset="-122"/>
              </a:rPr>
              <a:t>Well covered by international media</a:t>
            </a:r>
          </a:p>
          <a:p>
            <a:pPr marL="713105" lvl="1" indent="-255905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kumimoji="1" lang="en-US" altLang="zh-CN" sz="1800" dirty="0">
                <a:latin typeface="+mn-ea"/>
                <a:ea typeface="+mn-ea"/>
                <a:cs typeface="黑体" panose="02010609060101010101" charset="-122"/>
              </a:rPr>
              <a:t>Top results of 2013 selected </a:t>
            </a:r>
            <a:r>
              <a:rPr kumimoji="1" lang="en-US" altLang="zh-CN" sz="1800" dirty="0" err="1">
                <a:latin typeface="+mn-ea"/>
                <a:ea typeface="+mn-ea"/>
                <a:cs typeface="黑体" panose="02010609060101010101" charset="-122"/>
              </a:rPr>
              <a:t>by“Physics”of</a:t>
            </a:r>
            <a:r>
              <a:rPr kumimoji="1" lang="en-US" altLang="zh-CN" sz="1800" dirty="0">
                <a:latin typeface="+mn-ea"/>
                <a:ea typeface="+mn-ea"/>
                <a:cs typeface="黑体" panose="02010609060101010101" charset="-122"/>
              </a:rPr>
              <a:t> APS</a:t>
            </a:r>
          </a:p>
          <a:p>
            <a:pPr marL="713105" lvl="1" indent="-255905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kumimoji="1" lang="en-US" altLang="zh-CN" sz="1800" dirty="0">
                <a:latin typeface="+mn-ea"/>
                <a:ea typeface="+mn-ea"/>
                <a:cs typeface="黑体" panose="02010609060101010101" charset="-122"/>
              </a:rPr>
              <a:t>Citation &gt;1000</a:t>
            </a:r>
          </a:p>
        </p:txBody>
      </p:sp>
      <p:sp>
        <p:nvSpPr>
          <p:cNvPr id="28" name="矩形 27"/>
          <p:cNvSpPr/>
          <p:nvPr/>
        </p:nvSpPr>
        <p:spPr>
          <a:xfrm>
            <a:off x="1642293" y="4497076"/>
            <a:ext cx="1719812" cy="243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16" tIns="45708" rIns="91416" bIns="45708">
            <a:spAutoFit/>
          </a:bodyPr>
          <a:lstStyle/>
          <a:p>
            <a:pPr>
              <a:defRPr/>
            </a:pP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charset="-122"/>
                <a:cs typeface="Arial Unicode MS" pitchFamily="34" charset="-122"/>
                <a:sym typeface="Symbol" panose="05050102010706020507"/>
              </a:rPr>
              <a:t>PRL110, 252001 (2013)</a:t>
            </a:r>
            <a:endParaRPr lang="zh-CN" altLang="en-US" sz="1000" b="1" dirty="0">
              <a:solidFill>
                <a:prstClr val="black"/>
              </a:solidFill>
              <a:latin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21" name="矩形 20"/>
          <p:cNvSpPr/>
          <p:nvPr>
            <p:custDataLst>
              <p:tags r:id="rId1"/>
            </p:custDataLst>
          </p:nvPr>
        </p:nvSpPr>
        <p:spPr>
          <a:xfrm>
            <a:off x="635" y="279400"/>
            <a:ext cx="133350" cy="504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Picture 2" descr="C:\Users\user\Desktop\捕获-Newscientis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320" y="2558415"/>
            <a:ext cx="1785620" cy="1358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3" descr="C:\Users\user\Desktop\捕获-wir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448" y="1087968"/>
            <a:ext cx="2273935" cy="281559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" name="组合 22"/>
          <p:cNvGrpSpPr/>
          <p:nvPr/>
        </p:nvGrpSpPr>
        <p:grpSpPr>
          <a:xfrm>
            <a:off x="6987941" y="1104100"/>
            <a:ext cx="2601061" cy="2815590"/>
            <a:chOff x="211" y="1700"/>
            <a:chExt cx="6052" cy="8860"/>
          </a:xfrm>
        </p:grpSpPr>
        <p:pic>
          <p:nvPicPr>
            <p:cNvPr id="24" name="Picture 4" descr="C:\Users\user\Desktop\捕获-natur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1" y="5648"/>
              <a:ext cx="2900" cy="49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" name="Picture 2" descr="C:\Users\user\Desktop\捕获-physics-world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11" y="5648"/>
              <a:ext cx="3151" cy="49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" name="图片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1" y="1700"/>
              <a:ext cx="6052" cy="552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7" name="组合 16"/>
          <p:cNvGrpSpPr/>
          <p:nvPr/>
        </p:nvGrpSpPr>
        <p:grpSpPr>
          <a:xfrm>
            <a:off x="5271830" y="4503912"/>
            <a:ext cx="1400179" cy="1385316"/>
            <a:chOff x="6400800" y="2579771"/>
            <a:chExt cx="1219200" cy="1219200"/>
          </a:xfrm>
        </p:grpSpPr>
        <p:sp>
          <p:nvSpPr>
            <p:cNvPr id="18" name="Oval 22"/>
            <p:cNvSpPr>
              <a:spLocks noChangeArrowheads="1"/>
            </p:cNvSpPr>
            <p:nvPr/>
          </p:nvSpPr>
          <p:spPr bwMode="auto">
            <a:xfrm>
              <a:off x="6400800" y="2579771"/>
              <a:ext cx="1219200" cy="1219200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00CC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zh-CN" altLang="en-US" sz="1865">
                <a:solidFill>
                  <a:srgbClr val="000000"/>
                </a:solidFill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6993752" y="3223800"/>
              <a:ext cx="457200" cy="457707"/>
            </a:xfrm>
            <a:prstGeom prst="ellipse">
              <a:avLst/>
            </a:prstGeom>
            <a:gradFill rotWithShape="0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zh-CN" altLang="en-US" sz="1865">
                <a:solidFill>
                  <a:srgbClr val="000000"/>
                </a:solidFill>
              </a:endParaRPr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6564726" y="2710737"/>
              <a:ext cx="457200" cy="457707"/>
            </a:xfrm>
            <a:prstGeom prst="ellipse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zh-CN" altLang="en-US" sz="1865">
                <a:solidFill>
                  <a:srgbClr val="000000"/>
                </a:solidFill>
              </a:endParaRPr>
            </a:p>
          </p:txBody>
        </p:sp>
        <p:sp>
          <p:nvSpPr>
            <p:cNvPr id="27" name="Oval 24"/>
            <p:cNvSpPr>
              <a:spLocks noChangeArrowheads="1"/>
            </p:cNvSpPr>
            <p:nvPr/>
          </p:nvSpPr>
          <p:spPr bwMode="auto">
            <a:xfrm>
              <a:off x="7098632" y="2796338"/>
              <a:ext cx="381000" cy="381001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zh-CN" altLang="en-US" sz="2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30" name="Oval 24"/>
            <p:cNvSpPr>
              <a:spLocks noChangeArrowheads="1"/>
            </p:cNvSpPr>
            <p:nvPr/>
          </p:nvSpPr>
          <p:spPr bwMode="auto">
            <a:xfrm>
              <a:off x="6553200" y="3213435"/>
              <a:ext cx="381000" cy="381001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zh-CN" altLang="en-US" sz="2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134397" y="3889520"/>
            <a:ext cx="23285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</a:rPr>
              <a:t>BESIII: PRL 110, 252001 (2013) </a:t>
            </a:r>
            <a:endParaRPr lang="zh-CN" altLang="en-US" sz="1200" b="1" dirty="0"/>
          </a:p>
        </p:txBody>
      </p:sp>
      <p:pic>
        <p:nvPicPr>
          <p:cNvPr id="39" name="Picture 2" descr="https://ihep.cas.cn/xwdt2022/gnxw/hotnews/2023/202305/W02023051552860980571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130" y="4166198"/>
            <a:ext cx="3561766" cy="246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0" y="1366275"/>
            <a:ext cx="6283685" cy="360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105" y="1627748"/>
            <a:ext cx="5116322" cy="3602504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4" name="矩形 3"/>
          <p:cNvSpPr/>
          <p:nvPr/>
        </p:nvSpPr>
        <p:spPr>
          <a:xfrm>
            <a:off x="7951079" y="909128"/>
            <a:ext cx="356911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Isoscalar 𝟏</a:t>
            </a:r>
            <a:r>
              <a:rPr lang="en-GB" altLang="zh-CN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−+</a:t>
            </a:r>
            <a:r>
              <a:rPr lang="en-GB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𝛈</a:t>
            </a:r>
            <a:r>
              <a:rPr lang="en-GB" altLang="zh-CN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𝟏</a:t>
            </a:r>
            <a:r>
              <a:rPr lang="en-GB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(𝟏𝟖𝟓𝟓)</a:t>
            </a:r>
          </a:p>
          <a:p>
            <a:r>
              <a:rPr lang="en-GB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Hybrid/Molecule/Tetraquark?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512695" y="1791880"/>
            <a:ext cx="23173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6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PRL 129 192002(2022), PRD 106 072012(2022)</a:t>
            </a:r>
          </a:p>
        </p:txBody>
      </p:sp>
      <p:sp>
        <p:nvSpPr>
          <p:cNvPr id="15" name="矩形 14"/>
          <p:cNvSpPr/>
          <p:nvPr/>
        </p:nvSpPr>
        <p:spPr>
          <a:xfrm>
            <a:off x="361950" y="335280"/>
            <a:ext cx="114204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Highlights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30 New Hadrons Discovered at BESIII </a:t>
            </a:r>
            <a:endParaRPr lang="zh-CN" altLang="en-US" sz="5400" dirty="0"/>
          </a:p>
        </p:txBody>
      </p:sp>
      <p:pic>
        <p:nvPicPr>
          <p:cNvPr id="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976" y="5230252"/>
            <a:ext cx="3127024" cy="141848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777011" y="5551818"/>
            <a:ext cx="143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Glueball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？</a:t>
            </a:r>
            <a:endParaRPr lang="zh-CN" altLang="en-US" dirty="0"/>
          </a:p>
        </p:txBody>
      </p:sp>
      <p:pic>
        <p:nvPicPr>
          <p:cNvPr id="1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105" y="5206511"/>
            <a:ext cx="1685778" cy="148472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8560633" y="5845620"/>
            <a:ext cx="2486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force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particle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！</a:t>
            </a:r>
            <a:endParaRPr lang="zh-CN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2630" y="229870"/>
            <a:ext cx="109080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Highlights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 Glueball-like Particle: X(2370)J</a:t>
            </a:r>
            <a:r>
              <a:rPr lang="en-US" altLang="zh-CN" sz="3200" b="1" baseline="30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=0</a:t>
            </a:r>
            <a:r>
              <a:rPr lang="en-US" altLang="zh-CN" sz="3200" b="1" baseline="30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-+ </a:t>
            </a:r>
            <a:endParaRPr lang="zh-CN" altLang="en-US" sz="5400" baseline="30000" dirty="0"/>
          </a:p>
        </p:txBody>
      </p:sp>
      <p:pic>
        <p:nvPicPr>
          <p:cNvPr id="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11" y="920701"/>
            <a:ext cx="3860402" cy="302402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19" y="4050594"/>
            <a:ext cx="2989798" cy="268548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1081615" y="6119160"/>
            <a:ext cx="22685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rgbClr val="1D41D5"/>
                </a:solidFill>
              </a:rPr>
              <a:t>LQCD prediction on glueball</a:t>
            </a:r>
            <a:endParaRPr lang="zh-CN" altLang="en-US" sz="1200" b="1" dirty="0">
              <a:solidFill>
                <a:srgbClr val="1D41D5"/>
              </a:solidFill>
            </a:endParaRP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791" y="1077044"/>
            <a:ext cx="3049796" cy="287783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799" y="1018951"/>
            <a:ext cx="3068551" cy="29326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2513" y="4139392"/>
            <a:ext cx="6991141" cy="22542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" name="椭圆 9"/>
          <p:cNvSpPr/>
          <p:nvPr/>
        </p:nvSpPr>
        <p:spPr>
          <a:xfrm>
            <a:off x="3676973" y="4491856"/>
            <a:ext cx="1056640" cy="3264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>
            <a:stCxn id="10" idx="2"/>
          </p:cNvCxnSpPr>
          <p:nvPr/>
        </p:nvCxnSpPr>
        <p:spPr>
          <a:xfrm flipH="1">
            <a:off x="2149311" y="4655076"/>
            <a:ext cx="1527662" cy="71035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3959225" y="6403975"/>
            <a:ext cx="77743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1D41D5"/>
                </a:solidFill>
                <a:latin typeface="HelveticaNeue"/>
              </a:rPr>
              <a:t>Produced in J/ψ radiative decay; flavor symmetric decay modes</a:t>
            </a:r>
            <a:endParaRPr lang="zh-CN" altLang="en-US" dirty="0">
              <a:solidFill>
                <a:srgbClr val="1D41D5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590309" y="725875"/>
            <a:ext cx="2426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PRL 132 (2024) 181901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184472" y="774046"/>
            <a:ext cx="247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PRL 106, 072002 (2011)</a:t>
            </a:r>
            <a:endParaRPr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solidFill>
                  <a:srgbClr val="FF0000"/>
                </a:solidFill>
                <a:latin typeface="微软雅黑" panose="020B0503020204020204" charset="-122"/>
                <a:sym typeface="+mn-ea"/>
              </a:rPr>
              <a:t>Highlights</a:t>
            </a:r>
            <a:r>
              <a:rPr sz="3600">
                <a:solidFill>
                  <a:srgbClr val="FF0000"/>
                </a:solidFill>
                <a:latin typeface="微软雅黑" panose="020B0503020204020204" charset="-122"/>
                <a:sym typeface="+mn-ea"/>
              </a:rPr>
              <a:t>：</a:t>
            </a:r>
            <a:r>
              <a:rPr kumimoji="1" lang="en-US" altLang="zh-CN" sz="3600" dirty="0">
                <a:solidFill>
                  <a:srgbClr val="FF0000"/>
                </a:solidFill>
                <a:latin typeface="+mn-lt"/>
              </a:rPr>
              <a:t>More Data </a:t>
            </a:r>
            <a:r>
              <a:rPr kumimoji="1" lang="en-US" altLang="zh-CN" sz="36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 </a:t>
            </a:r>
            <a:r>
              <a:rPr kumimoji="1" lang="en-US" altLang="zh-CN" sz="3600" dirty="0">
                <a:solidFill>
                  <a:srgbClr val="FF0000"/>
                </a:solidFill>
                <a:latin typeface="+mn-lt"/>
              </a:rPr>
              <a:t>Fine Structures</a:t>
            </a:r>
            <a:endParaRPr kumimoji="1" lang="zh-CN" altLang="en-US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微软雅黑" panose="020B0503020204020204" charset="-122"/>
              </a:rPr>
              <a:t>17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684428" y="855111"/>
            <a:ext cx="10871766" cy="2633221"/>
            <a:chOff x="684427" y="855111"/>
            <a:chExt cx="10871766" cy="263322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9897" y="1024388"/>
              <a:ext cx="2986599" cy="2463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6602" y="1348127"/>
              <a:ext cx="2829967" cy="1902903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5889728" y="998352"/>
              <a:ext cx="21301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prstClr val="black"/>
                  </a:solidFill>
                  <a:latin typeface="Arial" panose="020B0604020202020204"/>
                  <a:ea typeface="Cambria Math" panose="02040503050406030204" pitchFamily="18" charset="0"/>
                </a:rPr>
                <a:t>PRL106, 072002 (2011) </a:t>
              </a:r>
              <a:endParaRPr lang="zh-CN" altLang="en-US" sz="140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678756" y="874404"/>
              <a:ext cx="18774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  <a:effectLst>
                    <a:outerShdw blurRad="50800" dist="50800" dir="5400000" sx="95000" sy="95000" algn="ctr" rotWithShape="0">
                      <a:prstClr val="white"/>
                    </a:outerShdw>
                    <a:reflection blurRad="6350" stA="55000" endA="300" endPos="45500" dir="5400000" sy="-100000" algn="bl" rotWithShape="0"/>
                  </a:effectLst>
                  <a:latin typeface="Arial" panose="020B0604020202020204"/>
                  <a:ea typeface="Cambria Math" panose="02040503050406030204" pitchFamily="18" charset="0"/>
                </a:rPr>
                <a:t> </a:t>
              </a:r>
              <a:r>
                <a:rPr lang="en-US" altLang="zh-CN" sz="1200" dirty="0">
                  <a:solidFill>
                    <a:srgbClr val="000000"/>
                  </a:solidFill>
                  <a:latin typeface="Arial" panose="020B0604020202020204"/>
                  <a:ea typeface="Cambria Math" panose="02040503050406030204" pitchFamily="18" charset="0"/>
                </a:rPr>
                <a:t>PRL</a:t>
              </a:r>
              <a:r>
                <a:rPr lang="en-US" altLang="zh-CN" sz="1200" dirty="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rPr>
                <a:t>129 (2022) 042001</a:t>
              </a:r>
              <a:r>
                <a:rPr lang="en-US" altLang="zh-CN" sz="1200" dirty="0">
                  <a:solidFill>
                    <a:srgbClr val="000000"/>
                  </a:solidFill>
                  <a:latin typeface="Arial" panose="020B0604020202020204"/>
                  <a:ea typeface="Cambria Math" panose="02040503050406030204" pitchFamily="18" charset="0"/>
                </a:rPr>
                <a:t> </a:t>
              </a:r>
              <a:endParaRPr lang="en-US" altLang="zh-CN" sz="1600" dirty="0">
                <a:solidFill>
                  <a:srgbClr val="000000"/>
                </a:solidFill>
                <a:latin typeface="Arial" panose="020B0604020202020204"/>
                <a:ea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/>
                <p:cNvSpPr txBox="1"/>
                <p:nvPr/>
              </p:nvSpPr>
              <p:spPr>
                <a:xfrm>
                  <a:off x="8276350" y="855111"/>
                  <a:ext cx="1356269" cy="338554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1600" dirty="0">
                      <a:solidFill>
                        <a:srgbClr val="000000"/>
                      </a:solidFill>
                      <a:latin typeface="Arial" panose="020B0604020202020204"/>
                      <a:ea typeface="微软雅黑" panose="020B0503020204020204" charset="-122"/>
                    </a:rPr>
                    <a:t>10 billion J/</a:t>
                  </a:r>
                  <a14:m>
                    <m:oMath xmlns:m="http://schemas.openxmlformats.org/officeDocument/2006/math">
                      <m:r>
                        <a:rPr lang="en-US" altLang="zh-CN" sz="1600" i="1" kern="1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Heiti SC Light" charset="-122"/>
                          <a:cs typeface="Heiti SC Light" charset="-122"/>
                        </a:rPr>
                        <m:t>𝜓</m:t>
                      </m:r>
                    </m:oMath>
                  </a14:m>
                  <a:endParaRPr kumimoji="1" lang="zh-CN" altLang="en-US" sz="1600" dirty="0">
                    <a:solidFill>
                      <a:srgbClr val="000000"/>
                    </a:solidFill>
                    <a:latin typeface="Arial" panose="020B0604020202020204"/>
                    <a:ea typeface="微软雅黑" panose="020B0503020204020204" charset="-122"/>
                  </a:endParaRPr>
                </a:p>
              </p:txBody>
            </p:sp>
          </mc:Choice>
          <mc:Fallback xmlns=""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6350" y="855111"/>
                  <a:ext cx="1356269" cy="338554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/>
                <p:cNvSpPr txBox="1"/>
                <p:nvPr/>
              </p:nvSpPr>
              <p:spPr>
                <a:xfrm>
                  <a:off x="4386892" y="968802"/>
                  <a:ext cx="1527791" cy="338554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1600" dirty="0">
                      <a:solidFill>
                        <a:srgbClr val="000000"/>
                      </a:solidFill>
                      <a:latin typeface="Arial" panose="020B0604020202020204"/>
                      <a:ea typeface="微软雅黑" panose="020B0503020204020204" charset="-122"/>
                    </a:rPr>
                    <a:t>220 Million J/</a:t>
                  </a:r>
                  <a14:m>
                    <m:oMath xmlns:m="http://schemas.openxmlformats.org/officeDocument/2006/math">
                      <m:r>
                        <a:rPr lang="en-US" altLang="zh-CN" sz="1600" i="1" kern="1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Heiti SC Light" charset="-122"/>
                          <a:cs typeface="Heiti SC Light" charset="-122"/>
                        </a:rPr>
                        <m:t>𝜓</m:t>
                      </m:r>
                    </m:oMath>
                  </a14:m>
                  <a:endParaRPr kumimoji="1" lang="zh-CN" altLang="en-US" sz="1600" dirty="0">
                    <a:solidFill>
                      <a:srgbClr val="000000"/>
                    </a:solidFill>
                    <a:latin typeface="Arial" panose="020B0604020202020204"/>
                    <a:ea typeface="微软雅黑" panose="020B0503020204020204" charset="-122"/>
                  </a:endParaRPr>
                </a:p>
              </p:txBody>
            </p:sp>
          </mc:Choice>
          <mc:Fallback xmlns="">
            <p:sp>
              <p:nvSpPr>
                <p:cNvPr id="13" name="文本框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6892" y="968802"/>
                  <a:ext cx="1527791" cy="338554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0032" y="1390026"/>
              <a:ext cx="2718743" cy="200531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/>
                <p:cNvSpPr txBox="1"/>
                <p:nvPr/>
              </p:nvSpPr>
              <p:spPr>
                <a:xfrm>
                  <a:off x="684427" y="998352"/>
                  <a:ext cx="1006814" cy="338554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1600" dirty="0">
                      <a:solidFill>
                        <a:srgbClr val="000000"/>
                      </a:solidFill>
                      <a:latin typeface="Arial" panose="020B0604020202020204"/>
                      <a:ea typeface="微软雅黑" panose="020B0503020204020204" charset="-122"/>
                    </a:rPr>
                    <a:t>58M  J/</a:t>
                  </a:r>
                  <a14:m>
                    <m:oMath xmlns:m="http://schemas.openxmlformats.org/officeDocument/2006/math">
                      <m:r>
                        <a:rPr lang="en-US" altLang="zh-CN" sz="1600" i="1" kern="1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Heiti SC Light" charset="-122"/>
                          <a:cs typeface="Heiti SC Light" charset="-122"/>
                        </a:rPr>
                        <m:t>𝜓</m:t>
                      </m:r>
                    </m:oMath>
                  </a14:m>
                  <a:endParaRPr kumimoji="1" lang="zh-CN" altLang="en-US" sz="1600" dirty="0">
                    <a:solidFill>
                      <a:srgbClr val="000000"/>
                    </a:solidFill>
                    <a:latin typeface="Arial" panose="020B0604020202020204"/>
                    <a:ea typeface="微软雅黑" panose="020B0503020204020204" charset="-122"/>
                  </a:endParaRPr>
                </a:p>
              </p:txBody>
            </p:sp>
          </mc:Choice>
          <mc:Fallback xmlns="">
            <p:sp>
              <p:nvSpPr>
                <p:cNvPr id="19" name="文本框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427" y="998352"/>
                  <a:ext cx="1006814" cy="338554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右箭头 21"/>
            <p:cNvSpPr/>
            <p:nvPr/>
          </p:nvSpPr>
          <p:spPr>
            <a:xfrm>
              <a:off x="4032179" y="1998619"/>
              <a:ext cx="568567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FFCC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30" name="右箭头 29"/>
            <p:cNvSpPr/>
            <p:nvPr/>
          </p:nvSpPr>
          <p:spPr>
            <a:xfrm rot="10800000" flipH="1">
              <a:off x="7437300" y="2002937"/>
              <a:ext cx="497096" cy="5289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FFCC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855184" y="1444413"/>
              <a:ext cx="7088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rPr>
                <a:t>BESII</a:t>
              </a:r>
              <a:endParaRPr kumimoji="1" lang="zh-CN" altLang="en-US" sz="1600" dirty="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6601082" y="1396863"/>
              <a:ext cx="766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rPr>
                <a:t>BESIII</a:t>
              </a:r>
              <a:endParaRPr kumimoji="1" lang="zh-CN" altLang="en-US" sz="1600" dirty="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8924475" y="1261190"/>
              <a:ext cx="12332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rPr>
                <a:t>BESIII</a:t>
              </a:r>
              <a:endParaRPr kumimoji="1" lang="zh-CN" altLang="en-US" sz="1600" dirty="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549571" y="1016295"/>
              <a:ext cx="20603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altLang="zh-CN" sz="1600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PRL95(2005)262001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641479" y="3669498"/>
            <a:ext cx="8607653" cy="2799972"/>
            <a:chOff x="965107" y="3793258"/>
            <a:chExt cx="8919154" cy="2882444"/>
          </a:xfrm>
        </p:grpSpPr>
        <p:grpSp>
          <p:nvGrpSpPr>
            <p:cNvPr id="33" name="组合 32"/>
            <p:cNvGrpSpPr/>
            <p:nvPr/>
          </p:nvGrpSpPr>
          <p:grpSpPr>
            <a:xfrm>
              <a:off x="1307969" y="3793258"/>
              <a:ext cx="8576292" cy="2882444"/>
              <a:chOff x="2008602" y="664333"/>
              <a:chExt cx="8576292" cy="2882444"/>
            </a:xfrm>
          </p:grpSpPr>
          <p:pic>
            <p:nvPicPr>
              <p:cNvPr id="36" name="图片 35"/>
              <p:cNvPicPr>
                <a:picLocks noChangeAspect="1"/>
              </p:cNvPicPr>
              <p:nvPr/>
            </p:nvPicPr>
            <p:blipFill rotWithShape="1">
              <a:blip r:embed="rId8"/>
              <a:srcRect r="50157"/>
              <a:stretch>
                <a:fillRect/>
              </a:stretch>
            </p:blipFill>
            <p:spPr>
              <a:xfrm>
                <a:off x="6496546" y="968381"/>
                <a:ext cx="4088348" cy="2578396"/>
              </a:xfrm>
              <a:prstGeom prst="rect">
                <a:avLst/>
              </a:prstGeom>
            </p:spPr>
          </p:pic>
          <p:sp>
            <p:nvSpPr>
              <p:cNvPr id="37" name="文本框 36"/>
              <p:cNvSpPr txBox="1"/>
              <p:nvPr/>
            </p:nvSpPr>
            <p:spPr>
              <a:xfrm>
                <a:off x="7416193" y="664333"/>
                <a:ext cx="2654633" cy="31684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kumimoji="1" lang="en-US" altLang="zh-CN" sz="1400" b="1" dirty="0">
                    <a:solidFill>
                      <a:srgbClr val="000000"/>
                    </a:solidFill>
                    <a:latin typeface="Arial" panose="020B0604020202020204"/>
                    <a:ea typeface="微软雅黑" panose="020B0503020204020204" charset="-122"/>
                  </a:rPr>
                  <a:t>BESIII Resolution: 1</a:t>
                </a:r>
                <a:r>
                  <a:rPr kumimoji="1" lang="zh-CN" altLang="en-US" sz="1400" b="1" dirty="0">
                    <a:solidFill>
                      <a:srgbClr val="000000"/>
                    </a:solidFill>
                    <a:latin typeface="Arial" panose="020B0604020202020204"/>
                    <a:ea typeface="微软雅黑" panose="020B0503020204020204" charset="-122"/>
                  </a:rPr>
                  <a:t> </a:t>
                </a:r>
                <a:r>
                  <a:rPr kumimoji="1" lang="en-US" altLang="zh-CN" sz="1400" b="1" dirty="0">
                    <a:solidFill>
                      <a:srgbClr val="000000"/>
                    </a:solidFill>
                    <a:latin typeface="Arial" panose="020B0604020202020204"/>
                    <a:ea typeface="微软雅黑" panose="020B0503020204020204" charset="-122"/>
                  </a:rPr>
                  <a:t>-</a:t>
                </a:r>
                <a:r>
                  <a:rPr kumimoji="1" lang="zh-CN" altLang="en-US" sz="1400" b="1" dirty="0">
                    <a:solidFill>
                      <a:srgbClr val="000000"/>
                    </a:solidFill>
                    <a:latin typeface="Arial" panose="020B0604020202020204"/>
                    <a:ea typeface="微软雅黑" panose="020B0503020204020204" charset="-122"/>
                  </a:rPr>
                  <a:t> </a:t>
                </a:r>
                <a:r>
                  <a:rPr kumimoji="1" lang="en-US" altLang="zh-CN" sz="1400" b="1" dirty="0">
                    <a:solidFill>
                      <a:srgbClr val="000000"/>
                    </a:solidFill>
                    <a:latin typeface="Arial" panose="020B0604020202020204"/>
                    <a:ea typeface="微软雅黑" panose="020B0503020204020204" charset="-122"/>
                  </a:rPr>
                  <a:t>2 MeV</a:t>
                </a:r>
                <a:endParaRPr kumimoji="1" lang="zh-CN" altLang="en-US" sz="1400" b="1" dirty="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2008602" y="761125"/>
                <a:ext cx="3114733" cy="31684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kumimoji="1" lang="en-US" altLang="zh-CN" sz="1400" b="1" dirty="0">
                    <a:solidFill>
                      <a:srgbClr val="000000"/>
                    </a:solidFill>
                    <a:latin typeface="Arial" panose="020B0604020202020204"/>
                    <a:ea typeface="微软雅黑" panose="020B0503020204020204" charset="-122"/>
                  </a:rPr>
                  <a:t>Belle Resolution: about 5-10 MeV</a:t>
                </a:r>
              </a:p>
            </p:txBody>
          </p:sp>
        </p:grp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5107" y="4187485"/>
              <a:ext cx="3971127" cy="2362052"/>
            </a:xfrm>
            <a:prstGeom prst="rect">
              <a:avLst/>
            </a:prstGeom>
          </p:spPr>
        </p:pic>
      </p:grpSp>
      <p:sp>
        <p:nvSpPr>
          <p:cNvPr id="44" name="文本框 43"/>
          <p:cNvSpPr txBox="1"/>
          <p:nvPr/>
        </p:nvSpPr>
        <p:spPr>
          <a:xfrm>
            <a:off x="442882" y="3787875"/>
            <a:ext cx="109677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rgbClr val="FF0000"/>
                </a:solidFill>
                <a:latin typeface="Arial" panose="020B0604020202020204"/>
                <a:ea typeface="微软雅黑" panose="020B0503020204020204" charset="-122"/>
              </a:rPr>
              <a:t>Y(4260)</a:t>
            </a:r>
            <a:endParaRPr kumimoji="1" lang="zh-CN" altLang="en-US" sz="2000" b="1" dirty="0">
              <a:solidFill>
                <a:srgbClr val="FF0000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889504" y="6498000"/>
            <a:ext cx="4203317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altLang="zh-CN" sz="1400" i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Phys.Rev.D</a:t>
            </a:r>
            <a:r>
              <a:rPr lang="en-GB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 102 (2020)</a:t>
            </a:r>
            <a:r>
              <a:rPr lang="zh-CN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  </a:t>
            </a:r>
            <a:r>
              <a:rPr lang="en-GB" altLang="zh-CN" sz="1400" i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Phys.Rev.Lett</a:t>
            </a:r>
            <a:r>
              <a:rPr lang="en-GB" altLang="zh-CN" sz="1400" i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.</a:t>
            </a:r>
            <a:r>
              <a:rPr lang="en-GB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 118 (2017) </a:t>
            </a:r>
            <a:endParaRPr kumimoji="1" lang="zh-CN" altLang="en-US" sz="1400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of BESIII </a:t>
            </a:r>
            <a:endParaRPr kumimoji="1" lang="en-US" altLang="zh-CN" sz="3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微软雅黑" panose="020B0503020204020204" charset="-122"/>
              </a:rPr>
              <a:t>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255" y="1610591"/>
            <a:ext cx="6206837" cy="43981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434937" y="1052210"/>
            <a:ext cx="560281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pt-BR" altLang="zh-CN" b="1" u="sng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arXiv:1912.05983 : </a:t>
            </a:r>
            <a:r>
              <a:rPr lang="is-I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Chin.Phys. C44 (2020) no.4, 040001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07441" y="6186900"/>
            <a:ext cx="9476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Another 6 years running to collect &gt;60 fb</a:t>
            </a:r>
            <a:r>
              <a:rPr kumimoji="1" lang="en-US" altLang="zh-CN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data at different energies .  </a:t>
            </a:r>
            <a:endParaRPr kumimoji="1"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246580" y="1140160"/>
                <a:ext cx="7381932" cy="1554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altLang="zh-CN" sz="20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BEPCII upgrade (installation: 2024. 6- 2024. 12)</a:t>
                </a:r>
                <a:r>
                  <a:rPr lang="zh-CN" altLang="en-US" sz="20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</a:t>
                </a:r>
                <a:endParaRPr kumimoji="1" lang="en-US" altLang="zh-CN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kumimoji="1" lang="en-US" altLang="zh-CN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Highest beam energy: 2.8  GeV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kumimoji="1" lang="en-US" altLang="zh-CN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Luminosity: 4.0 ~ 5.0 GeV :  1.2</a:t>
                </a:r>
                <a14:m>
                  <m:oMath xmlns:m="http://schemas.openxmlformats.org/officeDocument/2006/math">
                    <m:r>
                      <a:rPr kumimoji="1" lang="en-US" altLang="zh-CN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kumimoji="1" lang="en-US" altLang="zh-CN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𝟏𝟎𝟑𝟑</m:t>
                    </m:r>
                  </m:oMath>
                </a14:m>
                <a:r>
                  <a:rPr kumimoji="1" lang="en-US" altLang="zh-CN" sz="2000" b="1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cm</a:t>
                </a:r>
                <a:r>
                  <a:rPr kumimoji="1" lang="en-US" altLang="zh-CN" sz="2000" b="1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-2</a:t>
                </a:r>
                <a:r>
                  <a:rPr kumimoji="1" lang="en-US" altLang="zh-CN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s</a:t>
                </a:r>
                <a:r>
                  <a:rPr kumimoji="1" lang="en-US" altLang="zh-CN" sz="2000" b="1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-1</a:t>
                </a:r>
                <a:r>
                  <a:rPr kumimoji="1" lang="en-US" altLang="zh-CN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kumimoji="1" lang="en-US" altLang="zh-CN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                    5.0</a:t>
                </a:r>
                <a:r>
                  <a:rPr kumimoji="1" lang="zh-C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~</a:t>
                </a:r>
                <a:r>
                  <a:rPr kumimoji="1" lang="zh-C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5.6</a:t>
                </a:r>
                <a:r>
                  <a:rPr kumimoji="1" lang="zh-C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GeV:</a:t>
                </a:r>
                <a:r>
                  <a:rPr kumimoji="1" lang="zh-C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 </a:t>
                </a:r>
                <a:r>
                  <a:rPr kumimoji="1" lang="en-US" altLang="zh-CN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(0.5-0.7)</a:t>
                </a:r>
                <a14:m>
                  <m:oMath xmlns:m="http://schemas.openxmlformats.org/officeDocument/2006/math">
                    <m:r>
                      <a:rPr kumimoji="1" lang="en-US" altLang="zh-CN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kumimoji="1" lang="en-US" altLang="zh-CN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𝟏𝟎𝟑𝟑</m:t>
                    </m:r>
                  </m:oMath>
                </a14:m>
                <a:r>
                  <a:rPr kumimoji="1" lang="en-US" altLang="zh-CN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cm</a:t>
                </a:r>
                <a:r>
                  <a:rPr kumimoji="1" lang="en-US" altLang="zh-CN" sz="2000" b="1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-2</a:t>
                </a:r>
                <a:r>
                  <a:rPr kumimoji="1" lang="en-US" altLang="zh-CN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s</a:t>
                </a:r>
                <a:r>
                  <a:rPr kumimoji="1" lang="en-US" altLang="zh-CN" sz="2000" b="1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-1</a:t>
                </a:r>
                <a:r>
                  <a:rPr kumimoji="1" lang="en-US" altLang="zh-CN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80" y="1140160"/>
                <a:ext cx="7381932" cy="1554272"/>
              </a:xfrm>
              <a:prstGeom prst="rect">
                <a:avLst/>
              </a:prstGeom>
              <a:blipFill rotWithShape="1">
                <a:blip r:embed="rId4"/>
                <a:stretch>
                  <a:fillRect l="-3" t="-22" r="3" b="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55" y="2884309"/>
            <a:ext cx="5440671" cy="279658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794" y="938091"/>
            <a:ext cx="9144000" cy="555449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BESIII Collaboration</a:t>
            </a:r>
            <a:b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微软雅黑" panose="020B0503020204020204" charset="-122"/>
              </a:rPr>
              <a:t>19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0011" y="751702"/>
            <a:ext cx="11118254" cy="5928015"/>
            <a:chOff x="1618137" y="118502"/>
            <a:chExt cx="9049863" cy="7030372"/>
          </a:xfrm>
        </p:grpSpPr>
        <p:sp>
          <p:nvSpPr>
            <p:cNvPr id="6" name="矩形 5"/>
            <p:cNvSpPr/>
            <p:nvPr/>
          </p:nvSpPr>
          <p:spPr>
            <a:xfrm>
              <a:off x="5485544" y="2695754"/>
              <a:ext cx="5106257" cy="44531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China (5</a:t>
              </a:r>
              <a:r>
                <a:rPr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8</a:t>
              </a:r>
              <a:r>
                <a:rPr lang="en-US" altLang="zh-CN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/367</a:t>
              </a:r>
              <a:r>
                <a:rPr lang="en-GB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)</a:t>
              </a:r>
            </a:p>
            <a:p>
              <a:pPr algn="ctr"/>
              <a:r>
                <a:rPr lang="en-GB" altLang="zh-CN" sz="1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Institute of High Energy Physics (146)</a:t>
              </a:r>
              <a:r>
                <a:rPr lang="en-GB" altLang="zh-CN" sz="11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, other units(221)</a:t>
              </a:r>
              <a:r>
                <a:rPr lang="en-US" altLang="zh-CN" sz="11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:</a:t>
              </a:r>
              <a:r>
                <a:rPr lang="zh-CN" altLang="en-US" sz="11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Beijing Institute of Petro-chemical Technology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,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 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Beihang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University,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China 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Center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of Advanced Science and Technology, F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u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dan University,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Guangxi Normal University, Guangxi University, 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Hangzhou Normal University, Henan Normal University, 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Henan University of Science and Technology,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Huazhong Normal University, Huangshan College, Hunan University,</a:t>
              </a:r>
            </a:p>
            <a:p>
              <a:pPr algn="ctr"/>
              <a:r>
                <a:rPr lang="en-GB" altLang="zh-CN" sz="1100" b="1" dirty="0">
                  <a:solidFill>
                    <a:srgbClr val="181ACC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Hunan Normal University, Henan University of Technology 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Institute of modern physics, Jilin University, Lanzhou University, Liaoning Normal University, Liaoning University, Nanjing Normal University, Nanjing University, Nankai University, 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North</a:t>
              </a:r>
              <a:r>
                <a:rPr lang="zh-CN" altLang="en-US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China</a:t>
              </a:r>
              <a:r>
                <a:rPr lang="zh-CN" altLang="en-US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Electric</a:t>
              </a:r>
              <a:r>
                <a:rPr lang="zh-CN" altLang="en-US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Power</a:t>
              </a:r>
              <a:r>
                <a:rPr lang="zh-CN" altLang="en-US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University,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Peking University, 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Qufu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normal university, Shanxi University, 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Shanxi Normal University, Sichuan University, Shandong Normal University, 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Shandong University, Shanghai 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Jiaotong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Univeristy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, Soochow University,</a:t>
              </a:r>
            </a:p>
            <a:p>
              <a:pPr algn="ctr"/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South</a:t>
              </a:r>
              <a:r>
                <a:rPr lang="zh-CN" altLang="en-US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China</a:t>
              </a:r>
              <a:r>
                <a:rPr lang="zh-CN" altLang="en-US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Normal</a:t>
              </a:r>
              <a:r>
                <a:rPr lang="zh-CN" altLang="en-US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University,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Southeast University, Sun 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Yat-sen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University, 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Tsinghua University,</a:t>
              </a:r>
              <a:r>
                <a:rPr lang="zh-CN" altLang="en-US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University of Chinese Academy of Sciences, University of Jinan, University of Science and Technology of China, 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University of Science and Technology Liaoning, 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University of South China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, 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Wuhan University, Xinyang Normal University, 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Zhejiang University, Zhengzhou University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,</a:t>
              </a:r>
              <a:r>
                <a:rPr lang="en-GB" altLang="zh-CN" sz="1100" b="1" dirty="0" err="1">
                  <a:solidFill>
                    <a:srgbClr val="181ACC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YunNan</a:t>
              </a:r>
              <a:r>
                <a:rPr lang="en-GB" altLang="zh-CN" sz="1100" b="1" dirty="0">
                  <a:solidFill>
                    <a:srgbClr val="181ACC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University ,</a:t>
              </a:r>
              <a:r>
                <a:rPr lang="en-GB" altLang="zh-CN" sz="1100" dirty="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rPr>
                <a:t> </a:t>
              </a:r>
              <a:r>
                <a:rPr lang="en-GB" altLang="zh-CN" sz="1100" b="1" dirty="0">
                  <a:solidFill>
                    <a:srgbClr val="181ACC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China University of Geosciences 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3528129" y="118502"/>
              <a:ext cx="5332843" cy="2883578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Europe (17</a:t>
              </a:r>
              <a:r>
                <a:rPr lang="en-US" altLang="zh-CN" b="1" dirty="0">
                  <a:solidFill>
                    <a:srgbClr val="00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/115</a:t>
              </a:r>
              <a:r>
                <a:rPr lang="en-GB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)</a:t>
              </a:r>
              <a:endParaRPr lang="en-GB" altLang="zh-CN" b="1" dirty="0">
                <a:solidFill>
                  <a:srgbClr val="444444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endParaRPr>
            </a:p>
            <a:p>
              <a:pPr algn="ctr"/>
              <a:r>
                <a:rPr lang="en-GB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Germany (6): 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Bochum University, 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GSI Darmstadt, Helmholtz Institute Mainz, Johannes Gutenberg University of Mainz, Universitaet 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Giessen,University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 of Münster </a:t>
              </a:r>
              <a:br>
                <a:rPr lang="en-GB" altLang="zh-CN" sz="1100" b="1" dirty="0">
                  <a:solidFill>
                    <a:srgbClr val="444444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</a:br>
              <a:r>
                <a:rPr lang="en-GB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Italy (3): </a:t>
              </a:r>
              <a:r>
                <a:rPr lang="en-GB" altLang="zh-CN" b="1" dirty="0">
                  <a:solidFill>
                    <a:srgbClr val="3333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Ferrara University, Frascati, University of Torino</a:t>
              </a:r>
              <a:br>
                <a:rPr lang="en-GB" altLang="zh-CN" sz="1100" b="1" dirty="0">
                  <a:solidFill>
                    <a:srgbClr val="444444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</a:br>
              <a:r>
                <a:rPr lang="en-GB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Netherlands (1):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KVI/University of Groningen</a:t>
              </a:r>
            </a:p>
            <a:p>
              <a:pPr algn="ctr"/>
              <a:r>
                <a:rPr lang="en-GB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Poland (1)</a:t>
              </a:r>
              <a:r>
                <a:rPr lang="en-GB" altLang="zh-CN" sz="1200" b="1" dirty="0">
                  <a:solidFill>
                    <a:srgbClr val="181ACC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National Centre for Nuclear Research </a:t>
              </a:r>
            </a:p>
            <a:p>
              <a:pPr algn="ctr"/>
              <a:r>
                <a:rPr lang="en-GB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Russia (2): 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Budker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 Institute of Nuclear Physics, 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Dubna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 JINR</a:t>
              </a:r>
            </a:p>
            <a:p>
              <a:pPr algn="ctr"/>
              <a:r>
                <a:rPr lang="en-GB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Sweden (1):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Uppsala University</a:t>
              </a:r>
            </a:p>
            <a:p>
              <a:pPr algn="ctr"/>
              <a:r>
                <a:rPr lang="en-GB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Turkey (1):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Turkish 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Accelerator 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Center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 Particle Factory Group</a:t>
              </a:r>
              <a:br>
                <a:rPr lang="en-GB" altLang="zh-CN" sz="1100" b="1" dirty="0">
                  <a:solidFill>
                    <a:srgbClr val="444444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</a:br>
              <a:r>
                <a:rPr lang="en-GB" altLang="zh-CN" sz="1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UK (2): 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University of Manchester, University of Oxford </a:t>
              </a:r>
            </a:p>
            <a:p>
              <a:pPr algn="ctr"/>
              <a:endPara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288301" y="1582848"/>
              <a:ext cx="2061881" cy="1241033"/>
            </a:xfrm>
            <a:prstGeom prst="rect">
              <a:avLst/>
            </a:prstGeom>
            <a:solidFill>
              <a:srgbClr val="00FDFF">
                <a:alpha val="1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USA(4</a:t>
              </a:r>
              <a:r>
                <a:rPr lang="en-GB" altLang="zh-CN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/8</a:t>
              </a:r>
              <a:r>
                <a:rPr lang="en-GB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)</a:t>
              </a:r>
              <a:br>
                <a:rPr lang="en-GB" altLang="zh-CN" dirty="0">
                  <a:solidFill>
                    <a:srgbClr val="444444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</a:b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Carnegie Mellon University</a:t>
              </a:r>
              <a:b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</a:b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Indiana University</a:t>
              </a:r>
              <a:br>
                <a:rPr lang="en-GB" altLang="zh-CN" sz="1100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</a:b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University of Hawaii</a:t>
              </a:r>
              <a:br>
                <a:rPr lang="en-GB" altLang="zh-CN" sz="1100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</a:b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University of Minnesota</a:t>
              </a:r>
              <a:endParaRPr lang="en-GB" altLang="zh-CN" sz="1100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883183" y="5667170"/>
              <a:ext cx="3692577" cy="1095030"/>
            </a:xfrm>
            <a:prstGeom prst="rect">
              <a:avLst/>
            </a:prstGeom>
            <a:solidFill>
              <a:srgbClr val="00FD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~600 members </a:t>
              </a:r>
            </a:p>
            <a:p>
              <a:pPr algn="ctr"/>
              <a:r>
                <a:rPr kumimoji="1" lang="en-US" altLang="zh-CN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(more than 130 from outside of China) </a:t>
              </a:r>
            </a:p>
            <a:p>
              <a:pPr algn="ctr"/>
              <a:r>
                <a:rPr kumimoji="1" lang="en-US" altLang="zh-CN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From 84 institutions in 17 countries </a:t>
              </a:r>
              <a:endParaRPr kumimoji="1" lang="zh-CN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7330" y="4949412"/>
              <a:ext cx="1447575" cy="570492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8770078" y="173266"/>
              <a:ext cx="1897922" cy="2646321"/>
            </a:xfrm>
            <a:prstGeom prst="rect">
              <a:avLst/>
            </a:prstGeom>
            <a:solidFill>
              <a:srgbClr val="00FDFF">
                <a:alpha val="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GB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Asia (6</a:t>
              </a:r>
              <a:r>
                <a:rPr lang="en-US" altLang="zh-CN" b="1" dirty="0">
                  <a:solidFill>
                    <a:srgbClr val="00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/10</a:t>
              </a:r>
              <a:r>
                <a:rPr lang="en-GB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)</a:t>
              </a:r>
              <a:endParaRPr lang="en-GB" altLang="zh-CN" b="1" dirty="0">
                <a:solidFill>
                  <a:srgbClr val="444444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endParaRPr>
            </a:p>
            <a:p>
              <a:r>
                <a:rPr lang="en-GB" altLang="zh-CN" sz="1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Pakistan (2): 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COMSATS Institute of Information Technology</a:t>
              </a:r>
              <a:endPara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  <a:p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University of the Punjab, University of Lahore</a:t>
              </a:r>
            </a:p>
            <a:p>
              <a:r>
                <a:rPr lang="en-GB" altLang="zh-CN" sz="1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Mongolia (1)</a:t>
              </a:r>
              <a:r>
                <a:rPr lang="en-US" altLang="zh-CN" sz="1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:</a:t>
              </a:r>
              <a:r>
                <a:rPr lang="en-GB" altLang="zh-CN" sz="1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Institute of Physics and Technology</a:t>
              </a:r>
            </a:p>
            <a:p>
              <a:r>
                <a:rPr lang="en-GB" altLang="zh-CN" sz="1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Korea (1</a:t>
              </a:r>
              <a:r>
                <a:rPr lang="en-GB" altLang="zh-CN" sz="1100" b="1" dirty="0">
                  <a:solidFill>
                    <a:srgbClr val="181ACC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):</a:t>
              </a:r>
              <a:r>
                <a:rPr lang="en-GB" altLang="zh-CN" sz="1100" dirty="0">
                  <a:solidFill>
                    <a:srgbClr val="181ACC"/>
                  </a:solidFill>
                  <a:latin typeface="Arial" panose="020B0604020202020204"/>
                  <a:ea typeface="微软雅黑" panose="020B0503020204020204" charset="-122"/>
                </a:rPr>
                <a:t> </a:t>
              </a:r>
              <a:r>
                <a:rPr lang="en-GB" altLang="zh-CN" sz="1100" b="1" dirty="0">
                  <a:solidFill>
                    <a:srgbClr val="181ACC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Chung-Ang University </a:t>
              </a:r>
            </a:p>
            <a:p>
              <a:r>
                <a:rPr lang="en-GB" altLang="zh-CN" sz="1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India (1): 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Indian Institute of Technology madras</a:t>
              </a:r>
              <a:endParaRPr lang="en-GB" altLang="zh-CN" sz="1100" b="1" i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  <a:p>
              <a:r>
                <a:rPr lang="en-GB" altLang="zh-CN" sz="1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Thailand (1): 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Suranaree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University of Technology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83072" y="5196979"/>
              <a:ext cx="784928" cy="571550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1618137" y="2935020"/>
              <a:ext cx="4572000" cy="7300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GB" altLang="zh-CN" b="1" dirty="0">
                  <a:solidFill>
                    <a:srgbClr val="181ACC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South America  (</a:t>
              </a:r>
              <a:r>
                <a:rPr lang="en-GB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1</a:t>
              </a:r>
              <a:r>
                <a:rPr lang="en-GB" altLang="zh-CN" b="1" dirty="0">
                  <a:solidFill>
                    <a:srgbClr val="181ACC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/1)</a:t>
              </a:r>
              <a:br>
                <a:rPr lang="en-GB" altLang="zh-CN" b="1" dirty="0">
                  <a:solidFill>
                    <a:srgbClr val="181ACC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</a:br>
              <a:r>
                <a:rPr lang="zh-CN" altLang="en-US" sz="1600" b="1" dirty="0">
                  <a:solidFill>
                    <a:srgbClr val="181ACC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GB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Chile</a:t>
              </a:r>
              <a:r>
                <a:rPr lang="en-US" altLang="zh-CN" sz="1400" b="1" dirty="0">
                  <a:solidFill>
                    <a:srgbClr val="181ACC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: </a:t>
              </a:r>
              <a:r>
                <a:rPr lang="en-GB" altLang="zh-CN" sz="1400" b="1" dirty="0">
                  <a:solidFill>
                    <a:srgbClr val="181ACC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University of </a:t>
              </a:r>
              <a:r>
                <a:rPr lang="en-GB" altLang="zh-CN" sz="1400" b="1" dirty="0" err="1">
                  <a:solidFill>
                    <a:srgbClr val="181ACC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Tarapaca</a:t>
              </a:r>
              <a:endParaRPr lang="en-GB" altLang="zh-CN" sz="1400" b="1" dirty="0">
                <a:solidFill>
                  <a:srgbClr val="181ACC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-635" y="252730"/>
            <a:ext cx="12192635" cy="61658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Particle Physics: Looking for Ultimate Structure of Matter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684196" y="1253331"/>
            <a:ext cx="10798743" cy="4351338"/>
          </a:xfrm>
        </p:spPr>
        <p:txBody>
          <a:bodyPr/>
          <a:lstStyle/>
          <a:p>
            <a:pPr marL="354330" lvl="0" indent="-354330" defTabSz="899160">
              <a:lnSpc>
                <a:spcPct val="100000"/>
              </a:lnSpc>
              <a:spcBef>
                <a:spcPts val="600"/>
              </a:spcBef>
              <a:buClr>
                <a:srgbClr val="5B9BD5"/>
              </a:buClr>
              <a:buSzPct val="80000"/>
              <a:buFont typeface="Wingdings" panose="05000000000000000000" charset="0"/>
              <a:buChar char="n"/>
              <a:defRPr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In 50’s</a:t>
            </a:r>
            <a:r>
              <a:rPr lang="zh-CN" altLang="en-US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to</a:t>
            </a:r>
            <a:r>
              <a:rPr lang="zh-CN" altLang="en-US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60’s, hundreds of new particles were discovered</a:t>
            </a:r>
            <a:endParaRPr lang="en-US" altLang="zh-CN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pPr marL="354330" lvl="0" indent="-354330" defTabSz="899160">
              <a:lnSpc>
                <a:spcPct val="100000"/>
              </a:lnSpc>
              <a:spcBef>
                <a:spcPts val="600"/>
              </a:spcBef>
              <a:buClr>
                <a:srgbClr val="5B9BD5"/>
              </a:buClr>
              <a:buSzPct val="80000"/>
              <a:buFont typeface="Wingdings" panose="05000000000000000000" charset="0"/>
              <a:buChar char="n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In </a:t>
            </a:r>
            <a:r>
              <a:rPr lang="zh-CN" altLang="en-US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196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4</a:t>
            </a:r>
            <a:r>
              <a:rPr lang="zh-CN" altLang="en-US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，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Gell-Mann et al. postulated that these particles are made up of more fundamental elements: Quarks </a:t>
            </a:r>
          </a:p>
          <a:p>
            <a:pPr marL="354330" indent="-354330" defTabSz="899160">
              <a:lnSpc>
                <a:spcPct val="100000"/>
              </a:lnSpc>
              <a:spcBef>
                <a:spcPts val="600"/>
              </a:spcBef>
              <a:buClr>
                <a:srgbClr val="5B9BD5"/>
              </a:buClr>
              <a:buSzPct val="80000"/>
              <a:buFont typeface="Wingdings" panose="05000000000000000000" charset="0"/>
              <a:buChar char="n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In the Gell-Mann’s Model, there are 3 types of Quarks</a:t>
            </a:r>
            <a:r>
              <a:rPr lang="zh-CN" altLang="en-US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：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up(u), down(d) and strange(s)</a:t>
            </a:r>
            <a:endParaRPr lang="en-US" altLang="zh-CN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768" y="3521642"/>
            <a:ext cx="1883012" cy="2824518"/>
          </a:xfrm>
          <a:prstGeom prst="rect">
            <a:avLst/>
          </a:prstGeom>
        </p:spPr>
      </p:pic>
      <p:sp>
        <p:nvSpPr>
          <p:cNvPr id="6" name="Rectangle 17"/>
          <p:cNvSpPr/>
          <p:nvPr/>
        </p:nvSpPr>
        <p:spPr>
          <a:xfrm>
            <a:off x="9726666" y="6346160"/>
            <a:ext cx="1741216" cy="396070"/>
          </a:xfrm>
          <a:prstGeom prst="rect">
            <a:avLst/>
          </a:prstGeom>
          <a:noFill/>
          <a:ln w="9525">
            <a:noFill/>
          </a:ln>
        </p:spPr>
        <p:txBody>
          <a:bodyPr wrap="none" lIns="87488" tIns="43720" rIns="87488" bIns="43720">
            <a:spAutoFit/>
          </a:bodyPr>
          <a:lstStyle>
            <a:lvl1pPr marL="227330" indent="-227330" algn="l" defTabSz="9131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4530" indent="-227330" algn="l" defTabSz="91313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1730" indent="-227330" algn="l" defTabSz="91313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930" indent="-227330" algn="l" defTabSz="91313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7330" algn="l" defTabSz="91313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M. Gell-Mann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1058658" y="2481498"/>
            <a:ext cx="960243" cy="94750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347224" y="5558998"/>
            <a:ext cx="7240297" cy="1232511"/>
            <a:chOff x="1390519" y="5625487"/>
            <a:chExt cx="6136297" cy="1232511"/>
          </a:xfrm>
        </p:grpSpPr>
        <p:sp>
          <p:nvSpPr>
            <p:cNvPr id="9" name="矩形 8"/>
            <p:cNvSpPr/>
            <p:nvPr/>
          </p:nvSpPr>
          <p:spPr>
            <a:xfrm>
              <a:off x="1390519" y="5822429"/>
              <a:ext cx="6085585" cy="946205"/>
            </a:xfrm>
            <a:prstGeom prst="rect">
              <a:avLst/>
            </a:prstGeom>
            <a:solidFill>
              <a:srgbClr val="66C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6073955" y="5625487"/>
              <a:ext cx="1452861" cy="1232511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1502410" y="5742305"/>
            <a:ext cx="5267325" cy="902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043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rPr>
              <a:t>Why only three type of quarks ? More ?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</a:endParaRPr>
          </a:p>
          <a:p>
            <a:pPr marL="0" marR="0" lvl="0" indent="0" algn="l" defTabSz="90043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rPr>
              <a:t>Why only two types of hadrons? More ?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699735" y="3437421"/>
            <a:ext cx="6252900" cy="1829454"/>
            <a:chOff x="2038374" y="4208390"/>
            <a:chExt cx="6252900" cy="1829454"/>
          </a:xfrm>
        </p:grpSpPr>
        <p:grpSp>
          <p:nvGrpSpPr>
            <p:cNvPr id="14" name="组合 13"/>
            <p:cNvGrpSpPr/>
            <p:nvPr/>
          </p:nvGrpSpPr>
          <p:grpSpPr>
            <a:xfrm>
              <a:off x="2038374" y="4328366"/>
              <a:ext cx="6252900" cy="1709478"/>
              <a:chOff x="4803" y="5095"/>
              <a:chExt cx="9848" cy="2691"/>
            </a:xfrm>
          </p:grpSpPr>
          <p:grpSp>
            <p:nvGrpSpPr>
              <p:cNvPr id="17" name="组合 3"/>
              <p:cNvGrpSpPr/>
              <p:nvPr/>
            </p:nvGrpSpPr>
            <p:grpSpPr>
              <a:xfrm>
                <a:off x="4803" y="5095"/>
                <a:ext cx="9800" cy="2691"/>
                <a:chOff x="1560571" y="3762760"/>
                <a:chExt cx="6224951" cy="1709353"/>
              </a:xfrm>
            </p:grpSpPr>
            <p:sp>
              <p:nvSpPr>
                <p:cNvPr id="19" name="Rectangle 4"/>
                <p:cNvSpPr/>
                <p:nvPr/>
              </p:nvSpPr>
              <p:spPr>
                <a:xfrm>
                  <a:off x="1560571" y="3918959"/>
                  <a:ext cx="3002332" cy="7078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>
                  <a:lvl1pPr marL="227330" indent="-227330" algn="l" defTabSz="913130" rtl="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800" b="0" kern="120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cs"/>
                    </a:defRPr>
                  </a:lvl1pPr>
                  <a:lvl2pPr marL="684530" indent="-227330" algn="l" defTabSz="913130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cs"/>
                    </a:defRPr>
                  </a:lvl2pPr>
                  <a:lvl3pPr marL="1141730" indent="-227330" algn="l" defTabSz="913130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98930" indent="-227330" algn="l" defTabSz="913130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6130" indent="-227330" algn="l" defTabSz="913130" rtl="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marR="0" lvl="0" indent="0" algn="r" defTabSz="91313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44546A"/>
                    </a:buClr>
                    <a:buSzPct val="75000"/>
                    <a:buFont typeface="Arial" panose="020B0604020202020204" pitchFamily="34" charset="0"/>
                    <a:buNone/>
                    <a:defRPr/>
                  </a:pPr>
                  <a:r>
                    <a:rPr kumimoji="0" lang="en-US" altLang="zh-CN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1D5"/>
                      </a:solidFill>
                      <a:effectLst/>
                      <a:uLnTx/>
                      <a:uFillTx/>
                      <a:latin typeface="Arial" panose="020B0604020202020204"/>
                      <a:ea typeface="微软雅黑" panose="020B0503020204020204" charset="-122"/>
                      <a:cs typeface="+mn-cs"/>
                    </a:rPr>
                    <a:t>Mesons are made of quarks and anti-quarks</a:t>
                  </a:r>
                </a:p>
              </p:txBody>
            </p:sp>
            <p:grpSp>
              <p:nvGrpSpPr>
                <p:cNvPr id="20" name="Group 5"/>
                <p:cNvGrpSpPr/>
                <p:nvPr/>
              </p:nvGrpSpPr>
              <p:grpSpPr>
                <a:xfrm>
                  <a:off x="4797956" y="3797300"/>
                  <a:ext cx="825500" cy="762000"/>
                  <a:chOff x="3508" y="3057"/>
                  <a:chExt cx="480" cy="480"/>
                </a:xfrm>
              </p:grpSpPr>
              <p:sp>
                <p:nvSpPr>
                  <p:cNvPr id="28" name="Oval 6"/>
                  <p:cNvSpPr/>
                  <p:nvPr/>
                </p:nvSpPr>
                <p:spPr>
                  <a:xfrm>
                    <a:off x="3508" y="3057"/>
                    <a:ext cx="480" cy="48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92D050">
                          <a:shade val="30000"/>
                          <a:satMod val="115000"/>
                        </a:srgbClr>
                      </a:gs>
                      <a:gs pos="50000">
                        <a:srgbClr val="92D050">
                          <a:shade val="67500"/>
                          <a:satMod val="115000"/>
                        </a:srgbClr>
                      </a:gs>
                      <a:gs pos="100000">
                        <a:srgbClr val="92D050">
                          <a:shade val="100000"/>
                          <a:satMod val="115000"/>
                        </a:srgbClr>
                      </a:gs>
                    </a:gsLst>
                    <a:lin ang="13500000" scaled="1"/>
                    <a:tileRect/>
                  </a:gradFill>
                  <a:ln w="28575" cap="flat" cmpd="sng">
                    <a:noFill/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>
                    <a:lvl1pPr marL="2273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 b="0" kern="12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defRPr>
                    </a:lvl1pPr>
                    <a:lvl2pPr marL="6845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defRPr>
                    </a:lvl2pPr>
                    <a:lvl3pPr marL="11417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989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61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marR="0" lvl="0" indent="0" algn="l" defTabSz="91313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1D5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29" name="Oval 7"/>
                  <p:cNvSpPr>
                    <a:spLocks noChangeAspect="1"/>
                  </p:cNvSpPr>
                  <p:nvPr/>
                </p:nvSpPr>
                <p:spPr>
                  <a:xfrm>
                    <a:off x="3646" y="3203"/>
                    <a:ext cx="72" cy="7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tx1"/>
                      </a:gs>
                      <a:gs pos="100000">
                        <a:srgbClr val="33CCFF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8575">
                    <a:noFill/>
                  </a:ln>
                </p:spPr>
                <p:txBody>
                  <a:bodyPr wrap="none" anchor="ctr"/>
                  <a:lstStyle>
                    <a:lvl1pPr marL="2273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 b="0" kern="12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defRPr>
                    </a:lvl1pPr>
                    <a:lvl2pPr marL="6845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defRPr>
                    </a:lvl2pPr>
                    <a:lvl3pPr marL="11417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989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61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marR="0" lvl="0" indent="0" algn="l" defTabSz="91313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1D5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0" name="Oval 8"/>
                  <p:cNvSpPr>
                    <a:spLocks noChangeAspect="1"/>
                  </p:cNvSpPr>
                  <p:nvPr/>
                </p:nvSpPr>
                <p:spPr>
                  <a:xfrm>
                    <a:off x="3771" y="3302"/>
                    <a:ext cx="77" cy="7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00"/>
                      </a:gs>
                      <a:gs pos="100000">
                        <a:srgbClr val="762F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>
                    <a:lvl1pPr marL="2273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 b="0" kern="12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defRPr>
                    </a:lvl1pPr>
                    <a:lvl2pPr marL="6845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defRPr>
                    </a:lvl2pPr>
                    <a:lvl3pPr marL="11417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989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61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marR="0" lvl="0" indent="0" algn="l" defTabSz="91313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1D5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1" name="Group 9"/>
                <p:cNvGrpSpPr/>
                <p:nvPr/>
              </p:nvGrpSpPr>
              <p:grpSpPr>
                <a:xfrm>
                  <a:off x="4797954" y="4710113"/>
                  <a:ext cx="825500" cy="762000"/>
                  <a:chOff x="4168" y="3452"/>
                  <a:chExt cx="480" cy="480"/>
                </a:xfrm>
              </p:grpSpPr>
              <p:sp>
                <p:nvSpPr>
                  <p:cNvPr id="24" name="Oval 10"/>
                  <p:cNvSpPr/>
                  <p:nvPr/>
                </p:nvSpPr>
                <p:spPr>
                  <a:xfrm>
                    <a:off x="4168" y="3452"/>
                    <a:ext cx="480" cy="48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92D050">
                          <a:shade val="30000"/>
                          <a:satMod val="115000"/>
                        </a:srgbClr>
                      </a:gs>
                      <a:gs pos="50000">
                        <a:srgbClr val="92D050">
                          <a:shade val="67500"/>
                          <a:satMod val="115000"/>
                        </a:srgbClr>
                      </a:gs>
                      <a:gs pos="100000">
                        <a:srgbClr val="92D050">
                          <a:shade val="100000"/>
                          <a:satMod val="115000"/>
                        </a:srgbClr>
                      </a:gs>
                    </a:gsLst>
                    <a:lin ang="13500000" scaled="1"/>
                    <a:tileRect/>
                  </a:gradFill>
                  <a:ln w="28575" cap="flat" cmpd="sng">
                    <a:noFill/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313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1D5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25" name="Oval 11"/>
                  <p:cNvSpPr>
                    <a:spLocks noChangeAspect="1"/>
                  </p:cNvSpPr>
                  <p:nvPr/>
                </p:nvSpPr>
                <p:spPr>
                  <a:xfrm>
                    <a:off x="4431" y="3728"/>
                    <a:ext cx="68" cy="7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tx1"/>
                      </a:gs>
                      <a:gs pos="100000">
                        <a:srgbClr val="FFFF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857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>
                    <a:lvl1pPr marL="2273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 b="0" kern="12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defRPr>
                    </a:lvl1pPr>
                    <a:lvl2pPr marL="6845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defRPr>
                    </a:lvl2pPr>
                    <a:lvl3pPr marL="11417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989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61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marR="0" lvl="0" indent="0" algn="l" defTabSz="91313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1D5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26" name="Oval 12"/>
                  <p:cNvSpPr>
                    <a:spLocks noChangeAspect="1"/>
                  </p:cNvSpPr>
                  <p:nvPr/>
                </p:nvSpPr>
                <p:spPr>
                  <a:xfrm>
                    <a:off x="4289" y="3692"/>
                    <a:ext cx="72" cy="7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00"/>
                      </a:gs>
                      <a:gs pos="100000">
                        <a:srgbClr val="762F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>
                    <a:lvl1pPr marL="2273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 b="0" kern="12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defRPr>
                    </a:lvl1pPr>
                    <a:lvl2pPr marL="6845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defRPr>
                    </a:lvl2pPr>
                    <a:lvl3pPr marL="11417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989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61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marR="0" lvl="0" indent="0" algn="l" defTabSz="91313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1D5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27" name="Oval 13"/>
                  <p:cNvSpPr>
                    <a:spLocks noChangeAspect="1"/>
                  </p:cNvSpPr>
                  <p:nvPr/>
                </p:nvSpPr>
                <p:spPr>
                  <a:xfrm>
                    <a:off x="4372" y="3576"/>
                    <a:ext cx="79" cy="7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tx1"/>
                      </a:gs>
                      <a:gs pos="100000">
                        <a:srgbClr val="33CCFF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8575">
                    <a:noFill/>
                  </a:ln>
                </p:spPr>
                <p:txBody>
                  <a:bodyPr wrap="none" anchor="ctr"/>
                  <a:lstStyle>
                    <a:lvl1pPr marL="2273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 b="0" kern="12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defRPr>
                    </a:lvl1pPr>
                    <a:lvl2pPr marL="6845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defRPr>
                    </a:lvl2pPr>
                    <a:lvl3pPr marL="11417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989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6130" indent="-227330" algn="l" defTabSz="913130" rtl="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marR="0" lvl="0" indent="0" algn="l" defTabSz="91313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1D5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22" name="Rectangle 14"/>
                <p:cNvSpPr>
                  <a:spLocks noChangeArrowheads="1"/>
                </p:cNvSpPr>
                <p:nvPr/>
              </p:nvSpPr>
              <p:spPr bwMode="auto">
                <a:xfrm>
                  <a:off x="5916903" y="3762760"/>
                  <a:ext cx="1501405" cy="8310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004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1" lang="zh-CN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1D5"/>
                      </a:solidFill>
                      <a:effectLst/>
                      <a:uLnTx/>
                      <a:uFillTx/>
                      <a:latin typeface="Arial" panose="020B0604020202020204"/>
                      <a:ea typeface="微软雅黑" panose="020B0503020204020204" charset="-122"/>
                      <a:cs typeface="+mn-cs"/>
                      <a:sym typeface="Symbol" panose="05050102010706020507" pitchFamily="18" charset="2"/>
                    </a:rPr>
                    <a:t></a:t>
                  </a:r>
                  <a:r>
                    <a:rPr kumimoji="1" lang="zh-CN" altLang="en-US" sz="24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1D41D5"/>
                      </a:solidFill>
                      <a:effectLst/>
                      <a:uLnTx/>
                      <a:uFillTx/>
                      <a:latin typeface="Arial" panose="020B0604020202020204"/>
                      <a:ea typeface="微软雅黑" panose="020B0503020204020204" charset="-122"/>
                      <a:cs typeface="+mn-cs"/>
                    </a:rPr>
                    <a:t>+</a:t>
                  </a:r>
                  <a:r>
                    <a:rPr kumimoji="1" lang="zh-CN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1D5"/>
                      </a:solidFill>
                      <a:effectLst/>
                      <a:uLnTx/>
                      <a:uFillTx/>
                      <a:latin typeface="Arial" panose="020B0604020202020204"/>
                      <a:ea typeface="微软雅黑" panose="020B0503020204020204" charset="-122"/>
                      <a:cs typeface="+mn-cs"/>
                      <a:sym typeface="Symbol" panose="05050102010706020507" pitchFamily="18" charset="2"/>
                    </a:rPr>
                    <a:t>(ud )</a:t>
                  </a:r>
                  <a:endParaRPr kumimoji="1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  <a:sym typeface="Symbol" panose="05050102010706020507" pitchFamily="18" charset="2"/>
                  </a:endParaRPr>
                </a:p>
                <a:p>
                  <a:pPr marL="0" marR="0" lvl="0" indent="0" algn="ctr" defTabSz="9004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1" lang="en-US" altLang="zh-C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1D5"/>
                      </a:solidFill>
                      <a:effectLst/>
                      <a:uLnTx/>
                      <a:uFillTx/>
                      <a:latin typeface="Arial" panose="020B0604020202020204"/>
                      <a:ea typeface="微软雅黑" panose="020B0503020204020204" charset="-122"/>
                      <a:cs typeface="+mn-cs"/>
                      <a:sym typeface="Symbol" panose="05050102010706020507" pitchFamily="18" charset="2"/>
                    </a:rPr>
                    <a:t>K</a:t>
                  </a:r>
                  <a:r>
                    <a:rPr kumimoji="1" lang="zh-CN" altLang="en-US" sz="24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1D41D5"/>
                      </a:solidFill>
                      <a:effectLst/>
                      <a:uLnTx/>
                      <a:uFillTx/>
                      <a:latin typeface="Arial" panose="020B0604020202020204"/>
                      <a:ea typeface="微软雅黑" panose="020B0503020204020204" charset="-122"/>
                      <a:cs typeface="+mn-cs"/>
                    </a:rPr>
                    <a:t>+</a:t>
                  </a:r>
                  <a:r>
                    <a:rPr kumimoji="1" lang="en-US" altLang="zh-C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1D5"/>
                      </a:solidFill>
                      <a:effectLst/>
                      <a:uLnTx/>
                      <a:uFillTx/>
                      <a:latin typeface="Arial" panose="020B0604020202020204"/>
                      <a:ea typeface="微软雅黑" panose="020B0503020204020204" charset="-122"/>
                      <a:cs typeface="+mn-cs"/>
                      <a:sym typeface="Symbol" panose="05050102010706020507" pitchFamily="18" charset="2"/>
                    </a:rPr>
                    <a:t>(us)</a:t>
                  </a:r>
                  <a:endParaRPr kumimoji="1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3" name="Rectangle 15"/>
                <p:cNvSpPr>
                  <a:spLocks noChangeArrowheads="1"/>
                </p:cNvSpPr>
                <p:nvPr/>
              </p:nvSpPr>
              <p:spPr bwMode="auto">
                <a:xfrm>
                  <a:off x="5996727" y="4632313"/>
                  <a:ext cx="1788795" cy="400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0043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1" lang="en-US" altLang="zh-CN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1D5"/>
                      </a:solidFill>
                      <a:effectLst/>
                      <a:uLnTx/>
                      <a:uFillTx/>
                      <a:latin typeface="Arial" panose="020B0604020202020204"/>
                      <a:ea typeface="黑体" panose="02010609060101010101" charset="-122"/>
                      <a:cs typeface="+mn-cs"/>
                    </a:rPr>
                    <a:t>Proton</a:t>
                  </a:r>
                  <a:r>
                    <a:rPr kumimoji="1" lang="zh-CN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1D5"/>
                      </a:solidFill>
                      <a:effectLst/>
                      <a:uLnTx/>
                      <a:uFillTx/>
                      <a:latin typeface="Arial" panose="020B0604020202020204"/>
                      <a:ea typeface="黑体" panose="02010609060101010101" charset="-122"/>
                      <a:cs typeface="+mn-cs"/>
                    </a:rPr>
                    <a:t>(uud)</a:t>
                  </a:r>
                </a:p>
              </p:txBody>
            </p:sp>
          </p:grpSp>
          <p:sp>
            <p:nvSpPr>
              <p:cNvPr id="18" name="矩形 17"/>
              <p:cNvSpPr/>
              <p:nvPr/>
            </p:nvSpPr>
            <p:spPr>
              <a:xfrm>
                <a:off x="11936" y="7109"/>
                <a:ext cx="2715" cy="6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0043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Arial" panose="020B0604020202020204"/>
                    <a:ea typeface="黑体" panose="02010609060101010101" charset="-122"/>
                    <a:cs typeface="+mn-cs"/>
                  </a:rPr>
                  <a:t>Neutron</a:t>
                </a:r>
                <a:r>
                  <a:rPr kumimoji="1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Arial" panose="020B0604020202020204"/>
                    <a:ea typeface="黑体" panose="02010609060101010101" charset="-122"/>
                    <a:cs typeface="+mn-cs"/>
                  </a:rPr>
                  <a:t>(</a:t>
                </a:r>
                <a:r>
                  <a:rPr kumimoji="1" lang="en-US" altLang="zh-CN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Arial" panose="020B0604020202020204"/>
                    <a:ea typeface="黑体" panose="02010609060101010101" charset="-122"/>
                    <a:cs typeface="+mn-cs"/>
                  </a:rPr>
                  <a:t>udd</a:t>
                </a:r>
                <a:r>
                  <a:rPr kumimoji="1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Arial" panose="020B0604020202020204"/>
                    <a:ea typeface="黑体" panose="02010609060101010101" charset="-122"/>
                    <a:cs typeface="+mn-cs"/>
                  </a:rPr>
                  <a:t>)</a:t>
                </a: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7217251" y="4615932"/>
              <a:ext cx="303322" cy="365293"/>
            </a:xfrm>
            <a:prstGeom prst="rect">
              <a:avLst/>
            </a:prstGeom>
          </p:spPr>
          <p:txBody>
            <a:bodyPr wrap="none" lIns="87488" tIns="43720" rIns="87488" bIns="43720">
              <a:spAutoFit/>
            </a:bodyPr>
            <a:lstStyle/>
            <a:p>
              <a:pPr marL="0" marR="0" lvl="0" indent="0" algn="l" defTabSz="9004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  <a:sym typeface="Symbol" panose="05050102010706020507"/>
                </a:rPr>
                <a:t>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7185608" y="4208390"/>
              <a:ext cx="303322" cy="365293"/>
            </a:xfrm>
            <a:prstGeom prst="rect">
              <a:avLst/>
            </a:prstGeom>
          </p:spPr>
          <p:txBody>
            <a:bodyPr wrap="none" lIns="87488" tIns="43720" rIns="87488" bIns="43720">
              <a:spAutoFit/>
            </a:bodyPr>
            <a:lstStyle/>
            <a:p>
              <a:pPr marL="0" marR="0" lvl="0" indent="0" algn="l" defTabSz="9004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  <a:sym typeface="Symbol" panose="05050102010706020507"/>
                </a:rPr>
                <a:t>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1173940" y="4637349"/>
            <a:ext cx="3615092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rgbClr val="44546A"/>
              </a:buClr>
              <a:buSzPct val="75000"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Baryons are made of 3 quarks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65275" y="466092"/>
            <a:ext cx="9626600" cy="507365"/>
          </a:xfrm>
        </p:spPr>
        <p:txBody>
          <a:bodyPr/>
          <a:lstStyle/>
          <a:p>
            <a:r>
              <a:rPr lang="en-US" altLang="zh-CN" dirty="0"/>
              <a:t>II.</a:t>
            </a:r>
            <a:r>
              <a:rPr lang="zh-CN" altLang="en-US" dirty="0"/>
              <a:t> 中微子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439" y="1391478"/>
            <a:ext cx="10841932" cy="4785486"/>
          </a:xfrm>
        </p:spPr>
        <p:txBody>
          <a:bodyPr/>
          <a:lstStyle/>
          <a:p>
            <a:pPr defTabSz="913130">
              <a:lnSpc>
                <a:spcPct val="100000"/>
              </a:lnSpc>
              <a:spcBef>
                <a:spcPts val="2000"/>
              </a:spcBef>
              <a:spcAft>
                <a:spcPts val="600"/>
              </a:spcAft>
              <a:buClr>
                <a:srgbClr val="3C69C2"/>
              </a:buClr>
              <a:buSzPct val="100000"/>
              <a:buFont typeface="Wingdings" panose="05000000000000000000" charset="0"/>
              <a:buChar char="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中微子是构成物质世界的最基本单元之一：</a:t>
            </a:r>
          </a:p>
          <a:p>
            <a:pPr defTabSz="913130">
              <a:lnSpc>
                <a:spcPct val="100000"/>
              </a:lnSpc>
              <a:spcAft>
                <a:spcPts val="600"/>
              </a:spcAft>
              <a:buClr>
                <a:srgbClr val="3C69C2"/>
              </a:buClr>
              <a:buSzPct val="100000"/>
              <a:buFont typeface="Wingdings" panose="05000000000000000000" charset="0"/>
              <a:buChar char="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奇怪的中微子：只有左旋中微子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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弱作用宇称不守恒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>
              <a:lnSpc>
                <a:spcPct val="100000"/>
              </a:lnSpc>
              <a:spcAft>
                <a:spcPts val="600"/>
              </a:spcAft>
              <a:buClr>
                <a:srgbClr val="3C69C2"/>
              </a:buClr>
              <a:buSzPct val="100000"/>
              <a:buFont typeface="Wingdings" panose="05000000000000000000" charset="0"/>
              <a:buChar char="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粒子物理标准模型：中微子质量为零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2" indent="-342900" defTabSz="91313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仿宋_GB2312" panose="02010609030101010101" charset="-122"/>
              <a:buChar char="─"/>
            </a:pPr>
            <a:r>
              <a:rPr lang="zh-CN" altLang="en-US" sz="2400" b="1" dirty="0">
                <a:solidFill>
                  <a:srgbClr val="66CB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中微子螺旋性测量</a:t>
            </a:r>
          </a:p>
          <a:p>
            <a:pPr defTabSz="913130">
              <a:lnSpc>
                <a:spcPct val="100000"/>
              </a:lnSpc>
              <a:spcAft>
                <a:spcPts val="600"/>
              </a:spcAft>
              <a:buClr>
                <a:srgbClr val="3C69C2"/>
              </a:buClr>
              <a:buSzPct val="100000"/>
              <a:buFont typeface="Wingdings" panose="05000000000000000000" charset="0"/>
              <a:buChar char="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宇宙学标准模型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中微子质量不为零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2" indent="-342900" defTabSz="91313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仿宋_GB2312" panose="02010609030101010101" charset="-122"/>
              <a:buChar char="─"/>
            </a:pPr>
            <a:r>
              <a:rPr lang="zh-CN" altLang="en-US" sz="2400" b="1" dirty="0">
                <a:solidFill>
                  <a:srgbClr val="66CB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宇宙大尺度结构的要求</a:t>
            </a:r>
          </a:p>
          <a:p>
            <a:pPr marL="800100" lvl="2" indent="-342900" defTabSz="91313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仿宋_GB2312" panose="02010609030101010101" charset="-122"/>
              <a:buChar char="─"/>
            </a:pPr>
            <a:r>
              <a:rPr lang="zh-CN" altLang="en-US" sz="2400" b="1" dirty="0">
                <a:solidFill>
                  <a:srgbClr val="66CB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宇宙中的中微子~ 300/cm</a:t>
            </a:r>
            <a:r>
              <a:rPr lang="zh-CN" altLang="en-US" sz="2400" b="1" baseline="30000" dirty="0">
                <a:solidFill>
                  <a:srgbClr val="66CB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b="1" dirty="0">
                <a:solidFill>
                  <a:srgbClr val="66CB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，其质量对宇宙学有重要影响</a:t>
            </a:r>
            <a:endParaRPr lang="zh-CN" altLang="en-US" sz="2400" dirty="0">
              <a:solidFill>
                <a:srgbClr val="66CB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>
              <a:lnSpc>
                <a:spcPct val="100000"/>
              </a:lnSpc>
              <a:spcAft>
                <a:spcPts val="600"/>
              </a:spcAft>
              <a:buClr>
                <a:srgbClr val="3C69C2"/>
              </a:buClr>
              <a:buSzPct val="100000"/>
              <a:buFont typeface="Wingdings" panose="05000000000000000000" charset="0"/>
              <a:buChar char="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中微子有质量吗 ？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447337" y="973457"/>
            <a:ext cx="3630972" cy="961420"/>
            <a:chOff x="8390187" y="2925702"/>
            <a:chExt cx="3630972" cy="96142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0187" y="2925702"/>
              <a:ext cx="3630972" cy="961420"/>
            </a:xfrm>
            <a:prstGeom prst="rect">
              <a:avLst/>
            </a:prstGeom>
          </p:spPr>
        </p:pic>
        <p:sp>
          <p:nvSpPr>
            <p:cNvPr id="4" name="椭圆 3"/>
            <p:cNvSpPr/>
            <p:nvPr/>
          </p:nvSpPr>
          <p:spPr>
            <a:xfrm>
              <a:off x="8515350" y="3406412"/>
              <a:ext cx="1717784" cy="4762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中微子振荡：确定中微子是否有质量的最灵敏办法</a:t>
            </a:r>
          </a:p>
        </p:txBody>
      </p:sp>
      <p:pic>
        <p:nvPicPr>
          <p:cNvPr id="4" name="Picture 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672" y="1395724"/>
            <a:ext cx="2428873" cy="311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902673" y="4729696"/>
            <a:ext cx="2404308" cy="194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世纪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年代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布鲁诺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庞蒂科夫等提出中微子之间可以发生振荡：一种中微子在飞行过程中可以变为另一种中微子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DFAE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60347" y="4729696"/>
            <a:ext cx="3147642" cy="658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4572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1998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年，日本“超级神冈”实验发现大气中微子振荡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DFAE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841773" y="4729696"/>
            <a:ext cx="1933878" cy="953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2002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年，加拿大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SNO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实验发现太阳中微子振荡</a:t>
            </a:r>
          </a:p>
        </p:txBody>
      </p:sp>
      <p:pic>
        <p:nvPicPr>
          <p:cNvPr id="13" name="Picture 2" descr="SK_photo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524" y="1418317"/>
            <a:ext cx="2151609" cy="313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sk_detector"/>
          <p:cNvPicPr>
            <a:picLocks noChangeAspect="1" noChangeArrowheads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 bwMode="auto">
          <a:xfrm>
            <a:off x="3743131" y="2848576"/>
            <a:ext cx="2517140" cy="16658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multi-gev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743131" y="1395724"/>
            <a:ext cx="2517140" cy="13569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4" descr="http://news.sciencenet.cn/upload/news/images/2015/10/20151061821475200.jpg"/>
          <p:cNvPicPr>
            <a:picLocks noChangeAspect="1" noChangeArrowheads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 bwMode="auto">
          <a:xfrm>
            <a:off x="7394629" y="4770886"/>
            <a:ext cx="1026620" cy="119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snodetector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880877" y="1395724"/>
            <a:ext cx="2894957" cy="1771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 descr="hime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8880877" y="3167164"/>
            <a:ext cx="2894957" cy="13902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2" descr="http://news.sciencenet.cn/upload/news/images/2015/10/2015106181954614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670865" y="4770886"/>
            <a:ext cx="1104969" cy="121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43456" y="5437654"/>
            <a:ext cx="754252" cy="74424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916613" y="5483628"/>
            <a:ext cx="754252" cy="74424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0672047" y="6033947"/>
            <a:ext cx="1155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阿瑟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·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麦克唐纳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394629" y="6014723"/>
            <a:ext cx="1026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梶田隆章</a:t>
            </a:r>
          </a:p>
        </p:txBody>
      </p:sp>
      <p:sp>
        <p:nvSpPr>
          <p:cNvPr id="3" name="矩形 2"/>
          <p:cNvSpPr/>
          <p:nvPr/>
        </p:nvSpPr>
        <p:spPr>
          <a:xfrm>
            <a:off x="5000080" y="6391908"/>
            <a:ext cx="4477508" cy="369332"/>
          </a:xfrm>
          <a:prstGeom prst="rect">
            <a:avLst/>
          </a:prstGeom>
          <a:ln>
            <a:solidFill>
              <a:srgbClr val="EFCF78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FCF7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中微子有质量是超出标准模型的新物理 ！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FCF78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大亚湾实验：寻找新的中微子振荡</a:t>
            </a:r>
          </a:p>
        </p:txBody>
      </p:sp>
      <p:grpSp>
        <p:nvGrpSpPr>
          <p:cNvPr id="4" name="组合 36"/>
          <p:cNvGrpSpPr/>
          <p:nvPr/>
        </p:nvGrpSpPr>
        <p:grpSpPr>
          <a:xfrm>
            <a:off x="1005109" y="1293279"/>
            <a:ext cx="5478419" cy="1975926"/>
            <a:chOff x="2045257" y="4572008"/>
            <a:chExt cx="5477106" cy="1976520"/>
          </a:xfrm>
        </p:grpSpPr>
        <p:sp>
          <p:nvSpPr>
            <p:cNvPr id="5" name="矩形 15"/>
            <p:cNvSpPr/>
            <p:nvPr/>
          </p:nvSpPr>
          <p:spPr>
            <a:xfrm>
              <a:off x="5214943" y="4572008"/>
              <a:ext cx="578866" cy="19765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7330" indent="-227330" algn="l" defTabSz="9131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b="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45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11417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9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1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FAE59"/>
                  </a:solidFill>
                  <a:effectLst/>
                  <a:uLnTx/>
                  <a:uFillTx/>
                  <a:latin typeface="Symbol" panose="05050102010706020507" pitchFamily="18" charset="2"/>
                  <a:ea typeface="楷体_GB2312" pitchFamily="49" charset="-122"/>
                  <a:cs typeface="+mn-cs"/>
                </a:rPr>
                <a:t>n</a:t>
              </a:r>
              <a:r>
                <a:rPr kumimoji="0" lang="en-US" altLang="zh-CN" sz="3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DFAE5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1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FAE59"/>
                  </a:solidFill>
                  <a:effectLst/>
                  <a:uLnTx/>
                  <a:uFillTx/>
                  <a:latin typeface="Symbol" panose="05050102010706020507" pitchFamily="18" charset="2"/>
                  <a:ea typeface="楷体_GB2312" pitchFamily="49" charset="-122"/>
                  <a:cs typeface="+mn-cs"/>
                </a:rPr>
                <a:t>n</a:t>
              </a:r>
              <a:r>
                <a:rPr kumimoji="0" lang="en-US" altLang="zh-CN" sz="3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DFAE5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2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FAE59"/>
                  </a:solidFill>
                  <a:effectLst/>
                  <a:uLnTx/>
                  <a:uFillTx/>
                  <a:latin typeface="Symbol" panose="05050102010706020507" pitchFamily="18" charset="2"/>
                  <a:ea typeface="楷体_GB2312" pitchFamily="49" charset="-122"/>
                  <a:cs typeface="+mn-cs"/>
                </a:rPr>
                <a:t>n</a:t>
              </a:r>
              <a:r>
                <a:rPr kumimoji="0" lang="en-US" altLang="zh-CN" sz="3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DFAE5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3</a:t>
              </a:r>
            </a:p>
          </p:txBody>
        </p:sp>
        <p:sp>
          <p:nvSpPr>
            <p:cNvPr id="6" name="左弧形箭头 30"/>
            <p:cNvSpPr/>
            <p:nvPr/>
          </p:nvSpPr>
          <p:spPr>
            <a:xfrm>
              <a:off x="4643438" y="4857760"/>
              <a:ext cx="428628" cy="642942"/>
            </a:xfrm>
            <a:prstGeom prst="curvedRightArrow">
              <a:avLst>
                <a:gd name="adj1" fmla="val 25000"/>
                <a:gd name="adj2" fmla="val 49999"/>
                <a:gd name="adj3" fmla="val 25000"/>
              </a:avLst>
            </a:prstGeom>
            <a:solidFill>
              <a:srgbClr val="66CBFF"/>
            </a:solidFill>
            <a:ln>
              <a:solidFill>
                <a:srgbClr val="66CBFF"/>
              </a:solidFill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/>
            <a:lstStyle>
              <a:lvl1pPr marL="227330" indent="-227330" algn="l" defTabSz="9131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b="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45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11417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9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1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左弧形箭头 31"/>
            <p:cNvSpPr/>
            <p:nvPr/>
          </p:nvSpPr>
          <p:spPr>
            <a:xfrm>
              <a:off x="4643438" y="5572140"/>
              <a:ext cx="428628" cy="642942"/>
            </a:xfrm>
            <a:prstGeom prst="curvedRightArrow">
              <a:avLst>
                <a:gd name="adj1" fmla="val 25000"/>
                <a:gd name="adj2" fmla="val 49999"/>
                <a:gd name="adj3" fmla="val 25000"/>
              </a:avLst>
            </a:prstGeom>
            <a:solidFill>
              <a:srgbClr val="66CBFF"/>
            </a:solidFill>
            <a:ln>
              <a:solidFill>
                <a:srgbClr val="66CBFF"/>
              </a:solidFill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/>
            <a:lstStyle>
              <a:lvl1pPr marL="227330" indent="-227330" algn="l" defTabSz="9131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b="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45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11417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9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1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右弧形箭头 32"/>
            <p:cNvSpPr/>
            <p:nvPr/>
          </p:nvSpPr>
          <p:spPr>
            <a:xfrm>
              <a:off x="5905407" y="4929197"/>
              <a:ext cx="432059" cy="1285884"/>
            </a:xfrm>
            <a:prstGeom prst="curvedLeftArrow">
              <a:avLst>
                <a:gd name="adj1" fmla="val 24999"/>
                <a:gd name="adj2" fmla="val 49998"/>
                <a:gd name="adj3" fmla="val 25000"/>
              </a:avLst>
            </a:prstGeom>
            <a:solidFill>
              <a:srgbClr val="66CBF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/>
            <a:lstStyle>
              <a:lvl1pPr marL="227330" indent="-227330" algn="l" defTabSz="9131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b="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45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11417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9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1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33"/>
            <p:cNvSpPr/>
            <p:nvPr/>
          </p:nvSpPr>
          <p:spPr>
            <a:xfrm>
              <a:off x="2045257" y="4973452"/>
              <a:ext cx="2501933" cy="400230"/>
            </a:xfrm>
            <a:prstGeom prst="rect">
              <a:avLst/>
            </a:prstGeom>
            <a:solidFill>
              <a:srgbClr val="DFAE59"/>
            </a:solidFill>
            <a:ln w="9525">
              <a:noFill/>
            </a:ln>
          </p:spPr>
          <p:txBody>
            <a:bodyPr wrap="square">
              <a:spAutoFit/>
            </a:bodyPr>
            <a:lstStyle>
              <a:lvl1pPr marL="227330" indent="-227330" algn="l" defTabSz="9131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b="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45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11417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9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1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楷体_GB2312" pitchFamily="49" charset="-122"/>
                  <a:cs typeface="+mn-cs"/>
                </a:rPr>
                <a:t>q</a:t>
              </a:r>
              <a:r>
                <a:rPr kumimoji="0" lang="en-US" altLang="zh-CN" sz="20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12  </a:t>
              </a:r>
              <a:r>
                <a:rPr kumimoji="0" lang="en-US" altLang="zh-CN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 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太阳中微子振荡</a:t>
              </a:r>
            </a:p>
          </p:txBody>
        </p:sp>
        <p:sp>
          <p:nvSpPr>
            <p:cNvPr id="10" name="矩形 34"/>
            <p:cNvSpPr/>
            <p:nvPr/>
          </p:nvSpPr>
          <p:spPr>
            <a:xfrm>
              <a:off x="2045892" y="5667076"/>
              <a:ext cx="2501299" cy="400230"/>
            </a:xfrm>
            <a:prstGeom prst="rect">
              <a:avLst/>
            </a:prstGeom>
            <a:solidFill>
              <a:srgbClr val="DFAE59"/>
            </a:solidFill>
            <a:ln w="9525">
              <a:noFill/>
            </a:ln>
          </p:spPr>
          <p:txBody>
            <a:bodyPr wrap="square">
              <a:spAutoFit/>
            </a:bodyPr>
            <a:lstStyle>
              <a:lvl1pPr marL="227330" indent="-227330" algn="l" defTabSz="9131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b="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45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11417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9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1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楷体_GB2312" pitchFamily="49" charset="-122"/>
                  <a:cs typeface="+mn-cs"/>
                </a:rPr>
                <a:t>q</a:t>
              </a:r>
              <a:r>
                <a:rPr kumimoji="0" lang="en-US" altLang="zh-CN" sz="20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23   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大气中微子振荡</a:t>
              </a:r>
            </a:p>
          </p:txBody>
        </p:sp>
        <p:sp>
          <p:nvSpPr>
            <p:cNvPr id="11" name="矩形 35"/>
            <p:cNvSpPr/>
            <p:nvPr/>
          </p:nvSpPr>
          <p:spPr>
            <a:xfrm>
              <a:off x="6664642" y="5205272"/>
              <a:ext cx="857721" cy="461804"/>
            </a:xfrm>
            <a:prstGeom prst="rect">
              <a:avLst/>
            </a:prstGeom>
            <a:solidFill>
              <a:srgbClr val="DFAE59"/>
            </a:solidFill>
            <a:ln w="9525">
              <a:noFill/>
            </a:ln>
          </p:spPr>
          <p:txBody>
            <a:bodyPr wrap="none">
              <a:spAutoFit/>
            </a:bodyPr>
            <a:lstStyle>
              <a:lvl1pPr marL="227330" indent="-227330" algn="l" defTabSz="9131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b="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45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11417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9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1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楷体_GB2312" pitchFamily="49" charset="-122"/>
                  <a:cs typeface="+mn-cs"/>
                </a:rPr>
                <a:t>q</a:t>
              </a:r>
              <a:r>
                <a:rPr kumimoji="0" lang="en-US" altLang="zh-CN" sz="2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13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_GB2312" pitchFamily="49" charset="-122"/>
                  <a:cs typeface="+mn-cs"/>
                </a:rPr>
                <a:t>  ?</a:t>
              </a:r>
            </a:p>
          </p:txBody>
        </p:sp>
      </p:grpSp>
      <p:sp>
        <p:nvSpPr>
          <p:cNvPr id="13" name="矩形 21"/>
          <p:cNvSpPr>
            <a:spLocks noChangeArrowheads="1"/>
          </p:cNvSpPr>
          <p:nvPr/>
        </p:nvSpPr>
        <p:spPr bwMode="auto">
          <a:xfrm>
            <a:off x="630532" y="3588795"/>
            <a:ext cx="6227575" cy="179126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358775" indent="-358775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574675" indent="-287655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58775" marR="0" lvl="1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基本物理规律：完整的振荡图像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DFAE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58775" marR="0" lvl="1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基本物理参数：标准模型的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28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个参数之一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DFAE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58775" marR="0" lvl="1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决定未来中微子物理研究的方向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DFAE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574675" marR="0" lvl="2" indent="-28765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70000"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如果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θ</a:t>
            </a:r>
            <a:r>
              <a:rPr kumimoji="0" lang="en-US" altLang="zh-CN" sz="2400" b="0" i="0" u="none" strike="noStrike" kern="1200" cap="none" spc="0" normalizeH="0" baseline="-2500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13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太小，无法测量中微子的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CP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破坏</a:t>
            </a:r>
          </a:p>
        </p:txBody>
      </p:sp>
      <p:sp>
        <p:nvSpPr>
          <p:cNvPr id="14" name="上箭头 13"/>
          <p:cNvSpPr/>
          <p:nvPr/>
        </p:nvSpPr>
        <p:spPr>
          <a:xfrm>
            <a:off x="5767173" y="5316249"/>
            <a:ext cx="305294" cy="328930"/>
          </a:xfrm>
          <a:prstGeom prst="upArrow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47617" y="5705902"/>
            <a:ext cx="6141322" cy="830997"/>
          </a:xfrm>
          <a:prstGeom prst="rect">
            <a:avLst/>
          </a:prstGeom>
          <a:solidFill>
            <a:srgbClr val="14317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物质与反物质衰变速率不同，可以解释宇宙中为什么没有反物质 ！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794" y="3708855"/>
            <a:ext cx="3857801" cy="28711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4" descr="allbaseline_dyb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963" y="128209"/>
            <a:ext cx="3999464" cy="30443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11"/>
          <p:cNvSpPr/>
          <p:nvPr/>
        </p:nvSpPr>
        <p:spPr>
          <a:xfrm>
            <a:off x="8024370" y="3256018"/>
            <a:ext cx="3626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必须比过去的实验精度提高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~10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倍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177" y="2966551"/>
            <a:ext cx="8924194" cy="381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下一步</a:t>
            </a:r>
            <a:r>
              <a:rPr lang="en-US" altLang="zh-CN" dirty="0"/>
              <a:t>: </a:t>
            </a:r>
            <a:r>
              <a:rPr lang="zh-CN" altLang="en-US" dirty="0"/>
              <a:t>江门中微子实验</a:t>
            </a:r>
            <a:r>
              <a:rPr lang="en-US" altLang="zh-CN" dirty="0"/>
              <a:t>(JUNO)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6454" y="1126236"/>
            <a:ext cx="11210591" cy="188604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altLang="en-US" sz="2200" dirty="0">
                <a:solidFill>
                  <a:schemeClr val="bg1"/>
                </a:solidFill>
              </a:rPr>
              <a:t>方案：延续大亚湾实验的反应堆中微子和液体闪烁体技术路线</a:t>
            </a:r>
            <a:endParaRPr lang="en-US" altLang="zh-CN" sz="22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altLang="en-US" sz="2200" dirty="0">
                <a:solidFill>
                  <a:schemeClr val="bg1"/>
                </a:solidFill>
              </a:rPr>
              <a:t>科学目标：确定</a:t>
            </a:r>
            <a:r>
              <a:rPr lang="zh-CN" altLang="en-US" sz="2200" dirty="0">
                <a:solidFill>
                  <a:srgbClr val="00B0F0"/>
                </a:solidFill>
              </a:rPr>
              <a:t>中微子质量顺序</a:t>
            </a:r>
            <a:r>
              <a:rPr lang="en-US" altLang="zh-CN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(&gt;3</a:t>
            </a:r>
            <a:r>
              <a:rPr lang="el-GR" altLang="zh-CN" sz="2000" dirty="0">
                <a:solidFill>
                  <a:srgbClr val="00B0F0"/>
                </a:solidFill>
              </a:rPr>
              <a:t> σ </a:t>
            </a:r>
            <a:r>
              <a:rPr lang="en-US" altLang="zh-CN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r>
              <a:rPr lang="zh-CN" altLang="en-US" sz="2200" dirty="0"/>
              <a:t>，</a:t>
            </a:r>
            <a:r>
              <a:rPr lang="zh-CN" altLang="en-US" sz="2200" dirty="0">
                <a:solidFill>
                  <a:schemeClr val="bg1"/>
                </a:solidFill>
              </a:rPr>
              <a:t>测量</a:t>
            </a:r>
            <a:r>
              <a:rPr lang="zh-CN" altLang="en-US" sz="2200" dirty="0">
                <a:solidFill>
                  <a:srgbClr val="00B0F0"/>
                </a:solidFill>
              </a:rPr>
              <a:t>中微子</a:t>
            </a:r>
            <a:r>
              <a:rPr lang="en-US" altLang="zh-CN" sz="2200" dirty="0">
                <a:solidFill>
                  <a:srgbClr val="00B0F0"/>
                </a:solidFill>
              </a:rPr>
              <a:t>3</a:t>
            </a:r>
            <a:r>
              <a:rPr lang="zh-CN" altLang="en-US" sz="2200" dirty="0">
                <a:solidFill>
                  <a:srgbClr val="00B0F0"/>
                </a:solidFill>
              </a:rPr>
              <a:t>个振荡参数</a:t>
            </a:r>
            <a:r>
              <a:rPr lang="en-US" altLang="zh-CN" sz="2200" dirty="0">
                <a:solidFill>
                  <a:srgbClr val="00B0F0"/>
                </a:solidFill>
              </a:rPr>
              <a:t>(&lt;1%)</a:t>
            </a:r>
            <a:r>
              <a:rPr lang="zh-CN" altLang="en-US" sz="2200" dirty="0">
                <a:solidFill>
                  <a:srgbClr val="00B0F0"/>
                </a:solidFill>
              </a:rPr>
              <a:t>，</a:t>
            </a:r>
            <a:r>
              <a:rPr lang="zh-CN" altLang="en-US" sz="2200" dirty="0">
                <a:solidFill>
                  <a:schemeClr val="bg1"/>
                </a:solidFill>
              </a:rPr>
              <a:t>研究</a:t>
            </a:r>
            <a:r>
              <a:rPr lang="zh-CN" altLang="en-US" sz="2200" dirty="0">
                <a:solidFill>
                  <a:srgbClr val="00B0F0"/>
                </a:solidFill>
              </a:rPr>
              <a:t>超新星中微子、太阳中微子、地球中微子</a:t>
            </a:r>
            <a:r>
              <a:rPr lang="zh-CN" altLang="en-US" sz="2200" dirty="0">
                <a:solidFill>
                  <a:schemeClr val="bg1"/>
                </a:solidFill>
              </a:rPr>
              <a:t>等，后期研究中微子双</a:t>
            </a:r>
            <a:r>
              <a:rPr lang="en-US" altLang="zh-CN" sz="2200" dirty="0">
                <a:solidFill>
                  <a:schemeClr val="bg1"/>
                </a:solidFill>
              </a:rPr>
              <a:t>β</a:t>
            </a:r>
            <a:r>
              <a:rPr lang="zh-CN" altLang="en-US" sz="2200" dirty="0">
                <a:solidFill>
                  <a:schemeClr val="bg1"/>
                </a:solidFill>
              </a:rPr>
              <a:t>衰变</a:t>
            </a:r>
            <a:r>
              <a:rPr lang="en-US" altLang="zh-CN" sz="2200" dirty="0">
                <a:solidFill>
                  <a:schemeClr val="bg1"/>
                </a:solidFill>
              </a:rPr>
              <a:t>(</a:t>
            </a:r>
            <a:r>
              <a:rPr lang="zh-CN" altLang="en-US" sz="2200" dirty="0">
                <a:solidFill>
                  <a:schemeClr val="bg1"/>
                </a:solidFill>
              </a:rPr>
              <a:t>中微子绝对质量</a:t>
            </a:r>
            <a:r>
              <a:rPr lang="en-US" altLang="zh-CN" sz="2200" dirty="0">
                <a:solidFill>
                  <a:schemeClr val="bg1"/>
                </a:solidFill>
              </a:rPr>
              <a:t>)…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2008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年提出，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年立项，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年开建，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年完成</a:t>
            </a:r>
            <a:endParaRPr lang="zh-CN" altLang="en-US" sz="2200" dirty="0">
              <a:solidFill>
                <a:schemeClr val="bg1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4737348" y="2954538"/>
            <a:ext cx="4555902" cy="2769213"/>
            <a:chOff x="3073400" y="3216720"/>
            <a:chExt cx="4946793" cy="2769213"/>
          </a:xfrm>
        </p:grpSpPr>
        <p:sp>
          <p:nvSpPr>
            <p:cNvPr id="39" name="矩形 38"/>
            <p:cNvSpPr/>
            <p:nvPr/>
          </p:nvSpPr>
          <p:spPr>
            <a:xfrm>
              <a:off x="3073400" y="3216720"/>
              <a:ext cx="4946793" cy="276921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30" name="Picture 4" descr="allbaseline_dyb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90871" y="3407509"/>
              <a:ext cx="4929322" cy="2557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6141750" y="3283042"/>
            <a:ext cx="1162859" cy="30777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07886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75000"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大亚湾实验</a:t>
            </a:r>
          </a:p>
        </p:txBody>
      </p: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8104917" y="5137269"/>
            <a:ext cx="103673" cy="79928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</a:ln>
        </p:spPr>
        <p:txBody>
          <a:bodyPr wrap="none" anchor="ctr"/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07886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7816778" y="3262507"/>
            <a:ext cx="863373" cy="2923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0788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Pct val="75000"/>
              <a:buFontTx/>
              <a:buNone/>
              <a:tabLst/>
              <a:defRPr/>
            </a:pPr>
            <a:r>
              <a: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江门实验</a:t>
            </a:r>
            <a:endParaRPr kumimoji="0" lang="en-US" altLang="zh-CN" sz="1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Line 11"/>
          <p:cNvSpPr>
            <a:spLocks noChangeShapeType="1"/>
          </p:cNvSpPr>
          <p:nvPr/>
        </p:nvSpPr>
        <p:spPr bwMode="auto">
          <a:xfrm>
            <a:off x="8166174" y="3587413"/>
            <a:ext cx="0" cy="150346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107886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5" name="TextBox 10"/>
          <p:cNvSpPr txBox="1">
            <a:spLocks noChangeArrowheads="1"/>
          </p:cNvSpPr>
          <p:nvPr/>
        </p:nvSpPr>
        <p:spPr bwMode="auto">
          <a:xfrm>
            <a:off x="1250560" y="5137268"/>
            <a:ext cx="1137632" cy="38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6115" tIns="53050" rIns="106115" bIns="53050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07886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江门实验</a:t>
            </a:r>
          </a:p>
        </p:txBody>
      </p:sp>
      <p:sp>
        <p:nvSpPr>
          <p:cNvPr id="36" name="TextBox 11"/>
          <p:cNvSpPr txBox="1">
            <a:spLocks noChangeArrowheads="1"/>
          </p:cNvSpPr>
          <p:nvPr/>
        </p:nvSpPr>
        <p:spPr bwMode="auto">
          <a:xfrm>
            <a:off x="919459" y="6263763"/>
            <a:ext cx="675967" cy="38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6115" tIns="53050" rIns="106115" bIns="53050">
            <a:spAutoFit/>
          </a:bodyPr>
          <a:lstStyle>
            <a:defPPr>
              <a:defRPr lang="zh-CN"/>
            </a:defPPr>
            <a:lvl1pPr defTabSz="1078865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Tx/>
              <a:buNone/>
              <a:defRPr b="0">
                <a:solidFill>
                  <a:srgbClr val="FFFFCC"/>
                </a:solidFill>
                <a:latin typeface="+mj-ea"/>
                <a:ea typeface="+mj-ea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07886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阳江</a:t>
            </a:r>
          </a:p>
        </p:txBody>
      </p:sp>
      <p:sp>
        <p:nvSpPr>
          <p:cNvPr id="37" name="TextBox 12"/>
          <p:cNvSpPr txBox="1">
            <a:spLocks noChangeArrowheads="1"/>
          </p:cNvSpPr>
          <p:nvPr/>
        </p:nvSpPr>
        <p:spPr bwMode="auto">
          <a:xfrm>
            <a:off x="2648297" y="5843762"/>
            <a:ext cx="675967" cy="38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6115" tIns="53050" rIns="106115" bIns="53050">
            <a:spAutoFit/>
          </a:bodyPr>
          <a:lstStyle>
            <a:defPPr>
              <a:defRPr lang="zh-CN"/>
            </a:defPPr>
            <a:lvl1pPr defTabSz="1078865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Tx/>
              <a:buNone/>
              <a:defRPr b="0">
                <a:solidFill>
                  <a:srgbClr val="FFFFCC"/>
                </a:solidFill>
                <a:latin typeface="+mj-ea"/>
                <a:ea typeface="+mj-ea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07886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台山</a:t>
            </a:r>
          </a:p>
        </p:txBody>
      </p:sp>
      <p:sp>
        <p:nvSpPr>
          <p:cNvPr id="38" name="矩形 37"/>
          <p:cNvSpPr>
            <a:spLocks noChangeArrowheads="1"/>
          </p:cNvSpPr>
          <p:nvPr/>
        </p:nvSpPr>
        <p:spPr bwMode="auto">
          <a:xfrm>
            <a:off x="562051" y="3064814"/>
            <a:ext cx="2405608" cy="3841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6115" tIns="53050" rIns="106115" bIns="53050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07886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岩石覆盖层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~ 700 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2" name="Picture 4" descr="局部总平面">
            <a:extLst>
              <a:ext uri="{FF2B5EF4-FFF2-40B4-BE49-F238E27FC236}">
                <a16:creationId xmlns:a16="http://schemas.microsoft.com/office/drawing/2014/main" id="{D04A2999-8865-468D-84F0-5BE9F0680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690544" y="2934914"/>
            <a:ext cx="1869525" cy="38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168" y="-49099"/>
            <a:ext cx="7963556" cy="777024"/>
          </a:xfrm>
        </p:spPr>
        <p:txBody>
          <a:bodyPr>
            <a:normAutofit/>
          </a:bodyPr>
          <a:lstStyle/>
          <a:p>
            <a:r>
              <a:rPr lang="en-US" altLang="zh-CN" sz="3360" dirty="0">
                <a:latin typeface="Calibri" panose="020F0502020204030204" pitchFamily="34" charset="0"/>
                <a:cs typeface="Calibri" panose="020F0502020204030204" pitchFamily="34" charset="0"/>
              </a:rPr>
              <a:t>III. Higgs</a:t>
            </a:r>
            <a:endParaRPr lang="zh-CN" altLang="en-US" sz="336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88302" y="850749"/>
            <a:ext cx="3533868" cy="197195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1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欧洲核子中心</a:t>
            </a:r>
            <a:r>
              <a:rPr kumimoji="0" lang="zh-CN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21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elvetica" panose="020B0604020202020204" pitchFamily="34" charset="0"/>
              </a:rPr>
              <a:t>CERN</a:t>
            </a:r>
            <a:r>
              <a:rPr kumimoji="0" lang="zh-CN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r>
              <a:rPr kumimoji="0" 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2012</a:t>
            </a:r>
            <a:r>
              <a:rPr kumimoji="0" lang="zh-CN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年发现希格斯粒子，解决了</a:t>
            </a:r>
            <a:r>
              <a:rPr kumimoji="0" lang="zh-CN" altLang="zh-CN" sz="21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基本粒子质量的起源</a:t>
            </a:r>
            <a:r>
              <a:rPr kumimoji="0" lang="zh-CN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问题，完成粒子物理标准模型“最后一块拼图”</a:t>
            </a:r>
          </a:p>
        </p:txBody>
      </p:sp>
      <p:pic>
        <p:nvPicPr>
          <p:cNvPr id="6" name="Picture 5" descr="upload_post_object_v2_2390766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17" y="2932950"/>
            <a:ext cx="3328416" cy="2791968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2359195" y="4751929"/>
            <a:ext cx="9771228" cy="16030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marR="0" lvl="0" indent="-34290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4367808" y="802577"/>
            <a:ext cx="7549262" cy="21943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marR="0" lvl="0" indent="-342900" algn="l" defTabSz="109728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但仍有众多“乌云”有待解决，</a:t>
            </a:r>
            <a:r>
              <a:rPr kumimoji="0" lang="en-US" altLang="zh-CN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科学</a:t>
            </a:r>
            <a:r>
              <a:rPr kumimoji="0" lang="en-US" altLang="zh-CN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杂志</a:t>
            </a: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(2005</a:t>
            </a:r>
            <a:r>
              <a:rPr kumimoji="0" lang="zh-CN" alt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2021)</a:t>
            </a:r>
            <a:r>
              <a:rPr kumimoji="0" lang="zh-CN" alt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发布“</a:t>
            </a: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125</a:t>
            </a:r>
            <a:r>
              <a:rPr kumimoji="0" lang="zh-CN" alt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个最具挑战的科学问题”中，多个与希格斯粒子密切相关</a:t>
            </a:r>
            <a:endParaRPr kumimoji="0" lang="en-US" altLang="zh-CN" sz="216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109728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奇怪的</a:t>
            </a:r>
            <a:r>
              <a:rPr kumimoji="0" lang="zh-CN" altLang="zh-CN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希格斯粒子</a:t>
            </a:r>
            <a:r>
              <a:rPr kumimoji="0" lang="zh-CN" alt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zh-CN" altLang="zh-CN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唯一自旋为</a:t>
            </a:r>
            <a:r>
              <a:rPr kumimoji="0" lang="en-US" altLang="zh-CN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</a:t>
            </a:r>
            <a:r>
              <a:rPr kumimoji="0" lang="zh-CN" altLang="zh-CN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的基本粒子，</a:t>
            </a:r>
            <a:r>
              <a:rPr kumimoji="0" lang="zh-CN" alt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新的非规范相互作用，与标准模型的许多“问题”有关</a:t>
            </a:r>
            <a:endParaRPr kumimoji="0" lang="en-US" altLang="zh-CN" sz="216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109728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zh-CN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希格斯粒子是通往新物理体系的突破口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zh-CN" altLang="en-US" sz="216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anose="020B06030201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文本框 12"/>
          <p:cNvSpPr txBox="1"/>
          <p:nvPr/>
        </p:nvSpPr>
        <p:spPr>
          <a:xfrm>
            <a:off x="7437562" y="3083362"/>
            <a:ext cx="2631152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2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zh-CN" alt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电弱对称性破缺</a:t>
            </a:r>
            <a:endParaRPr kumimoji="0" lang="en-US" altLang="zh-CN" sz="192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5" name="Picture 3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57714" y="3574353"/>
            <a:ext cx="2190847" cy="2274116"/>
          </a:xfrm>
          <a:prstGeom prst="rect">
            <a:avLst/>
          </a:prstGeom>
        </p:spPr>
      </p:pic>
      <p:pic>
        <p:nvPicPr>
          <p:cNvPr id="16" name="Picture 4" descr="Image result for evolution of universe"/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 bwMode="auto">
          <a:xfrm>
            <a:off x="10084546" y="3487717"/>
            <a:ext cx="1841940" cy="22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2"/>
          <p:cNvSpPr txBox="1"/>
          <p:nvPr/>
        </p:nvSpPr>
        <p:spPr>
          <a:xfrm>
            <a:off x="9901175" y="3083362"/>
            <a:ext cx="2040426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2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zh-CN" alt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宇宙早期演化</a:t>
            </a:r>
            <a:endParaRPr kumimoji="0" lang="en-US" altLang="zh-CN" sz="192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Picture 6" descr="Figure capti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1093" y="4169201"/>
            <a:ext cx="2342960" cy="155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2"/>
          <p:cNvSpPr txBox="1"/>
          <p:nvPr/>
        </p:nvSpPr>
        <p:spPr>
          <a:xfrm>
            <a:off x="4541092" y="3083362"/>
            <a:ext cx="2342959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2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zh-CN" alt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希格斯质量起源及其自然性问题，暗物质质量来源 ？</a:t>
            </a:r>
            <a:endParaRPr kumimoji="0" lang="en-US" altLang="zh-CN" sz="192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文本框 12"/>
          <p:cNvSpPr txBox="1"/>
          <p:nvPr/>
        </p:nvSpPr>
        <p:spPr>
          <a:xfrm>
            <a:off x="4523805" y="5899463"/>
            <a:ext cx="2600752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2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zh-CN" alt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连接暗物质的桥梁</a:t>
            </a:r>
            <a:endParaRPr kumimoji="0" lang="en-US" altLang="zh-CN" sz="192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文本框 12"/>
          <p:cNvSpPr txBox="1"/>
          <p:nvPr/>
        </p:nvSpPr>
        <p:spPr>
          <a:xfrm>
            <a:off x="7202437" y="5899463"/>
            <a:ext cx="3216769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zh-CN" alt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宇宙早期电弱相变</a:t>
            </a:r>
            <a:endParaRPr kumimoji="0" lang="en-US" altLang="zh-CN" sz="192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901175" y="5899463"/>
            <a:ext cx="2258952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zh-CN" alt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正反物质不对称</a:t>
            </a:r>
            <a:endParaRPr kumimoji="0" lang="en-US" altLang="zh-CN" sz="192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0" y="188913"/>
            <a:ext cx="8229600" cy="7921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rgbClr val="FF0000"/>
                </a:solidFill>
              </a:rPr>
              <a:t>Higgs</a:t>
            </a:r>
            <a:r>
              <a:rPr lang="zh-CN" altLang="en-US" b="1" dirty="0">
                <a:solidFill>
                  <a:srgbClr val="FF0000"/>
                </a:solidFill>
              </a:rPr>
              <a:t>：</a:t>
            </a:r>
            <a:r>
              <a:rPr lang="en-US" altLang="zh-CN" b="1" dirty="0">
                <a:solidFill>
                  <a:srgbClr val="FF0000"/>
                </a:solidFill>
              </a:rPr>
              <a:t>the Window to New Physics</a:t>
            </a:r>
            <a:endParaRPr lang="zh-CN" altLang="en-US" dirty="0"/>
          </a:p>
        </p:txBody>
      </p:sp>
      <p:sp>
        <p:nvSpPr>
          <p:cNvPr id="368643" name="内容占位符 2"/>
          <p:cNvSpPr>
            <a:spLocks noGrp="1"/>
          </p:cNvSpPr>
          <p:nvPr>
            <p:ph idx="1"/>
          </p:nvPr>
        </p:nvSpPr>
        <p:spPr>
          <a:xfrm>
            <a:off x="353684" y="981075"/>
            <a:ext cx="7021902" cy="5759450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altLang="zh-CN" sz="2400" b="1" dirty="0"/>
              <a:t>A very special particle</a:t>
            </a:r>
            <a:r>
              <a:rPr lang="zh-CN" altLang="en-US" sz="2400" b="1" dirty="0"/>
              <a:t>：</a:t>
            </a:r>
            <a:endParaRPr lang="en-US" altLang="zh-CN" sz="2400" b="1" dirty="0"/>
          </a:p>
          <a:p>
            <a:pPr lvl="1" eaLnBrk="1" hangingPunct="1">
              <a:spcBef>
                <a:spcPts val="300"/>
              </a:spcBef>
            </a:pPr>
            <a:r>
              <a:rPr lang="en-US" altLang="zh-CN" sz="2000" b="1" dirty="0">
                <a:solidFill>
                  <a:srgbClr val="0000FF"/>
                </a:solidFill>
              </a:rPr>
              <a:t>The only elementary particle with spin 0</a:t>
            </a:r>
          </a:p>
          <a:p>
            <a:pPr lvl="2" eaLnBrk="1" hangingPunct="1">
              <a:spcBef>
                <a:spcPts val="300"/>
              </a:spcBef>
            </a:pPr>
            <a:r>
              <a:rPr lang="en-US" altLang="zh-CN" sz="1800" b="1" dirty="0">
                <a:solidFill>
                  <a:srgbClr val="0000FF"/>
                </a:solidFill>
              </a:rPr>
              <a:t>Really elementary</a:t>
            </a:r>
            <a:r>
              <a:rPr lang="zh-CN" altLang="en-US" sz="1800" b="1" dirty="0">
                <a:solidFill>
                  <a:srgbClr val="0000FF"/>
                </a:solidFill>
              </a:rPr>
              <a:t> ？</a:t>
            </a:r>
            <a:endParaRPr lang="en-US" altLang="zh-CN" sz="1800" b="1" dirty="0">
              <a:solidFill>
                <a:srgbClr val="0000FF"/>
              </a:solidFill>
            </a:endParaRPr>
          </a:p>
          <a:p>
            <a:pPr lvl="2" eaLnBrk="1" hangingPunct="1">
              <a:spcBef>
                <a:spcPts val="300"/>
              </a:spcBef>
            </a:pPr>
            <a:r>
              <a:rPr lang="en-US" altLang="zh-CN" sz="1800" b="1" dirty="0">
                <a:solidFill>
                  <a:srgbClr val="0000FF"/>
                </a:solidFill>
              </a:rPr>
              <a:t>Similar to </a:t>
            </a:r>
            <a:r>
              <a:rPr lang="en-US" altLang="zh-CN" sz="1800" b="1" dirty="0">
                <a:solidFill>
                  <a:srgbClr val="0000FF"/>
                </a:solidFill>
                <a:latin typeface="Symbol" panose="05050102010706020507" pitchFamily="18" charset="2"/>
              </a:rPr>
              <a:t>p</a:t>
            </a:r>
            <a:r>
              <a:rPr lang="en-US" altLang="zh-CN" sz="1800" b="1" dirty="0">
                <a:solidFill>
                  <a:srgbClr val="0000FF"/>
                </a:solidFill>
              </a:rPr>
              <a:t>, Cooper pair ? </a:t>
            </a:r>
          </a:p>
          <a:p>
            <a:pPr lvl="3" eaLnBrk="1" hangingPunct="1">
              <a:spcBef>
                <a:spcPts val="300"/>
              </a:spcBef>
            </a:pPr>
            <a:r>
              <a:rPr lang="en-US" altLang="zh-CN" sz="1800" b="1" dirty="0">
                <a:solidFill>
                  <a:srgbClr val="0000FF"/>
                </a:solidFill>
              </a:rPr>
              <a:t>Higgs potential = Landau-</a:t>
            </a:r>
            <a:r>
              <a:rPr lang="en-US" altLang="zh-CN" sz="1800" b="1" dirty="0" err="1">
                <a:solidFill>
                  <a:srgbClr val="0000FF"/>
                </a:solidFill>
              </a:rPr>
              <a:t>Ginzburg</a:t>
            </a:r>
            <a:r>
              <a:rPr lang="en-US" altLang="zh-CN" sz="1800" b="1" dirty="0">
                <a:solidFill>
                  <a:srgbClr val="0000FF"/>
                </a:solidFill>
              </a:rPr>
              <a:t> potential 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zh-CN" sz="2000" b="1" dirty="0">
                <a:solidFill>
                  <a:srgbClr val="0000FF"/>
                </a:solidFill>
              </a:rPr>
              <a:t>The only elementary particle with non-gauge interactions: </a:t>
            </a:r>
            <a:r>
              <a:rPr lang="en-US" altLang="zh-CN" sz="1800" b="1" dirty="0">
                <a:solidFill>
                  <a:srgbClr val="0000FF"/>
                </a:solidFill>
              </a:rPr>
              <a:t>Self-coupling and Yukawa coupling</a:t>
            </a:r>
          </a:p>
          <a:p>
            <a:pPr eaLnBrk="1" hangingPunct="1">
              <a:spcBef>
                <a:spcPts val="300"/>
              </a:spcBef>
            </a:pPr>
            <a:r>
              <a:rPr lang="en-US" altLang="zh-CN" sz="2400" b="1" dirty="0"/>
              <a:t>Directly related to physics beyond SM &amp; Cosmology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zh-CN" sz="2000" b="1" dirty="0">
                <a:solidFill>
                  <a:srgbClr val="0000FF"/>
                </a:solidFill>
              </a:rPr>
              <a:t>Origin of the mass of Higgs ?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zh-CN" sz="2000" b="1" dirty="0">
                <a:solidFill>
                  <a:srgbClr val="0000FF"/>
                </a:solidFill>
              </a:rPr>
              <a:t>Why the vacuum is meta-stable ?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zh-CN" sz="2000" b="1" dirty="0">
                <a:solidFill>
                  <a:srgbClr val="0000FF"/>
                </a:solidFill>
              </a:rPr>
              <a:t>Very probable to couple with dark matter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zh-CN" sz="2000" b="1" dirty="0">
                <a:solidFill>
                  <a:srgbClr val="0000FF"/>
                </a:solidFill>
              </a:rPr>
              <a:t>Higgs potential shape determine the EW phase transition </a:t>
            </a:r>
            <a:r>
              <a:rPr lang="en-US" altLang="zh-CN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 </a:t>
            </a:r>
            <a:r>
              <a:rPr lang="en-US" altLang="zh-CN" sz="2000" b="1" dirty="0">
                <a:solidFill>
                  <a:srgbClr val="0000FF"/>
                </a:solidFill>
              </a:rPr>
              <a:t>the evolution of the Universe</a:t>
            </a:r>
          </a:p>
          <a:p>
            <a:pPr eaLnBrk="1" hangingPunct="1">
              <a:spcBef>
                <a:spcPts val="300"/>
              </a:spcBef>
            </a:pPr>
            <a:r>
              <a:rPr lang="en-US" altLang="zh-CN" sz="2400" b="1" dirty="0"/>
              <a:t>Goal: </a:t>
            </a:r>
            <a:r>
              <a:rPr lang="en-US" altLang="zh-CN" sz="2000" b="1" dirty="0"/>
              <a:t>detailed and precise measurement of Higgs properties to understand these issues</a:t>
            </a:r>
          </a:p>
        </p:txBody>
      </p:sp>
      <p:pic>
        <p:nvPicPr>
          <p:cNvPr id="3686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271" y="912455"/>
            <a:ext cx="2030023" cy="235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45" name="矩形 3"/>
          <p:cNvSpPr>
            <a:spLocks noChangeArrowheads="1"/>
          </p:cNvSpPr>
          <p:nvPr/>
        </p:nvSpPr>
        <p:spPr bwMode="auto">
          <a:xfrm>
            <a:off x="836762" y="6207422"/>
            <a:ext cx="6435156" cy="46166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Detailed study of Higgs can not be skipped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8646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Arial" panose="020B0604020202020204" pitchFamily="34" charset="0"/>
              <a:buNone/>
              <a:tabLst/>
              <a:defRPr/>
            </a:pPr>
            <a:fld id="{84304B70-1158-4EF7-BB16-16F15BCBBFC7}" type="slidenum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Arial" panose="020B0604020202020204" pitchFamily="34" charset="0"/>
                <a:buNone/>
                <a:tabLst/>
                <a:defRPr/>
              </a:pPr>
              <a:t>25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1" descr="https://wx3.sinaimg.cn/mw690/6a2b5280ly1gfyn5qxlckj20mi0vwkjl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4908" t="3166" r="6011" b="3628"/>
          <a:stretch>
            <a:fillRect/>
          </a:stretch>
        </p:blipFill>
        <p:spPr>
          <a:xfrm>
            <a:off x="8433825" y="3434634"/>
            <a:ext cx="2235200" cy="33058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8433824" y="3537634"/>
            <a:ext cx="358277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Highest priority in EU and the US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393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53267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Best Approach ?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75520" y="900563"/>
            <a:ext cx="8892480" cy="4929417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/>
              <a:buChar char="•"/>
            </a:pPr>
            <a:r>
              <a:rPr lang="en-US" altLang="zh-CN" dirty="0"/>
              <a:t>“Small cost” to look for hints. If yes, go for direct searches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06" y="1488415"/>
            <a:ext cx="275748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1488416"/>
            <a:ext cx="16398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118776" y="234467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No signal at LHC: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 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Direct searches:  M ~ 1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TeV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  10% precision:  M ~ 1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TeV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Look for signals at CEPC/FCC-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ee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 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1% precision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 M ~10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TeV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73" y="4240107"/>
            <a:ext cx="4654445" cy="80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3"/>
          <p:cNvSpPr>
            <a:spLocks noChangeArrowheads="1"/>
          </p:cNvSpPr>
          <p:nvPr/>
        </p:nvSpPr>
        <p:spPr bwMode="auto">
          <a:xfrm>
            <a:off x="2004133" y="5229201"/>
            <a:ext cx="8268331" cy="120032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10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TeV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: 10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-4  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New Physics likely &lt; 10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TeV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If not, a more profound theory is needed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 a 1% machine is valuable even for the case of not-seeing new physics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890" y="2492897"/>
            <a:ext cx="4009111" cy="240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768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91544" y="332656"/>
            <a:ext cx="8229600" cy="720080"/>
          </a:xfrm>
        </p:spPr>
        <p:txBody>
          <a:bodyPr>
            <a:no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</a:rPr>
              <a:t>Why Future High Energy Colliders ?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61848" y="1124585"/>
            <a:ext cx="10604938" cy="5256530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Science</a:t>
            </a:r>
          </a:p>
          <a:p>
            <a:pPr lvl="1"/>
            <a:r>
              <a:rPr lang="en-US" altLang="zh-CN" sz="2400" dirty="0"/>
              <a:t>Fundamental questions:</a:t>
            </a:r>
          </a:p>
          <a:p>
            <a:pPr lvl="2"/>
            <a:r>
              <a:rPr lang="en-US" altLang="zh-CN" sz="2000" dirty="0"/>
              <a:t>Space, time, Universe, Big bang, elementary particles, unification,…</a:t>
            </a:r>
          </a:p>
          <a:p>
            <a:pPr lvl="1"/>
            <a:r>
              <a:rPr lang="en-US" altLang="zh-CN" sz="2400" dirty="0"/>
              <a:t>Immediate questions:</a:t>
            </a:r>
          </a:p>
          <a:p>
            <a:pPr lvl="2"/>
            <a:r>
              <a:rPr lang="en-US" altLang="zh-CN" sz="2000" dirty="0"/>
              <a:t>Higgs properties, EW, QCD, flavors, searches for SUSY, extra-D, compositeness, dark matter, sterile/seesaw neutrinos, …</a:t>
            </a:r>
          </a:p>
          <a:p>
            <a:pPr lvl="1"/>
            <a:r>
              <a:rPr lang="en-US" altLang="zh-CN" sz="2400" dirty="0"/>
              <a:t>Evaluation: directly or indirectly related to fundamental problems ? single or multiple purpose ? searches or measurements ? new search territory ? sensitivity ? </a:t>
            </a:r>
          </a:p>
          <a:p>
            <a:pPr lvl="1"/>
            <a:r>
              <a:rPr lang="en-US" altLang="zh-CN" sz="2400" dirty="0"/>
              <a:t>Don’t forget about the gut feeling and luck</a:t>
            </a:r>
          </a:p>
          <a:p>
            <a:r>
              <a:rPr lang="en-US" altLang="zh-CN" sz="2800" dirty="0"/>
              <a:t>Other benefits:</a:t>
            </a:r>
          </a:p>
          <a:p>
            <a:pPr lvl="1"/>
            <a:r>
              <a:rPr lang="en-US" altLang="zh-CN" sz="2400" dirty="0"/>
              <a:t>Technology, education and personal Training, etc.  </a:t>
            </a:r>
          </a:p>
          <a:p>
            <a:pPr lvl="1"/>
            <a:endParaRPr lang="en-US" altLang="zh-CN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071" y="188640"/>
            <a:ext cx="10412361" cy="648072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Future High Energy Colliders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7088" y="836712"/>
            <a:ext cx="7240772" cy="590465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zh-CN" sz="2400" dirty="0" err="1"/>
              <a:t>e</a:t>
            </a:r>
            <a:r>
              <a:rPr lang="en-US" altLang="zh-CN" sz="2400" baseline="30000" dirty="0" err="1"/>
              <a:t>+</a:t>
            </a:r>
            <a:r>
              <a:rPr lang="en-US" altLang="zh-CN" sz="2400" dirty="0" err="1"/>
              <a:t>e</a:t>
            </a:r>
            <a:r>
              <a:rPr lang="en-US" altLang="zh-CN" sz="2400" baseline="30000" dirty="0"/>
              <a:t>-</a:t>
            </a:r>
          </a:p>
          <a:p>
            <a:pPr lvl="1">
              <a:spcBef>
                <a:spcPts val="0"/>
              </a:spcBef>
            </a:pPr>
            <a:r>
              <a:rPr lang="en-US" altLang="zh-CN" sz="2400" dirty="0"/>
              <a:t>Linear Collider</a:t>
            </a:r>
            <a:r>
              <a:rPr lang="zh-CN" altLang="en-US" sz="2400" dirty="0"/>
              <a:t>：</a:t>
            </a:r>
            <a:endParaRPr lang="en-US" altLang="zh-CN" sz="2400" dirty="0"/>
          </a:p>
          <a:p>
            <a:pPr lvl="2">
              <a:spcBef>
                <a:spcPts val="0"/>
              </a:spcBef>
            </a:pPr>
            <a:r>
              <a:rPr lang="en-US" altLang="zh-CN" sz="1800" dirty="0"/>
              <a:t>ILC:   250 GeV,   1</a:t>
            </a:r>
            <a:r>
              <a:rPr lang="en-US" altLang="zh-CN" sz="1800" dirty="0">
                <a:sym typeface="Symbol" panose="05050102010706020507"/>
              </a:rPr>
              <a:t>10</a:t>
            </a:r>
            <a:r>
              <a:rPr lang="en-US" altLang="zh-CN" sz="1800" baseline="30000" dirty="0">
                <a:sym typeface="Symbol" panose="05050102010706020507"/>
              </a:rPr>
              <a:t>34</a:t>
            </a:r>
            <a:r>
              <a:rPr lang="en-US" altLang="zh-CN" sz="1800" dirty="0">
                <a:sym typeface="Symbol" panose="05050102010706020507"/>
              </a:rPr>
              <a:t> cm</a:t>
            </a:r>
            <a:r>
              <a:rPr lang="en-US" altLang="zh-CN" sz="1800" baseline="30000" dirty="0">
                <a:sym typeface="Symbol" panose="05050102010706020507"/>
              </a:rPr>
              <a:t>-2</a:t>
            </a:r>
            <a:r>
              <a:rPr lang="en-US" altLang="zh-CN" sz="1800" dirty="0">
                <a:sym typeface="Symbol" panose="05050102010706020507"/>
              </a:rPr>
              <a:t>s</a:t>
            </a:r>
            <a:r>
              <a:rPr lang="en-US" altLang="zh-CN" sz="1800" baseline="30000" dirty="0">
                <a:sym typeface="Symbol" panose="05050102010706020507"/>
              </a:rPr>
              <a:t>-1</a:t>
            </a:r>
            <a:r>
              <a:rPr lang="zh-CN" altLang="en-US" sz="1800" dirty="0">
                <a:sym typeface="Symbol" panose="05050102010706020507"/>
              </a:rPr>
              <a:t>，</a:t>
            </a:r>
            <a:r>
              <a:rPr lang="en-US" altLang="zh-CN" sz="1800" dirty="0"/>
              <a:t>~7B$,   ~2025/2035</a:t>
            </a:r>
          </a:p>
          <a:p>
            <a:pPr lvl="2">
              <a:spcBef>
                <a:spcPts val="0"/>
              </a:spcBef>
            </a:pPr>
            <a:r>
              <a:rPr lang="en-US" altLang="zh-CN" sz="1800" dirty="0"/>
              <a:t>CLIC: 380 GeV,    1</a:t>
            </a:r>
            <a:r>
              <a:rPr lang="en-US" altLang="zh-CN" sz="1800" dirty="0">
                <a:sym typeface="Symbol" panose="05050102010706020507"/>
              </a:rPr>
              <a:t>10</a:t>
            </a:r>
            <a:r>
              <a:rPr lang="en-US" altLang="zh-CN" sz="1800" baseline="30000" dirty="0">
                <a:sym typeface="Symbol" panose="05050102010706020507"/>
              </a:rPr>
              <a:t>34</a:t>
            </a:r>
            <a:r>
              <a:rPr lang="en-US" altLang="zh-CN" sz="1800" dirty="0">
                <a:sym typeface="Symbol" panose="05050102010706020507"/>
              </a:rPr>
              <a:t> cm</a:t>
            </a:r>
            <a:r>
              <a:rPr lang="en-US" altLang="zh-CN" sz="1800" baseline="30000" dirty="0">
                <a:sym typeface="Symbol" panose="05050102010706020507"/>
              </a:rPr>
              <a:t>-2</a:t>
            </a:r>
            <a:r>
              <a:rPr lang="en-US" altLang="zh-CN" sz="1800" dirty="0">
                <a:sym typeface="Symbol" panose="05050102010706020507"/>
              </a:rPr>
              <a:t>s</a:t>
            </a:r>
            <a:r>
              <a:rPr lang="en-US" altLang="zh-CN" sz="1800" baseline="30000" dirty="0">
                <a:sym typeface="Symbol" panose="05050102010706020507"/>
              </a:rPr>
              <a:t>-1</a:t>
            </a:r>
            <a:r>
              <a:rPr lang="zh-CN" altLang="en-US" sz="1800" dirty="0">
                <a:sym typeface="Symbol" panose="05050102010706020507"/>
              </a:rPr>
              <a:t>，</a:t>
            </a:r>
            <a:r>
              <a:rPr lang="en-US" altLang="zh-CN" sz="1800" dirty="0"/>
              <a:t>~7B$,  ~2030/2040</a:t>
            </a:r>
          </a:p>
          <a:p>
            <a:pPr lvl="1">
              <a:spcBef>
                <a:spcPts val="0"/>
              </a:spcBef>
            </a:pPr>
            <a:r>
              <a:rPr lang="en-US" altLang="zh-CN" sz="2400" dirty="0"/>
              <a:t>Circular Collider</a:t>
            </a:r>
          </a:p>
          <a:p>
            <a:pPr lvl="2">
              <a:spcBef>
                <a:spcPts val="0"/>
              </a:spcBef>
            </a:pPr>
            <a:r>
              <a:rPr lang="en-US" altLang="zh-CN" sz="1800" dirty="0"/>
              <a:t>FCC-</a:t>
            </a:r>
            <a:r>
              <a:rPr lang="en-US" altLang="zh-CN" sz="1800" dirty="0" err="1"/>
              <a:t>ee</a:t>
            </a:r>
            <a:r>
              <a:rPr lang="en-US" altLang="zh-CN" sz="1800" dirty="0"/>
              <a:t>:  90-350 GeV,  8</a:t>
            </a:r>
            <a:r>
              <a:rPr lang="en-US" altLang="zh-CN" sz="1800" dirty="0">
                <a:sym typeface="Symbol" panose="05050102010706020507"/>
              </a:rPr>
              <a:t>10</a:t>
            </a:r>
            <a:r>
              <a:rPr lang="en-US" altLang="zh-CN" sz="1800" baseline="30000" dirty="0">
                <a:sym typeface="Symbol" panose="05050102010706020507"/>
              </a:rPr>
              <a:t>34</a:t>
            </a:r>
            <a:r>
              <a:rPr lang="en-US" altLang="zh-CN" sz="1800" dirty="0">
                <a:sym typeface="Symbol" panose="05050102010706020507"/>
              </a:rPr>
              <a:t> cm</a:t>
            </a:r>
            <a:r>
              <a:rPr lang="en-US" altLang="zh-CN" sz="1800" baseline="30000" dirty="0">
                <a:sym typeface="Symbol" panose="05050102010706020507"/>
              </a:rPr>
              <a:t>-2</a:t>
            </a:r>
            <a:r>
              <a:rPr lang="en-US" altLang="zh-CN" sz="1800" dirty="0">
                <a:sym typeface="Symbol" panose="05050102010706020507"/>
              </a:rPr>
              <a:t>s</a:t>
            </a:r>
            <a:r>
              <a:rPr lang="en-US" altLang="zh-CN" sz="1800" baseline="30000" dirty="0">
                <a:sym typeface="Symbol" panose="05050102010706020507"/>
              </a:rPr>
              <a:t>-1</a:t>
            </a:r>
            <a:r>
              <a:rPr lang="zh-CN" altLang="en-US" sz="1800" dirty="0">
                <a:sym typeface="Symbol" panose="05050102010706020507"/>
              </a:rPr>
              <a:t>，</a:t>
            </a:r>
            <a:r>
              <a:rPr lang="en-US" altLang="zh-CN" sz="1800" dirty="0"/>
              <a:t>~10B$, ~2030/2040</a:t>
            </a:r>
          </a:p>
          <a:p>
            <a:pPr lvl="2">
              <a:spcBef>
                <a:spcPts val="0"/>
              </a:spcBef>
            </a:pPr>
            <a:r>
              <a:rPr lang="en-US" altLang="zh-CN" sz="1800" dirty="0"/>
              <a:t>CEPC:     90-250 GeV,  5</a:t>
            </a:r>
            <a:r>
              <a:rPr lang="en-US" altLang="zh-CN" sz="1800" dirty="0">
                <a:sym typeface="Symbol" panose="05050102010706020507"/>
              </a:rPr>
              <a:t>10</a:t>
            </a:r>
            <a:r>
              <a:rPr lang="en-US" altLang="zh-CN" sz="1800" baseline="30000" dirty="0">
                <a:sym typeface="Symbol" panose="05050102010706020507"/>
              </a:rPr>
              <a:t>34</a:t>
            </a:r>
            <a:r>
              <a:rPr lang="en-US" altLang="zh-CN" sz="1800" dirty="0">
                <a:sym typeface="Symbol" panose="05050102010706020507"/>
              </a:rPr>
              <a:t> cm</a:t>
            </a:r>
            <a:r>
              <a:rPr lang="en-US" altLang="zh-CN" sz="1800" baseline="30000" dirty="0">
                <a:sym typeface="Symbol" panose="05050102010706020507"/>
              </a:rPr>
              <a:t>-2</a:t>
            </a:r>
            <a:r>
              <a:rPr lang="en-US" altLang="zh-CN" sz="1800" dirty="0">
                <a:sym typeface="Symbol" panose="05050102010706020507"/>
              </a:rPr>
              <a:t>s</a:t>
            </a:r>
            <a:r>
              <a:rPr lang="en-US" altLang="zh-CN" sz="1800" baseline="30000" dirty="0">
                <a:sym typeface="Symbol" panose="05050102010706020507"/>
              </a:rPr>
              <a:t>-1</a:t>
            </a:r>
            <a:r>
              <a:rPr lang="zh-CN" altLang="en-US" sz="1800" dirty="0">
                <a:sym typeface="Symbol" panose="05050102010706020507"/>
              </a:rPr>
              <a:t>，</a:t>
            </a:r>
            <a:r>
              <a:rPr lang="en-US" altLang="zh-CN" sz="1800" dirty="0"/>
              <a:t>~5B$,  ~2025/2035</a:t>
            </a:r>
          </a:p>
          <a:p>
            <a:pPr>
              <a:spcBef>
                <a:spcPts val="0"/>
              </a:spcBef>
            </a:pPr>
            <a:r>
              <a:rPr lang="en-US" altLang="zh-CN" sz="2400" dirty="0"/>
              <a:t>PP</a:t>
            </a:r>
          </a:p>
          <a:p>
            <a:pPr lvl="2">
              <a:spcBef>
                <a:spcPts val="0"/>
              </a:spcBef>
            </a:pPr>
            <a:r>
              <a:rPr lang="en-US" altLang="zh-CN" sz="1800" dirty="0"/>
              <a:t>FCC-</a:t>
            </a:r>
            <a:r>
              <a:rPr lang="en-US" altLang="zh-CN" sz="1800" dirty="0" err="1"/>
              <a:t>hh</a:t>
            </a:r>
            <a:r>
              <a:rPr lang="en-US" altLang="zh-CN" sz="1800" dirty="0"/>
              <a:t>:         100 </a:t>
            </a:r>
            <a:r>
              <a:rPr lang="en-US" altLang="zh-CN" sz="1800" dirty="0" err="1"/>
              <a:t>TeV</a:t>
            </a:r>
            <a:r>
              <a:rPr lang="en-US" altLang="zh-CN" sz="1800" dirty="0"/>
              <a:t>, ~1</a:t>
            </a:r>
            <a:r>
              <a:rPr lang="en-US" altLang="zh-CN" sz="1800" dirty="0">
                <a:sym typeface="Symbol" panose="05050102010706020507"/>
              </a:rPr>
              <a:t>10</a:t>
            </a:r>
            <a:r>
              <a:rPr lang="en-US" altLang="zh-CN" sz="1800" baseline="30000" dirty="0">
                <a:sym typeface="Symbol" panose="05050102010706020507"/>
              </a:rPr>
              <a:t>35</a:t>
            </a:r>
            <a:r>
              <a:rPr lang="en-US" altLang="zh-CN" sz="1800" dirty="0">
                <a:sym typeface="Symbol" panose="05050102010706020507"/>
              </a:rPr>
              <a:t> cm</a:t>
            </a:r>
            <a:r>
              <a:rPr lang="en-US" altLang="zh-CN" sz="1800" baseline="30000" dirty="0">
                <a:sym typeface="Symbol" panose="05050102010706020507"/>
              </a:rPr>
              <a:t>-2</a:t>
            </a:r>
            <a:r>
              <a:rPr lang="en-US" altLang="zh-CN" sz="1800" dirty="0">
                <a:sym typeface="Symbol" panose="05050102010706020507"/>
              </a:rPr>
              <a:t>s</a:t>
            </a:r>
            <a:r>
              <a:rPr lang="en-US" altLang="zh-CN" sz="1800" baseline="30000" dirty="0">
                <a:sym typeface="Symbol" panose="05050102010706020507"/>
              </a:rPr>
              <a:t>-1</a:t>
            </a:r>
            <a:r>
              <a:rPr lang="en-US" altLang="zh-CN" sz="1800" dirty="0">
                <a:sym typeface="Symbol" panose="05050102010706020507"/>
              </a:rPr>
              <a:t>, </a:t>
            </a:r>
            <a:r>
              <a:rPr lang="en-US" altLang="zh-CN" sz="1800" dirty="0"/>
              <a:t>~20B$, ~2050/2060</a:t>
            </a:r>
          </a:p>
          <a:p>
            <a:pPr lvl="2">
              <a:spcBef>
                <a:spcPts val="0"/>
              </a:spcBef>
            </a:pPr>
            <a:r>
              <a:rPr lang="en-US" altLang="zh-CN" sz="1800" dirty="0"/>
              <a:t>FCC-</a:t>
            </a:r>
            <a:r>
              <a:rPr lang="en-US" altLang="zh-CN" sz="1800" dirty="0" err="1"/>
              <a:t>hh</a:t>
            </a:r>
            <a:r>
              <a:rPr lang="en-US" altLang="zh-CN" sz="1800" dirty="0"/>
              <a:t>(Low), 40 </a:t>
            </a:r>
            <a:r>
              <a:rPr lang="en-US" altLang="zh-CN" sz="1800" dirty="0" err="1"/>
              <a:t>TeV</a:t>
            </a:r>
            <a:r>
              <a:rPr lang="en-US" altLang="zh-CN" sz="1800" dirty="0"/>
              <a:t>, ~1</a:t>
            </a:r>
            <a:r>
              <a:rPr lang="en-US" altLang="zh-CN" sz="1800" dirty="0">
                <a:sym typeface="Symbol" panose="05050102010706020507"/>
              </a:rPr>
              <a:t>10</a:t>
            </a:r>
            <a:r>
              <a:rPr lang="en-US" altLang="zh-CN" sz="1800" baseline="30000" dirty="0">
                <a:sym typeface="Symbol" panose="05050102010706020507"/>
              </a:rPr>
              <a:t>35</a:t>
            </a:r>
            <a:r>
              <a:rPr lang="en-US" altLang="zh-CN" sz="1800" dirty="0">
                <a:sym typeface="Symbol" panose="05050102010706020507"/>
              </a:rPr>
              <a:t> cm</a:t>
            </a:r>
            <a:r>
              <a:rPr lang="en-US" altLang="zh-CN" sz="1800" baseline="30000" dirty="0">
                <a:sym typeface="Symbol" panose="05050102010706020507"/>
              </a:rPr>
              <a:t>-2</a:t>
            </a:r>
            <a:r>
              <a:rPr lang="en-US" altLang="zh-CN" sz="1800" dirty="0">
                <a:sym typeface="Symbol" panose="05050102010706020507"/>
              </a:rPr>
              <a:t>s</a:t>
            </a:r>
            <a:r>
              <a:rPr lang="en-US" altLang="zh-CN" sz="1800" baseline="30000" dirty="0">
                <a:sym typeface="Symbol" panose="05050102010706020507"/>
              </a:rPr>
              <a:t>-1</a:t>
            </a:r>
            <a:r>
              <a:rPr lang="en-US" altLang="zh-CN" sz="1800" dirty="0">
                <a:sym typeface="Symbol" panose="05050102010706020507"/>
              </a:rPr>
              <a:t>,</a:t>
            </a:r>
            <a:r>
              <a:rPr lang="en-US" altLang="zh-CN" sz="1800" dirty="0"/>
              <a:t> ~10+5B$, ~2030/2040</a:t>
            </a:r>
          </a:p>
          <a:p>
            <a:pPr lvl="2">
              <a:spcBef>
                <a:spcPts val="0"/>
              </a:spcBef>
            </a:pPr>
            <a:r>
              <a:rPr lang="en-US" altLang="zh-CN" sz="1800" dirty="0"/>
              <a:t>SPPC:            100 </a:t>
            </a:r>
            <a:r>
              <a:rPr lang="en-US" altLang="zh-CN" sz="1800" dirty="0" err="1"/>
              <a:t>TeV</a:t>
            </a:r>
            <a:r>
              <a:rPr lang="en-US" altLang="zh-CN" sz="1800" dirty="0"/>
              <a:t>, ~1</a:t>
            </a:r>
            <a:r>
              <a:rPr lang="en-US" altLang="zh-CN" sz="1800" dirty="0">
                <a:sym typeface="Symbol" panose="05050102010706020507"/>
              </a:rPr>
              <a:t>10</a:t>
            </a:r>
            <a:r>
              <a:rPr lang="en-US" altLang="zh-CN" sz="1800" baseline="30000" dirty="0">
                <a:sym typeface="Symbol" panose="05050102010706020507"/>
              </a:rPr>
              <a:t>35</a:t>
            </a:r>
            <a:r>
              <a:rPr lang="en-US" altLang="zh-CN" sz="1800" dirty="0">
                <a:sym typeface="Symbol" panose="05050102010706020507"/>
              </a:rPr>
              <a:t> cm</a:t>
            </a:r>
            <a:r>
              <a:rPr lang="en-US" altLang="zh-CN" sz="1800" baseline="30000" dirty="0">
                <a:sym typeface="Symbol" panose="05050102010706020507"/>
              </a:rPr>
              <a:t>-2</a:t>
            </a:r>
            <a:r>
              <a:rPr lang="en-US" altLang="zh-CN" sz="1800" dirty="0">
                <a:sym typeface="Symbol" panose="05050102010706020507"/>
              </a:rPr>
              <a:t>s</a:t>
            </a:r>
            <a:r>
              <a:rPr lang="en-US" altLang="zh-CN" sz="1800" baseline="30000" dirty="0">
                <a:sym typeface="Symbol" panose="05050102010706020507"/>
              </a:rPr>
              <a:t>-1</a:t>
            </a:r>
            <a:r>
              <a:rPr lang="en-US" altLang="zh-CN" sz="1800" dirty="0">
                <a:sym typeface="Symbol" panose="05050102010706020507"/>
              </a:rPr>
              <a:t>, </a:t>
            </a:r>
            <a:r>
              <a:rPr lang="en-US" altLang="zh-CN" sz="1800" dirty="0"/>
              <a:t>~10B$, ~2045/2055</a:t>
            </a:r>
          </a:p>
          <a:p>
            <a:pPr>
              <a:spcBef>
                <a:spcPts val="0"/>
              </a:spcBef>
            </a:pPr>
            <a:r>
              <a:rPr lang="en-US" altLang="zh-CN" sz="2400" dirty="0"/>
              <a:t>ep</a:t>
            </a:r>
          </a:p>
          <a:p>
            <a:pPr>
              <a:spcBef>
                <a:spcPts val="0"/>
              </a:spcBef>
            </a:pPr>
            <a:r>
              <a:rPr lang="en-US" altLang="zh-CN" sz="2400" dirty="0" err="1">
                <a:latin typeface="Symbol" panose="05050102010706020507" pitchFamily="18" charset="2"/>
              </a:rPr>
              <a:t>m</a:t>
            </a:r>
            <a:r>
              <a:rPr lang="en-US" altLang="zh-CN" sz="2400" baseline="30000" dirty="0" err="1"/>
              <a:t>+</a:t>
            </a:r>
            <a:r>
              <a:rPr lang="en-US" altLang="zh-CN" sz="2400" dirty="0" err="1">
                <a:latin typeface="Symbol" panose="05050102010706020507" pitchFamily="18" charset="2"/>
              </a:rPr>
              <a:t>m</a:t>
            </a:r>
            <a:r>
              <a:rPr lang="en-US" altLang="zh-CN" sz="2400" baseline="30000" dirty="0"/>
              <a:t>-</a:t>
            </a:r>
          </a:p>
          <a:p>
            <a:pPr lvl="2">
              <a:spcBef>
                <a:spcPts val="0"/>
              </a:spcBef>
            </a:pPr>
            <a:r>
              <a:rPr lang="en-US" altLang="zh-CN" sz="1800" dirty="0"/>
              <a:t>Proton driver:  muon cooling ?</a:t>
            </a:r>
          </a:p>
          <a:p>
            <a:pPr lvl="2">
              <a:spcBef>
                <a:spcPts val="0"/>
              </a:spcBef>
            </a:pPr>
            <a:r>
              <a:rPr lang="en-US" altLang="zh-CN" sz="1800" dirty="0"/>
              <a:t>e</a:t>
            </a:r>
            <a:r>
              <a:rPr lang="en-US" altLang="zh-CN" sz="1800" baseline="30000" dirty="0"/>
              <a:t>+</a:t>
            </a:r>
            <a:r>
              <a:rPr lang="en-US" altLang="zh-CN" sz="1800" dirty="0"/>
              <a:t>: enough intensity ?</a:t>
            </a:r>
          </a:p>
          <a:p>
            <a:pPr>
              <a:spcBef>
                <a:spcPts val="0"/>
              </a:spcBef>
            </a:pPr>
            <a:r>
              <a:rPr lang="en-US" altLang="zh-CN" sz="2400" dirty="0"/>
              <a:t>wake-field acceleration</a:t>
            </a:r>
          </a:p>
          <a:p>
            <a:pPr lvl="2">
              <a:spcBef>
                <a:spcPts val="0"/>
              </a:spcBef>
            </a:pPr>
            <a:r>
              <a:rPr lang="en-US" altLang="zh-CN" sz="1800" dirty="0"/>
              <a:t>Beam quality, power efficiency, …</a:t>
            </a:r>
          </a:p>
          <a:p>
            <a:pPr lvl="2">
              <a:spcBef>
                <a:spcPts val="0"/>
              </a:spcBef>
            </a:pPr>
            <a:r>
              <a:rPr lang="en-US" altLang="zh-CN" sz="1800" dirty="0"/>
              <a:t>may be used by CEPC(ILC &amp; CLIC ?) as injectors</a:t>
            </a:r>
          </a:p>
        </p:txBody>
      </p:sp>
      <p:sp>
        <p:nvSpPr>
          <p:cNvPr id="4" name="矩形 3"/>
          <p:cNvSpPr/>
          <p:nvPr/>
        </p:nvSpPr>
        <p:spPr>
          <a:xfrm>
            <a:off x="7695344" y="1434388"/>
            <a:ext cx="4174135" cy="4709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B15B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Europe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B15B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1B15B3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FCC-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upgradable to FCC-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hh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CLIC as an option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B15B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Japan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B15B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1B15B3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ILC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HyperK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B15B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B15B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1B15B3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PIPII/DUNE for neutrinos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uon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collider after 2045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B15B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China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B15B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1B15B3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JUNO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CEPC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upgradable to SPPC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标题 1"/>
          <p:cNvSpPr>
            <a:spLocks noGrp="1"/>
          </p:cNvSpPr>
          <p:nvPr>
            <p:ph type="title"/>
          </p:nvPr>
        </p:nvSpPr>
        <p:spPr>
          <a:xfrm>
            <a:off x="797442" y="180945"/>
            <a:ext cx="10556358" cy="714441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CEPC:</a:t>
            </a:r>
            <a:r>
              <a:rPr lang="zh-CN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endParaRPr lang="zh-CN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7619" name="内容占位符 2"/>
          <p:cNvSpPr>
            <a:spLocks noGrp="1"/>
          </p:cNvSpPr>
          <p:nvPr>
            <p:ph idx="1"/>
          </p:nvPr>
        </p:nvSpPr>
        <p:spPr>
          <a:xfrm>
            <a:off x="552600" y="954079"/>
            <a:ext cx="10801200" cy="289364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CN" sz="2400" dirty="0">
                <a:solidFill>
                  <a:schemeClr val="tx1"/>
                </a:solidFill>
              </a:rPr>
              <a:t>Since 2005, we were thinking about the next machine after BEPCII/BESIII</a:t>
            </a:r>
          </a:p>
          <a:p>
            <a:pPr>
              <a:spcBef>
                <a:spcPts val="600"/>
              </a:spcBef>
            </a:pPr>
            <a:r>
              <a:rPr lang="en-US" altLang="zh-CN" sz="2400" dirty="0">
                <a:solidFill>
                  <a:schemeClr val="tx1"/>
                </a:solidFill>
              </a:rPr>
              <a:t>After </a:t>
            </a:r>
            <a:r>
              <a:rPr lang="en-US" altLang="zh-CN" sz="2400" dirty="0"/>
              <a:t>its</a:t>
            </a:r>
            <a:r>
              <a:rPr lang="en-US" altLang="zh-CN" sz="2400" dirty="0">
                <a:solidFill>
                  <a:schemeClr val="tx1"/>
                </a:solidFill>
              </a:rPr>
              <a:t> discovery, we realized that Higgs is the best portal for new physics and for the future of HEP</a:t>
            </a:r>
          </a:p>
          <a:p>
            <a:pPr>
              <a:spcBef>
                <a:spcPts val="600"/>
              </a:spcBef>
            </a:pPr>
            <a:r>
              <a:rPr lang="en-US" altLang="zh-CN" sz="2400" dirty="0">
                <a:solidFill>
                  <a:schemeClr val="tx1"/>
                </a:solidFill>
              </a:rPr>
              <a:t>The idea of a Circular </a:t>
            </a:r>
            <a:r>
              <a:rPr lang="en-US" altLang="zh-CN" sz="2400" dirty="0" err="1">
                <a:solidFill>
                  <a:schemeClr val="tx1"/>
                </a:solidFill>
              </a:rPr>
              <a:t>e+e</a:t>
            </a:r>
            <a:r>
              <a:rPr lang="en-US" altLang="zh-CN" sz="2400" dirty="0">
                <a:solidFill>
                  <a:schemeClr val="tx1"/>
                </a:solidFill>
              </a:rPr>
              <a:t>- Collider(CEPC) followed by a possible Super proton-proton collider(SPPC) </a:t>
            </a:r>
            <a:r>
              <a:rPr lang="en-US" altLang="zh-CN" sz="2400">
                <a:solidFill>
                  <a:schemeClr val="tx1"/>
                </a:solidFill>
              </a:rPr>
              <a:t>was firstly proposed </a:t>
            </a:r>
            <a:r>
              <a:rPr lang="en-US" altLang="zh-CN" sz="2400" dirty="0"/>
              <a:t>in Sep. 2012</a:t>
            </a:r>
            <a:r>
              <a:rPr lang="en-US" altLang="zh-CN" sz="2400" dirty="0">
                <a:solidFill>
                  <a:schemeClr val="tx1"/>
                </a:solidFill>
              </a:rPr>
              <a:t>, and reported at Fermilab during the workshop: </a:t>
            </a: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</a:rPr>
              <a:t>“Higgs Factories 2012” </a:t>
            </a:r>
            <a:r>
              <a:rPr lang="en-US" altLang="zh-CN" sz="2400" dirty="0"/>
              <a:t>in Oct. 2012</a:t>
            </a:r>
          </a:p>
          <a:p>
            <a:pPr>
              <a:spcBef>
                <a:spcPts val="600"/>
              </a:spcBef>
            </a:pPr>
            <a:r>
              <a:rPr lang="en-US" altLang="zh-CN" sz="2400" dirty="0">
                <a:solidFill>
                  <a:schemeClr val="tx1"/>
                </a:solidFill>
              </a:rPr>
              <a:t>It quickly gained momentum in China and in the world</a:t>
            </a:r>
          </a:p>
        </p:txBody>
      </p:sp>
      <p:pic>
        <p:nvPicPr>
          <p:cNvPr id="367620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1" r="10435" b="15045"/>
          <a:stretch/>
        </p:blipFill>
        <p:spPr bwMode="auto">
          <a:xfrm>
            <a:off x="574035" y="3623428"/>
            <a:ext cx="6912768" cy="281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135560" y="6276945"/>
            <a:ext cx="248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8DA0C30D-0197-4093-BE33-41A620E2D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690" y="3828883"/>
            <a:ext cx="4521889" cy="2945615"/>
          </a:xfrm>
          <a:prstGeom prst="rect">
            <a:avLst/>
          </a:prstGeom>
        </p:spPr>
      </p:pic>
      <p:sp>
        <p:nvSpPr>
          <p:cNvPr id="7" name="Rectangle 22">
            <a:extLst>
              <a:ext uri="{FF2B5EF4-FFF2-40B4-BE49-F238E27FC236}">
                <a16:creationId xmlns:a16="http://schemas.microsoft.com/office/drawing/2014/main" id="{3059E29A-A3C3-4528-8056-8540458CFA55}"/>
              </a:ext>
            </a:extLst>
          </p:cNvPr>
          <p:cNvSpPr/>
          <p:nvPr/>
        </p:nvSpPr>
        <p:spPr>
          <a:xfrm>
            <a:off x="8351957" y="3527523"/>
            <a:ext cx="3688199" cy="3202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Optimum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circumference for H/Z/Top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BCD43B31-07DB-4270-AF09-336A9EFA7D49}"/>
              </a:ext>
            </a:extLst>
          </p:cNvPr>
          <p:cNvSpPr/>
          <p:nvPr/>
        </p:nvSpPr>
        <p:spPr>
          <a:xfrm>
            <a:off x="8688288" y="4149089"/>
            <a:ext cx="135509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D. Wang </a:t>
            </a:r>
            <a:r>
              <a:rPr kumimoji="0" lang="en-US" altLang="zh-CN" sz="105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et al 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2022 </a:t>
            </a:r>
            <a:r>
              <a:rPr kumimoji="0" lang="en-US" altLang="zh-CN" sz="105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JINST 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17 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P10018</a:t>
            </a:r>
            <a:endParaRPr kumimoji="0" lang="zh-CN" altLang="en-US" sz="105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43D50E-732F-44CF-A354-20A1E56BE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3112B8AB-A0DB-4251-A298-1AEE8F84AF5C}" type="slidenum">
              <a:rPr kumimoji="0" lang="en-US" altLang="zh-CN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29</a:t>
            </a:fld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/45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7C4C84F-8B15-4372-AEAB-8B47BCCCCC22}"/>
              </a:ext>
            </a:extLst>
          </p:cNvPr>
          <p:cNvSpPr/>
          <p:nvPr/>
        </p:nvSpPr>
        <p:spPr>
          <a:xfrm>
            <a:off x="546292" y="6156926"/>
            <a:ext cx="2905667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Fermilab-Conf-13-037-APC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arXiv:1302.3318[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physics.acc-ph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]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22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4294967295"/>
          </p:nvPr>
        </p:nvSpPr>
        <p:spPr>
          <a:xfrm>
            <a:off x="229623" y="259257"/>
            <a:ext cx="11976100" cy="825500"/>
          </a:xfrm>
        </p:spPr>
        <p:txBody>
          <a:bodyPr>
            <a:noAutofit/>
          </a:bodyPr>
          <a:lstStyle/>
          <a:p>
            <a:pPr algn="ctr"/>
            <a:r>
              <a:rPr lang="en-US" altLang="zh-CN" sz="3500" b="1" dirty="0">
                <a:solidFill>
                  <a:srgbClr val="FF0000"/>
                </a:solidFill>
              </a:rPr>
              <a:t>Achievements: Building Blocks of Matter </a:t>
            </a:r>
            <a:endParaRPr lang="zh-CN" altLang="en-US" sz="3500" b="1" dirty="0">
              <a:solidFill>
                <a:srgbClr val="FF0000"/>
              </a:solidFill>
            </a:endParaRPr>
          </a:p>
        </p:txBody>
      </p:sp>
      <p:sp>
        <p:nvSpPr>
          <p:cNvPr id="89" name="Line 14"/>
          <p:cNvSpPr>
            <a:spLocks noChangeShapeType="1"/>
          </p:cNvSpPr>
          <p:nvPr/>
        </p:nvSpPr>
        <p:spPr bwMode="auto">
          <a:xfrm flipV="1">
            <a:off x="5699879" y="2529006"/>
            <a:ext cx="0" cy="3698875"/>
          </a:xfrm>
          <a:prstGeom prst="line">
            <a:avLst/>
          </a:prstGeom>
          <a:noFill/>
          <a:ln w="12700">
            <a:noFill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7468" tIns="43710" rIns="87468" bIns="43710" anchor="ctr"/>
          <a:lstStyle/>
          <a:p>
            <a:pPr marL="0" marR="0" lvl="0" indent="0" algn="l" defTabSz="9004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90" name="Line 15"/>
          <p:cNvSpPr>
            <a:spLocks noChangeShapeType="1"/>
          </p:cNvSpPr>
          <p:nvPr/>
        </p:nvSpPr>
        <p:spPr bwMode="auto">
          <a:xfrm flipV="1">
            <a:off x="2134057" y="2529006"/>
            <a:ext cx="0" cy="3698875"/>
          </a:xfrm>
          <a:prstGeom prst="line">
            <a:avLst/>
          </a:prstGeom>
          <a:noFill/>
          <a:ln w="12700">
            <a:noFill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7468" tIns="43710" rIns="87468" bIns="43710" anchor="ctr"/>
          <a:lstStyle/>
          <a:p>
            <a:pPr marL="0" marR="0" lvl="0" indent="0" algn="l" defTabSz="9004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91" name="Line 19"/>
          <p:cNvSpPr>
            <a:spLocks noChangeShapeType="1"/>
          </p:cNvSpPr>
          <p:nvPr/>
        </p:nvSpPr>
        <p:spPr bwMode="auto">
          <a:xfrm rot="16197226" flipV="1">
            <a:off x="3916968" y="1671166"/>
            <a:ext cx="0" cy="3565823"/>
          </a:xfrm>
          <a:prstGeom prst="line">
            <a:avLst/>
          </a:prstGeom>
          <a:noFill/>
          <a:ln w="12700">
            <a:noFill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7468" tIns="43710" rIns="87468" bIns="43710" anchor="ctr"/>
          <a:lstStyle/>
          <a:p>
            <a:pPr marL="0" marR="0" lvl="0" indent="0" algn="l" defTabSz="9004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1D41D5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92" name="Line 21"/>
          <p:cNvSpPr>
            <a:spLocks noChangeShapeType="1"/>
          </p:cNvSpPr>
          <p:nvPr/>
        </p:nvSpPr>
        <p:spPr bwMode="auto">
          <a:xfrm rot="16197226" flipV="1">
            <a:off x="4042332" y="3176234"/>
            <a:ext cx="0" cy="3565823"/>
          </a:xfrm>
          <a:prstGeom prst="line">
            <a:avLst/>
          </a:prstGeom>
          <a:noFill/>
          <a:ln w="12700">
            <a:noFill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7468" tIns="43710" rIns="87468" bIns="43710" anchor="ctr"/>
          <a:lstStyle/>
          <a:p>
            <a:pPr marL="0" marR="0" lvl="0" indent="0" algn="l" defTabSz="9004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1D41D5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93" name="Line 22"/>
          <p:cNvSpPr>
            <a:spLocks noChangeShapeType="1"/>
          </p:cNvSpPr>
          <p:nvPr/>
        </p:nvSpPr>
        <p:spPr bwMode="auto">
          <a:xfrm rot="16197226" flipV="1">
            <a:off x="3916968" y="2523650"/>
            <a:ext cx="0" cy="3565823"/>
          </a:xfrm>
          <a:prstGeom prst="line">
            <a:avLst/>
          </a:prstGeom>
          <a:noFill/>
          <a:ln w="28575">
            <a:noFill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7468" tIns="43710" rIns="87468" bIns="43710" anchor="ctr"/>
          <a:lstStyle/>
          <a:p>
            <a:pPr marL="0" marR="0" lvl="0" indent="0" algn="l" defTabSz="9004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1D41D5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94" name="Text Box 26"/>
          <p:cNvSpPr txBox="1">
            <a:spLocks noChangeArrowheads="1"/>
          </p:cNvSpPr>
          <p:nvPr/>
        </p:nvSpPr>
        <p:spPr bwMode="auto">
          <a:xfrm>
            <a:off x="3846488" y="3549635"/>
            <a:ext cx="215492" cy="69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106672" tIns="53329" rIns="106672" bIns="53329">
            <a:spAutoFit/>
          </a:bodyPr>
          <a:lstStyle>
            <a:lvl1pPr defTabSz="8350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8350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8350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8350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8350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8350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8350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8350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8350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8350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800" b="1" i="0" u="none" strike="noStrike" kern="1200" cap="none" spc="0" normalizeH="0" baseline="0" noProof="0">
              <a:ln>
                <a:noFill/>
              </a:ln>
              <a:solidFill>
                <a:srgbClr val="1D41D5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820285" y="1651874"/>
            <a:ext cx="4519194" cy="4252443"/>
            <a:chOff x="820285" y="1651874"/>
            <a:chExt cx="4519194" cy="4252443"/>
          </a:xfrm>
        </p:grpSpPr>
        <p:sp>
          <p:nvSpPr>
            <p:cNvPr id="96" name="Text Box 36"/>
            <p:cNvSpPr txBox="1">
              <a:spLocks noChangeArrowheads="1"/>
            </p:cNvSpPr>
            <p:nvPr/>
          </p:nvSpPr>
          <p:spPr bwMode="auto">
            <a:xfrm>
              <a:off x="820285" y="2013059"/>
              <a:ext cx="1312010" cy="477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106672" tIns="53329" rIns="106672" bIns="53329">
              <a:spAutoFit/>
            </a:bodyPr>
            <a:lstStyle>
              <a:lvl1pPr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835025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Charge</a:t>
              </a:r>
            </a:p>
          </p:txBody>
        </p:sp>
        <p:sp>
          <p:nvSpPr>
            <p:cNvPr id="97" name="Text Box 37"/>
            <p:cNvSpPr txBox="1">
              <a:spLocks noChangeArrowheads="1"/>
            </p:cNvSpPr>
            <p:nvPr/>
          </p:nvSpPr>
          <p:spPr bwMode="auto">
            <a:xfrm>
              <a:off x="956700" y="2671751"/>
              <a:ext cx="1117919" cy="569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106672" tIns="53329" rIns="106672" bIns="53329">
              <a:spAutoFit/>
            </a:bodyPr>
            <a:lstStyle>
              <a:lvl1pPr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835025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+2/3</a:t>
              </a:r>
            </a:p>
          </p:txBody>
        </p:sp>
        <p:sp>
          <p:nvSpPr>
            <p:cNvPr id="98" name="Text Box 38"/>
            <p:cNvSpPr txBox="1">
              <a:spLocks noChangeArrowheads="1"/>
            </p:cNvSpPr>
            <p:nvPr/>
          </p:nvSpPr>
          <p:spPr bwMode="auto">
            <a:xfrm>
              <a:off x="968016" y="3595492"/>
              <a:ext cx="999296" cy="569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106672" tIns="53329" rIns="106672" bIns="53329">
              <a:spAutoFit/>
            </a:bodyPr>
            <a:lstStyle>
              <a:lvl1pPr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835025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-1/3</a:t>
              </a:r>
            </a:p>
          </p:txBody>
        </p:sp>
        <p:sp>
          <p:nvSpPr>
            <p:cNvPr id="99" name="Text Box 39"/>
            <p:cNvSpPr txBox="1">
              <a:spLocks noChangeArrowheads="1"/>
            </p:cNvSpPr>
            <p:nvPr/>
          </p:nvSpPr>
          <p:spPr bwMode="auto">
            <a:xfrm>
              <a:off x="1301466" y="5335081"/>
              <a:ext cx="441451" cy="569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106672" tIns="53329" rIns="106672" bIns="53329">
              <a:spAutoFit/>
            </a:bodyPr>
            <a:lstStyle>
              <a:lvl1pPr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835025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</a:t>
              </a:r>
            </a:p>
          </p:txBody>
        </p:sp>
        <p:sp>
          <p:nvSpPr>
            <p:cNvPr id="100" name="Text Box 40"/>
            <p:cNvSpPr txBox="1">
              <a:spLocks noChangeArrowheads="1"/>
            </p:cNvSpPr>
            <p:nvPr/>
          </p:nvSpPr>
          <p:spPr bwMode="auto">
            <a:xfrm>
              <a:off x="1188300" y="4530931"/>
              <a:ext cx="608164" cy="569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106672" tIns="53329" rIns="106672" bIns="53329">
              <a:spAutoFit/>
            </a:bodyPr>
            <a:lstStyle>
              <a:lvl1pPr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835025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-1</a:t>
              </a:r>
            </a:p>
          </p:txBody>
        </p:sp>
        <p:sp>
          <p:nvSpPr>
            <p:cNvPr id="101" name="Line 44"/>
            <p:cNvSpPr>
              <a:spLocks noChangeShapeType="1"/>
            </p:cNvSpPr>
            <p:nvPr/>
          </p:nvSpPr>
          <p:spPr bwMode="auto">
            <a:xfrm flipV="1">
              <a:off x="2434698" y="2313183"/>
              <a:ext cx="2904781" cy="15617"/>
            </a:xfrm>
            <a:prstGeom prst="line">
              <a:avLst/>
            </a:prstGeom>
            <a:noFill/>
            <a:ln w="114300">
              <a:solidFill>
                <a:schemeClr val="bg1">
                  <a:lumMod val="75000"/>
                </a:schemeClr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87468" tIns="43710" rIns="87468" bIns="43710" anchor="ctr"/>
            <a:lstStyle/>
            <a:p>
              <a:pPr marL="0" marR="0" lvl="0" indent="0" algn="l" defTabSz="90043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2" name="Text Box 45"/>
            <p:cNvSpPr txBox="1">
              <a:spLocks noChangeArrowheads="1"/>
            </p:cNvSpPr>
            <p:nvPr/>
          </p:nvSpPr>
          <p:spPr bwMode="auto">
            <a:xfrm>
              <a:off x="3038396" y="1651874"/>
              <a:ext cx="1404856" cy="477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106672" tIns="53329" rIns="106672" bIns="53329">
              <a:spAutoFit/>
            </a:bodyPr>
            <a:lstStyle>
              <a:lvl1pPr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defTabSz="83502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8350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835025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Heavier</a:t>
              </a:r>
            </a:p>
          </p:txBody>
        </p:sp>
      </p:grpSp>
      <p:cxnSp>
        <p:nvCxnSpPr>
          <p:cNvPr id="103" name="直接连接符 102"/>
          <p:cNvCxnSpPr>
            <a:endCxn id="93" idx="0"/>
          </p:cNvCxnSpPr>
          <p:nvPr/>
        </p:nvCxnSpPr>
        <p:spPr>
          <a:xfrm flipV="1">
            <a:off x="856773" y="4305123"/>
            <a:ext cx="4843304" cy="2879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9" name="组合 48"/>
          <p:cNvGrpSpPr/>
          <p:nvPr/>
        </p:nvGrpSpPr>
        <p:grpSpPr>
          <a:xfrm>
            <a:off x="3604069" y="1391560"/>
            <a:ext cx="8009588" cy="1991077"/>
            <a:chOff x="3604069" y="1391560"/>
            <a:chExt cx="8009588" cy="1991077"/>
          </a:xfrm>
        </p:grpSpPr>
        <p:grpSp>
          <p:nvGrpSpPr>
            <p:cNvPr id="122" name="组合 121"/>
            <p:cNvGrpSpPr/>
            <p:nvPr/>
          </p:nvGrpSpPr>
          <p:grpSpPr>
            <a:xfrm>
              <a:off x="3604069" y="2671437"/>
              <a:ext cx="683965" cy="711200"/>
              <a:chOff x="3604069" y="2671437"/>
              <a:chExt cx="683965" cy="711200"/>
            </a:xfrm>
          </p:grpSpPr>
          <p:sp>
            <p:nvSpPr>
              <p:cNvPr id="123" name="Oval 10"/>
              <p:cNvSpPr>
                <a:spLocks noChangeArrowheads="1"/>
              </p:cNvSpPr>
              <p:nvPr/>
            </p:nvSpPr>
            <p:spPr bwMode="auto">
              <a:xfrm>
                <a:off x="3604069" y="2671437"/>
                <a:ext cx="683965" cy="711200"/>
              </a:xfrm>
              <a:prstGeom prst="ellipse">
                <a:avLst/>
              </a:prstGeom>
              <a:gradFill rotWithShape="0">
                <a:gsLst>
                  <a:gs pos="0">
                    <a:srgbClr val="E5F75F"/>
                  </a:gs>
                  <a:gs pos="100000">
                    <a:schemeClr val="hlink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106672" tIns="53329" rIns="106672" bIns="53329" anchor="ctr"/>
              <a:lstStyle>
                <a:lvl1pPr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835025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4" name="Text Box 25"/>
              <p:cNvSpPr txBox="1">
                <a:spLocks noChangeArrowheads="1"/>
              </p:cNvSpPr>
              <p:nvPr/>
            </p:nvSpPr>
            <p:spPr bwMode="auto">
              <a:xfrm>
                <a:off x="3733724" y="2671747"/>
                <a:ext cx="465496" cy="692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106672" tIns="53329" rIns="106672" bIns="53329">
                <a:spAutoFit/>
              </a:bodyPr>
              <a:lstStyle>
                <a:lvl1pPr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835025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c</a:t>
                </a: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5788133" y="1391560"/>
              <a:ext cx="5825524" cy="734695"/>
              <a:chOff x="5788133" y="1391560"/>
              <a:chExt cx="5825524" cy="734695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5788133" y="1391560"/>
                <a:ext cx="5501005" cy="734695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marL="457200" marR="0" lvl="1" indent="0" algn="l" defTabSz="9131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B0F0"/>
                  </a:buClr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In 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1974年，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Ting and Richter discovered 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J/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Ψ 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Symbol" panose="05050102010706020507" pitchFamily="18" charset="2"/>
                </a:endParaRPr>
              </a:p>
              <a:p>
                <a:pPr marL="457200" marR="0" lvl="1" indent="0" algn="l" defTabSz="9131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B0F0"/>
                  </a:buClr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                       (</a:t>
                </a:r>
                <a:r>
                  <a:rPr kumimoji="0" lang="en-US" altLang="zh-CN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c</a:t>
                </a:r>
                <a:r>
                  <a:rPr kumimoji="0" lang="en-US" altLang="zh-CN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Symbol" panose="05050102010706020507" pitchFamily="18" charset="2"/>
                  </a:rPr>
                  <a:t></a:t>
                </a:r>
                <a:r>
                  <a:rPr kumimoji="0" lang="en-US" altLang="zh-CN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c</a:t>
                </a: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Symbol" panose="05050102010706020507" pitchFamily="18" charset="2"/>
                  </a:rPr>
                  <a:t> </a:t>
                </a: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), </a:t>
                </a: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Arial Unicode MS" pitchFamily="34" charset="-122"/>
                    <a:cs typeface="+mn-cs"/>
                    <a:sym typeface="Symbol" panose="05050102010706020507" pitchFamily="18" charset="2"/>
                  </a:rPr>
                  <a:t>m</a:t>
                </a:r>
                <a:r>
                  <a:rPr kumimoji="0" lang="en-US" altLang="zh-CN" sz="1600" b="1" i="0" u="none" strike="noStrike" kern="1200" cap="none" spc="0" normalizeH="0" baseline="-800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Arial Unicode MS" pitchFamily="34" charset="-122"/>
                    <a:cs typeface="+mn-cs"/>
                    <a:sym typeface="Symbol" panose="05050102010706020507" pitchFamily="18" charset="2"/>
                  </a:rPr>
                  <a:t>c </a:t>
                </a:r>
                <a:r>
                  <a:rPr kumimoji="0" lang="en-US" altLang="zh-CN" sz="1600" b="1" i="0" u="none" strike="noStrike" kern="1200" cap="none" spc="0" normalizeH="0" baseline="-800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  <a:sym typeface="Symbol" panose="05050102010706020507" pitchFamily="18" charset="2"/>
                  </a:rPr>
                  <a:t>~ </a:t>
                </a: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  <a:sym typeface="Symbol" panose="05050102010706020507" pitchFamily="18" charset="2"/>
                  </a:rPr>
                  <a:t>1.5GeV</a:t>
                </a: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Symbol" panose="05050102010706020507" pitchFamily="18" charset="2"/>
                </a:endParaRPr>
              </a:p>
            </p:txBody>
          </p:sp>
          <p:pic>
            <p:nvPicPr>
              <p:cNvPr id="131" name="图片 130"/>
              <p:cNvPicPr>
                <a:picLocks noChangeAspect="1"/>
              </p:cNvPicPr>
              <p:nvPr/>
            </p:nvPicPr>
            <p:blipFill>
              <a:blip r:embed="rId4" cstate="screen"/>
              <a:stretch>
                <a:fillRect/>
              </a:stretch>
            </p:blipFill>
            <p:spPr>
              <a:xfrm>
                <a:off x="11285300" y="1489874"/>
                <a:ext cx="328357" cy="324000"/>
              </a:xfrm>
              <a:prstGeom prst="rect">
                <a:avLst/>
              </a:prstGeom>
            </p:spPr>
          </p:pic>
        </p:grpSp>
      </p:grpSp>
      <p:grpSp>
        <p:nvGrpSpPr>
          <p:cNvPr id="134" name="组合 133"/>
          <p:cNvGrpSpPr/>
          <p:nvPr/>
        </p:nvGrpSpPr>
        <p:grpSpPr>
          <a:xfrm>
            <a:off x="4739987" y="2072082"/>
            <a:ext cx="6511290" cy="2169701"/>
            <a:chOff x="4739987" y="2072082"/>
            <a:chExt cx="6511290" cy="2169701"/>
          </a:xfrm>
        </p:grpSpPr>
        <p:grpSp>
          <p:nvGrpSpPr>
            <p:cNvPr id="128" name="组合 127"/>
            <p:cNvGrpSpPr/>
            <p:nvPr/>
          </p:nvGrpSpPr>
          <p:grpSpPr>
            <a:xfrm>
              <a:off x="4739987" y="3525512"/>
              <a:ext cx="685552" cy="716271"/>
              <a:chOff x="4739987" y="3525512"/>
              <a:chExt cx="685552" cy="716271"/>
            </a:xfrm>
          </p:grpSpPr>
          <p:sp>
            <p:nvSpPr>
              <p:cNvPr id="129" name="Oval 13"/>
              <p:cNvSpPr>
                <a:spLocks noChangeArrowheads="1"/>
              </p:cNvSpPr>
              <p:nvPr/>
            </p:nvSpPr>
            <p:spPr bwMode="auto">
              <a:xfrm>
                <a:off x="4739987" y="3525512"/>
                <a:ext cx="685552" cy="711200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106672" tIns="53329" rIns="106672" bIns="53329" anchor="ctr"/>
              <a:lstStyle>
                <a:lvl1pPr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835025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" name="Text Box 29"/>
              <p:cNvSpPr txBox="1">
                <a:spLocks noChangeArrowheads="1"/>
              </p:cNvSpPr>
              <p:nvPr/>
            </p:nvSpPr>
            <p:spPr bwMode="auto">
              <a:xfrm>
                <a:off x="4904968" y="3549436"/>
                <a:ext cx="503968" cy="692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106672" tIns="53329" rIns="106672" bIns="53329">
                <a:spAutoFit/>
              </a:bodyPr>
              <a:lstStyle>
                <a:lvl1pPr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835025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b</a:t>
                </a:r>
              </a:p>
            </p:txBody>
          </p:sp>
        </p:grpSp>
        <p:sp>
          <p:nvSpPr>
            <p:cNvPr id="62" name="矩形 61"/>
            <p:cNvSpPr/>
            <p:nvPr/>
          </p:nvSpPr>
          <p:spPr>
            <a:xfrm>
              <a:off x="5787737" y="2072082"/>
              <a:ext cx="5463540" cy="614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1" indent="0" algn="l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Symbol" panose="05050102010706020507" pitchFamily="18" charset="2"/>
                </a:rPr>
                <a:t>In 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Symbol" panose="05050102010706020507" pitchFamily="18" charset="2"/>
                </a:rPr>
                <a:t>1977，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Lederman discovered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 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Symbol" panose="05050102010706020507" pitchFamily="18" charset="2"/>
                </a:rPr>
                <a:t> ( 9.5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Symbol" panose="05050102010706020507" pitchFamily="18" charset="2"/>
                </a:rPr>
                <a:t>GeV )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Symbol" panose="05050102010706020507" pitchFamily="18" charset="2"/>
              </a:endParaRPr>
            </a:p>
            <a:p>
              <a:pPr marL="457200" marR="0" lvl="1" indent="0" algn="l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Symbol" panose="05050102010706020507" pitchFamily="18" charset="2"/>
                </a:rPr>
                <a:t>                        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Symbol" panose="05050102010706020507" pitchFamily="18" charset="2"/>
                </a:rPr>
                <a:t>(</a:t>
              </a:r>
              <a:r>
                <a:rPr kumimoji="0" lang="en-US" altLang="zh-CN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b</a:t>
              </a:r>
              <a:r>
                <a:rPr kumimoji="0" lang="en-US" altLang="zh-CN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Symbol" panose="05050102010706020507" pitchFamily="18" charset="2"/>
                </a:rPr>
                <a:t></a:t>
              </a:r>
              <a:r>
                <a:rPr kumimoji="0" lang="en-US" altLang="zh-CN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b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Symbol" panose="05050102010706020507" pitchFamily="18" charset="2"/>
                </a:rPr>
                <a:t> ), </a:t>
              </a:r>
              <a:r>
                <a:rPr kumimoji="0" lang="en-US" altLang="zh-CN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Arial Unicode MS" pitchFamily="34" charset="-122"/>
                  <a:cs typeface="+mn-cs"/>
                  <a:sym typeface="Symbol" panose="05050102010706020507" pitchFamily="18" charset="2"/>
                </a:rPr>
                <a:t>m</a:t>
              </a:r>
              <a:r>
                <a:rPr kumimoji="0" lang="en-US" altLang="zh-CN" sz="1600" b="1" i="0" u="none" strike="noStrike" kern="1200" cap="none" spc="0" normalizeH="0" baseline="-8000" noProof="0" dirty="0" err="1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Arial Unicode MS" pitchFamily="34" charset="-122"/>
                  <a:cs typeface="+mn-cs"/>
                  <a:sym typeface="Symbol" panose="05050102010706020507" pitchFamily="18" charset="2"/>
                </a:rPr>
                <a:t>b</a:t>
              </a:r>
              <a:r>
                <a:rPr kumimoji="0" lang="en-US" altLang="zh-CN" sz="1600" b="1" i="0" u="none" strike="noStrike" kern="1200" cap="none" spc="0" normalizeH="0" baseline="-800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Arial Unicode MS" pitchFamily="34" charset="-122"/>
                  <a:cs typeface="+mn-cs"/>
                  <a:sym typeface="Symbol" panose="05050102010706020507" pitchFamily="18" charset="2"/>
                </a:rPr>
                <a:t> </a:t>
              </a:r>
              <a:r>
                <a:rPr kumimoji="0" lang="en-US" altLang="zh-CN" sz="1600" b="1" i="0" u="none" strike="noStrike" kern="1200" cap="none" spc="0" normalizeH="0" baseline="-800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~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 5GeV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Symbol" panose="05050102010706020507" pitchFamily="18" charset="2"/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4739987" y="2671437"/>
            <a:ext cx="6308721" cy="711200"/>
            <a:chOff x="4739987" y="2671437"/>
            <a:chExt cx="6308721" cy="711200"/>
          </a:xfrm>
        </p:grpSpPr>
        <p:grpSp>
          <p:nvGrpSpPr>
            <p:cNvPr id="125" name="组合 124"/>
            <p:cNvGrpSpPr/>
            <p:nvPr/>
          </p:nvGrpSpPr>
          <p:grpSpPr>
            <a:xfrm>
              <a:off x="4739987" y="2671437"/>
              <a:ext cx="685552" cy="711200"/>
              <a:chOff x="4739987" y="2671437"/>
              <a:chExt cx="685552" cy="711200"/>
            </a:xfrm>
          </p:grpSpPr>
          <p:sp>
            <p:nvSpPr>
              <p:cNvPr id="126" name="Oval 11"/>
              <p:cNvSpPr>
                <a:spLocks noChangeArrowheads="1"/>
              </p:cNvSpPr>
              <p:nvPr/>
            </p:nvSpPr>
            <p:spPr bwMode="auto">
              <a:xfrm>
                <a:off x="4739987" y="2671437"/>
                <a:ext cx="685552" cy="711200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106672" tIns="53329" rIns="106672" bIns="53329" anchor="ctr"/>
              <a:lstStyle>
                <a:lvl1pPr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835025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7" name="Text Box 28"/>
              <p:cNvSpPr txBox="1">
                <a:spLocks noChangeArrowheads="1"/>
              </p:cNvSpPr>
              <p:nvPr/>
            </p:nvSpPr>
            <p:spPr bwMode="auto">
              <a:xfrm>
                <a:off x="4946425" y="2671747"/>
                <a:ext cx="444657" cy="692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106672" tIns="53329" rIns="106672" bIns="53329">
                <a:spAutoFit/>
              </a:bodyPr>
              <a:lstStyle>
                <a:lvl1pPr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835025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t</a:t>
                </a:r>
              </a:p>
            </p:txBody>
          </p:sp>
        </p:grpSp>
        <p:sp>
          <p:nvSpPr>
            <p:cNvPr id="135" name="矩形 134"/>
            <p:cNvSpPr/>
            <p:nvPr/>
          </p:nvSpPr>
          <p:spPr>
            <a:xfrm>
              <a:off x="5471268" y="2671700"/>
              <a:ext cx="5577440" cy="614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1" indent="0" algn="ct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In 1995, CDF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、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D0 discovered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Top quark</a:t>
              </a:r>
            </a:p>
            <a:p>
              <a:pPr marL="457200" marR="0" lvl="1" indent="0" algn="ct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Arial Unicode MS" pitchFamily="34" charset="-122"/>
                  <a:cs typeface="+mn-cs"/>
                  <a:sym typeface="+mn-ea"/>
                </a:rPr>
                <a:t>           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Arial Unicode MS" pitchFamily="34" charset="-122"/>
                  <a:cs typeface="+mn-cs"/>
                  <a:sym typeface="+mn-ea"/>
                </a:rPr>
                <a:t>(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t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Arial Unicode MS" pitchFamily="34" charset="-122"/>
                  <a:cs typeface="+mn-cs"/>
                  <a:sym typeface="+mn-ea"/>
                </a:rPr>
                <a:t>)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，</a:t>
              </a:r>
              <a:r>
                <a:rPr kumimoji="0" lang="en-US" altLang="zh-CN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Arial Unicode MS" pitchFamily="34" charset="-122"/>
                  <a:cs typeface="+mn-cs"/>
                  <a:sym typeface="Symbol" panose="05050102010706020507" pitchFamily="18" charset="2"/>
                </a:rPr>
                <a:t>m</a:t>
              </a:r>
              <a:r>
                <a:rPr kumimoji="0" lang="en-US" altLang="zh-CN" sz="1600" b="1" i="0" u="none" strike="noStrike" kern="1200" cap="none" spc="0" normalizeH="0" baseline="-8000" noProof="0" dirty="0" err="1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Arial Unicode MS" pitchFamily="34" charset="-122"/>
                  <a:cs typeface="+mn-cs"/>
                  <a:sym typeface="Symbol" panose="05050102010706020507" pitchFamily="18" charset="2"/>
                </a:rPr>
                <a:t>t</a:t>
              </a:r>
              <a:r>
                <a:rPr kumimoji="0" lang="en-US" altLang="zh-CN" sz="1600" b="1" i="0" u="none" strike="noStrike" kern="1200" cap="none" spc="0" normalizeH="0" baseline="-800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Arial Unicode MS" pitchFamily="34" charset="-122"/>
                  <a:cs typeface="+mn-cs"/>
                  <a:sym typeface="Symbol" panose="05050102010706020507" pitchFamily="18" charset="2"/>
                </a:rPr>
                <a:t> </a:t>
              </a:r>
              <a:r>
                <a:rPr kumimoji="0" lang="en-US" altLang="zh-CN" sz="1600" b="1" i="0" u="none" strike="noStrike" kern="1200" cap="none" spc="0" normalizeH="0" baseline="-800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~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 173GeV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Symbol" panose="05050102010706020507" pitchFamily="18" charset="2"/>
              </a:endParaRPr>
            </a:p>
          </p:txBody>
        </p:sp>
      </p:grpSp>
      <p:sp>
        <p:nvSpPr>
          <p:cNvPr id="140" name="矩形 139"/>
          <p:cNvSpPr/>
          <p:nvPr/>
        </p:nvSpPr>
        <p:spPr>
          <a:xfrm>
            <a:off x="6209966" y="3241088"/>
            <a:ext cx="5488881" cy="640080"/>
          </a:xfrm>
          <a:prstGeom prst="rect">
            <a:avLst/>
          </a:prstGeom>
        </p:spPr>
        <p:txBody>
          <a:bodyPr wrap="square" lIns="87468" tIns="43710" rIns="87468" bIns="43710">
            <a:spAutoFit/>
          </a:bodyPr>
          <a:lstStyle/>
          <a:p>
            <a:pPr marL="0" marR="0" lvl="0" indent="0" algn="l" defTabSz="9004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In addition to quarks, another type of elementary particles: Leptons</a:t>
            </a:r>
          </a:p>
        </p:txBody>
      </p:sp>
      <p:grpSp>
        <p:nvGrpSpPr>
          <p:cNvPr id="148" name="组合 147"/>
          <p:cNvGrpSpPr/>
          <p:nvPr/>
        </p:nvGrpSpPr>
        <p:grpSpPr>
          <a:xfrm>
            <a:off x="2443415" y="3830869"/>
            <a:ext cx="9245227" cy="1278309"/>
            <a:chOff x="2443415" y="3830869"/>
            <a:chExt cx="9245227" cy="1278309"/>
          </a:xfrm>
        </p:grpSpPr>
        <p:grpSp>
          <p:nvGrpSpPr>
            <p:cNvPr id="143" name="组合 142"/>
            <p:cNvGrpSpPr/>
            <p:nvPr/>
          </p:nvGrpSpPr>
          <p:grpSpPr>
            <a:xfrm>
              <a:off x="2443415" y="3830895"/>
              <a:ext cx="8899248" cy="1278283"/>
              <a:chOff x="2443415" y="3830895"/>
              <a:chExt cx="8899248" cy="1278283"/>
            </a:xfrm>
          </p:grpSpPr>
          <p:grpSp>
            <p:nvGrpSpPr>
              <p:cNvPr id="104" name="组合 103"/>
              <p:cNvGrpSpPr/>
              <p:nvPr/>
            </p:nvGrpSpPr>
            <p:grpSpPr>
              <a:xfrm>
                <a:off x="2443415" y="4391567"/>
                <a:ext cx="685552" cy="717611"/>
                <a:chOff x="2443415" y="4391567"/>
                <a:chExt cx="685552" cy="717611"/>
              </a:xfrm>
            </p:grpSpPr>
            <p:sp>
              <p:nvSpPr>
                <p:cNvPr id="105" name="Oval 6"/>
                <p:cNvSpPr>
                  <a:spLocks noChangeArrowheads="1"/>
                </p:cNvSpPr>
                <p:nvPr/>
              </p:nvSpPr>
              <p:spPr bwMode="auto">
                <a:xfrm>
                  <a:off x="2443415" y="4391567"/>
                  <a:ext cx="685552" cy="7080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5F75F"/>
                    </a:gs>
                    <a:gs pos="100000">
                      <a:srgbClr val="F68D6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106672" tIns="53329" rIns="106672" bIns="53329" anchor="ctr"/>
                <a:lstStyle>
                  <a:lvl1pPr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835025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6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547458" y="4416831"/>
                  <a:ext cx="487938" cy="6923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106672" tIns="53329" rIns="106672" bIns="53329">
                  <a:spAutoFit/>
                </a:bodyPr>
                <a:lstStyle>
                  <a:lvl1pPr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835025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3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1D5"/>
                      </a:solidFill>
                      <a:effectLst/>
                      <a:uLnTx/>
                      <a:uFillTx/>
                      <a:latin typeface="Comic Sans MS" panose="030F0702030302020204" pitchFamily="66" charset="0"/>
                      <a:ea typeface="宋体" panose="02010600030101010101" pitchFamily="2" charset="-122"/>
                      <a:cs typeface="+mn-cs"/>
                    </a:rPr>
                    <a:t>e</a:t>
                  </a:r>
                </a:p>
              </p:txBody>
            </p:sp>
          </p:grpSp>
          <p:sp>
            <p:nvSpPr>
              <p:cNvPr id="142" name="矩形 141"/>
              <p:cNvSpPr/>
              <p:nvPr/>
            </p:nvSpPr>
            <p:spPr>
              <a:xfrm>
                <a:off x="6324045" y="3830895"/>
                <a:ext cx="5018618" cy="4589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0043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In 1897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，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 J.J. Thomson discovered electrons</a:t>
                </a:r>
              </a:p>
            </p:txBody>
          </p:sp>
        </p:grpSp>
        <p:pic>
          <p:nvPicPr>
            <p:cNvPr id="146" name="图片 145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1361895" y="3830869"/>
              <a:ext cx="326747" cy="322412"/>
            </a:xfrm>
            <a:prstGeom prst="rect">
              <a:avLst/>
            </a:prstGeom>
          </p:spPr>
        </p:pic>
      </p:grpSp>
      <p:grpSp>
        <p:nvGrpSpPr>
          <p:cNvPr id="149" name="组合 148"/>
          <p:cNvGrpSpPr/>
          <p:nvPr/>
        </p:nvGrpSpPr>
        <p:grpSpPr>
          <a:xfrm>
            <a:off x="3604069" y="4133939"/>
            <a:ext cx="8084573" cy="965335"/>
            <a:chOff x="3649798" y="4134257"/>
            <a:chExt cx="8084573" cy="965335"/>
          </a:xfrm>
        </p:grpSpPr>
        <p:grpSp>
          <p:nvGrpSpPr>
            <p:cNvPr id="145" name="组合 144"/>
            <p:cNvGrpSpPr/>
            <p:nvPr/>
          </p:nvGrpSpPr>
          <p:grpSpPr>
            <a:xfrm>
              <a:off x="3649798" y="4134257"/>
              <a:ext cx="7102448" cy="965335"/>
              <a:chOff x="3649798" y="4134257"/>
              <a:chExt cx="7102448" cy="965335"/>
            </a:xfrm>
          </p:grpSpPr>
          <p:grpSp>
            <p:nvGrpSpPr>
              <p:cNvPr id="107" name="组合 106"/>
              <p:cNvGrpSpPr/>
              <p:nvPr/>
            </p:nvGrpSpPr>
            <p:grpSpPr>
              <a:xfrm>
                <a:off x="3649798" y="4387622"/>
                <a:ext cx="683965" cy="711970"/>
                <a:chOff x="3649798" y="4387622"/>
                <a:chExt cx="683965" cy="711970"/>
              </a:xfrm>
            </p:grpSpPr>
            <p:sp>
              <p:nvSpPr>
                <p:cNvPr id="108" name="Oval 7"/>
                <p:cNvSpPr>
                  <a:spLocks noChangeArrowheads="1"/>
                </p:cNvSpPr>
                <p:nvPr/>
              </p:nvSpPr>
              <p:spPr bwMode="auto">
                <a:xfrm>
                  <a:off x="3649798" y="4391567"/>
                  <a:ext cx="683965" cy="7080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5F75F"/>
                    </a:gs>
                    <a:gs pos="100000">
                      <a:schemeClr val="hlink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106672" tIns="53329" rIns="106672" bIns="53329" anchor="ctr"/>
                <a:lstStyle>
                  <a:lvl1pPr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835025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9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748782" y="4387622"/>
                  <a:ext cx="485599" cy="6923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106672" tIns="53329" rIns="106672" bIns="53329">
                  <a:spAutoFit/>
                </a:bodyPr>
                <a:lstStyle>
                  <a:lvl1pPr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835025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3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1D5"/>
                      </a:solidFill>
                      <a:effectLst/>
                      <a:uLnTx/>
                      <a:uFillTx/>
                      <a:latin typeface="Symbol" panose="05050102010706020507" pitchFamily="18" charset="2"/>
                      <a:ea typeface="宋体" panose="02010600030101010101" pitchFamily="2" charset="-122"/>
                      <a:cs typeface="+mn-cs"/>
                    </a:rPr>
                    <a:t>m</a:t>
                  </a:r>
                </a:p>
              </p:txBody>
            </p:sp>
          </p:grpSp>
          <p:sp>
            <p:nvSpPr>
              <p:cNvPr id="144" name="矩形 143"/>
              <p:cNvSpPr/>
              <p:nvPr/>
            </p:nvSpPr>
            <p:spPr>
              <a:xfrm>
                <a:off x="6359569" y="4134257"/>
                <a:ext cx="4392677" cy="4589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0043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In 1936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，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Anderson discovered muons</a:t>
                </a:r>
              </a:p>
            </p:txBody>
          </p:sp>
        </p:grpSp>
        <p:pic>
          <p:nvPicPr>
            <p:cNvPr id="147" name="图片 14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1407624" y="4159828"/>
              <a:ext cx="326747" cy="322412"/>
            </a:xfrm>
            <a:prstGeom prst="rect">
              <a:avLst/>
            </a:prstGeom>
          </p:spPr>
        </p:pic>
      </p:grpSp>
      <p:grpSp>
        <p:nvGrpSpPr>
          <p:cNvPr id="164" name="组合 163"/>
          <p:cNvGrpSpPr/>
          <p:nvPr/>
        </p:nvGrpSpPr>
        <p:grpSpPr>
          <a:xfrm>
            <a:off x="2449860" y="4474855"/>
            <a:ext cx="9259163" cy="1414737"/>
            <a:chOff x="2434698" y="4492157"/>
            <a:chExt cx="9259163" cy="1414737"/>
          </a:xfrm>
        </p:grpSpPr>
        <p:grpSp>
          <p:nvGrpSpPr>
            <p:cNvPr id="113" name="组合 112"/>
            <p:cNvGrpSpPr/>
            <p:nvPr/>
          </p:nvGrpSpPr>
          <p:grpSpPr>
            <a:xfrm>
              <a:off x="2434698" y="5165043"/>
              <a:ext cx="802403" cy="741851"/>
              <a:chOff x="2434698" y="5165043"/>
              <a:chExt cx="802403" cy="741851"/>
            </a:xfrm>
          </p:grpSpPr>
          <p:sp>
            <p:nvSpPr>
              <p:cNvPr id="114" name="Oval 3"/>
              <p:cNvSpPr>
                <a:spLocks noChangeArrowheads="1"/>
              </p:cNvSpPr>
              <p:nvPr/>
            </p:nvSpPr>
            <p:spPr bwMode="auto">
              <a:xfrm>
                <a:off x="2434698" y="5195694"/>
                <a:ext cx="687140" cy="711200"/>
              </a:xfrm>
              <a:prstGeom prst="ellipse">
                <a:avLst/>
              </a:prstGeom>
              <a:gradFill rotWithShape="0">
                <a:gsLst>
                  <a:gs pos="0">
                    <a:srgbClr val="E5F75F"/>
                  </a:gs>
                  <a:gs pos="100000">
                    <a:srgbClr val="F68D6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106672" tIns="53329" rIns="106672" bIns="53329" anchor="ctr"/>
              <a:lstStyle>
                <a:lvl1pPr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835025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5" name="Text Box 33"/>
              <p:cNvSpPr txBox="1">
                <a:spLocks noChangeArrowheads="1"/>
              </p:cNvSpPr>
              <p:nvPr/>
            </p:nvSpPr>
            <p:spPr bwMode="auto">
              <a:xfrm>
                <a:off x="2472202" y="5165043"/>
                <a:ext cx="764899" cy="692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 lIns="106672" tIns="53329" rIns="106672" bIns="53329">
                <a:spAutoFit/>
              </a:bodyPr>
              <a:lstStyle>
                <a:lvl1pPr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835025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宋体" panose="02010600030101010101" pitchFamily="2" charset="-122"/>
                    <a:cs typeface="+mn-cs"/>
                  </a:rPr>
                  <a:t>n</a:t>
                </a:r>
                <a:r>
                  <a:rPr kumimoji="0" lang="en-US" altLang="zh-CN" sz="3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e</a:t>
                </a:r>
                <a:endParaRPr kumimoji="0" lang="en-US" altLang="zh-CN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Symbol" panose="05050102010706020507" pitchFamily="18" charset="2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56" name="组合 155"/>
            <p:cNvGrpSpPr/>
            <p:nvPr/>
          </p:nvGrpSpPr>
          <p:grpSpPr>
            <a:xfrm>
              <a:off x="6308858" y="4492157"/>
              <a:ext cx="5385003" cy="457882"/>
              <a:chOff x="6335196" y="5162376"/>
              <a:chExt cx="5385003" cy="457882"/>
            </a:xfrm>
          </p:grpSpPr>
          <p:sp>
            <p:nvSpPr>
              <p:cNvPr id="154" name="矩形 153"/>
              <p:cNvSpPr/>
              <p:nvPr/>
            </p:nvSpPr>
            <p:spPr>
              <a:xfrm>
                <a:off x="6335196" y="5162376"/>
                <a:ext cx="3558475" cy="457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0043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In 1956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，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 Renies discovered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Symbol" panose="05050102010706020507" charset="0"/>
                    <a:ea typeface="微软雅黑" panose="020B0503020204020204" charset="-122"/>
                    <a:cs typeface="Symbol" panose="05050102010706020507" charset="0"/>
                  </a:rPr>
                  <a:t>n</a:t>
                </a:r>
                <a:r>
                  <a:rPr kumimoji="0" lang="en-US" altLang="zh-CN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e</a:t>
                </a:r>
              </a:p>
            </p:txBody>
          </p:sp>
          <p:pic>
            <p:nvPicPr>
              <p:cNvPr id="155" name="图片 154"/>
              <p:cNvPicPr>
                <a:picLocks noChangeAspect="1"/>
              </p:cNvPicPr>
              <p:nvPr/>
            </p:nvPicPr>
            <p:blipFill>
              <a:blip r:embed="rId4" cstate="screen"/>
              <a:stretch>
                <a:fillRect/>
              </a:stretch>
            </p:blipFill>
            <p:spPr>
              <a:xfrm>
                <a:off x="11393452" y="5162493"/>
                <a:ext cx="326747" cy="322412"/>
              </a:xfrm>
              <a:prstGeom prst="rect">
                <a:avLst/>
              </a:prstGeom>
            </p:spPr>
          </p:pic>
        </p:grpSp>
      </p:grpSp>
      <p:grpSp>
        <p:nvGrpSpPr>
          <p:cNvPr id="163" name="组合 162"/>
          <p:cNvGrpSpPr/>
          <p:nvPr/>
        </p:nvGrpSpPr>
        <p:grpSpPr>
          <a:xfrm>
            <a:off x="3654848" y="4797134"/>
            <a:ext cx="8043879" cy="1147866"/>
            <a:chOff x="3654848" y="4797134"/>
            <a:chExt cx="8043879" cy="1147866"/>
          </a:xfrm>
        </p:grpSpPr>
        <p:grpSp>
          <p:nvGrpSpPr>
            <p:cNvPr id="116" name="组合 115"/>
            <p:cNvGrpSpPr/>
            <p:nvPr/>
          </p:nvGrpSpPr>
          <p:grpSpPr>
            <a:xfrm>
              <a:off x="3654848" y="5130805"/>
              <a:ext cx="753780" cy="814195"/>
              <a:chOff x="3654848" y="5130805"/>
              <a:chExt cx="753780" cy="814195"/>
            </a:xfrm>
          </p:grpSpPr>
          <p:sp>
            <p:nvSpPr>
              <p:cNvPr id="117" name="Oval 4"/>
              <p:cNvSpPr>
                <a:spLocks noChangeArrowheads="1"/>
              </p:cNvSpPr>
              <p:nvPr/>
            </p:nvSpPr>
            <p:spPr bwMode="auto">
              <a:xfrm>
                <a:off x="3654848" y="5235387"/>
                <a:ext cx="683965" cy="709613"/>
              </a:xfrm>
              <a:prstGeom prst="ellipse">
                <a:avLst/>
              </a:prstGeom>
              <a:gradFill rotWithShape="0">
                <a:gsLst>
                  <a:gs pos="0">
                    <a:srgbClr val="E5F75F"/>
                  </a:gs>
                  <a:gs pos="100000">
                    <a:schemeClr val="hlink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106672" tIns="53329" rIns="106672" bIns="53329" anchor="ctr"/>
              <a:lstStyle>
                <a:lvl1pPr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835025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8" name="Text Box 34"/>
              <p:cNvSpPr txBox="1">
                <a:spLocks noChangeArrowheads="1"/>
              </p:cNvSpPr>
              <p:nvPr/>
            </p:nvSpPr>
            <p:spPr bwMode="auto">
              <a:xfrm>
                <a:off x="3667533" y="5130805"/>
                <a:ext cx="741095" cy="692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 lIns="106672" tIns="53329" rIns="106672" bIns="53329">
                <a:spAutoFit/>
              </a:bodyPr>
              <a:lstStyle>
                <a:lvl1pPr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835025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宋体" panose="02010600030101010101" pitchFamily="2" charset="-122"/>
                    <a:cs typeface="+mn-cs"/>
                  </a:rPr>
                  <a:t>n</a:t>
                </a:r>
                <a:r>
                  <a:rPr kumimoji="0" lang="en-US" altLang="zh-CN" sz="3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宋体" panose="02010600030101010101" pitchFamily="2" charset="-122"/>
                    <a:cs typeface="+mn-cs"/>
                  </a:rPr>
                  <a:t>m</a:t>
                </a:r>
                <a:endParaRPr kumimoji="0" lang="en-US" altLang="zh-CN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Symbol" panose="05050102010706020507" pitchFamily="18" charset="2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62" name="组合 161"/>
            <p:cNvGrpSpPr/>
            <p:nvPr/>
          </p:nvGrpSpPr>
          <p:grpSpPr>
            <a:xfrm>
              <a:off x="6324072" y="4797134"/>
              <a:ext cx="5374655" cy="457882"/>
              <a:chOff x="6324072" y="4797134"/>
              <a:chExt cx="5374655" cy="457882"/>
            </a:xfrm>
          </p:grpSpPr>
          <p:sp>
            <p:nvSpPr>
              <p:cNvPr id="157" name="矩形 156"/>
              <p:cNvSpPr/>
              <p:nvPr/>
            </p:nvSpPr>
            <p:spPr>
              <a:xfrm>
                <a:off x="6324072" y="4797134"/>
                <a:ext cx="4491551" cy="457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0043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In 1962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，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 Lederman et al discovered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微软雅黑" panose="020B0503020204020204" charset="-122"/>
                    <a:cs typeface="+mn-cs"/>
                  </a:rPr>
                  <a:t>n</a:t>
                </a:r>
                <a:r>
                  <a:rPr kumimoji="0" lang="en-US" altLang="zh-CN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微软雅黑" panose="020B0503020204020204" charset="-122"/>
                    <a:cs typeface="+mn-cs"/>
                  </a:rPr>
                  <a:t>m</a:t>
                </a:r>
              </a:p>
            </p:txBody>
          </p:sp>
          <p:pic>
            <p:nvPicPr>
              <p:cNvPr id="158" name="图片 157"/>
              <p:cNvPicPr>
                <a:picLocks noChangeAspect="1"/>
              </p:cNvPicPr>
              <p:nvPr/>
            </p:nvPicPr>
            <p:blipFill>
              <a:blip r:embed="rId4" cstate="screen"/>
              <a:stretch>
                <a:fillRect/>
              </a:stretch>
            </p:blipFill>
            <p:spPr>
              <a:xfrm>
                <a:off x="11371980" y="4842631"/>
                <a:ext cx="326747" cy="322412"/>
              </a:xfrm>
              <a:prstGeom prst="rect">
                <a:avLst/>
              </a:prstGeom>
            </p:spPr>
          </p:pic>
        </p:grpSp>
      </p:grpSp>
      <p:grpSp>
        <p:nvGrpSpPr>
          <p:cNvPr id="169" name="组合 168"/>
          <p:cNvGrpSpPr/>
          <p:nvPr/>
        </p:nvGrpSpPr>
        <p:grpSpPr>
          <a:xfrm>
            <a:off x="4785715" y="4391567"/>
            <a:ext cx="6913012" cy="1218348"/>
            <a:chOff x="4785715" y="4391567"/>
            <a:chExt cx="6913012" cy="1218348"/>
          </a:xfrm>
        </p:grpSpPr>
        <p:grpSp>
          <p:nvGrpSpPr>
            <p:cNvPr id="159" name="组合 158"/>
            <p:cNvGrpSpPr/>
            <p:nvPr/>
          </p:nvGrpSpPr>
          <p:grpSpPr>
            <a:xfrm>
              <a:off x="6323919" y="5152033"/>
              <a:ext cx="5374808" cy="457882"/>
              <a:chOff x="6317077" y="4312494"/>
              <a:chExt cx="5374808" cy="457882"/>
            </a:xfrm>
          </p:grpSpPr>
          <p:sp>
            <p:nvSpPr>
              <p:cNvPr id="160" name="矩形 159"/>
              <p:cNvSpPr/>
              <p:nvPr/>
            </p:nvSpPr>
            <p:spPr>
              <a:xfrm>
                <a:off x="6317077" y="4312494"/>
                <a:ext cx="4511300" cy="457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0043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In 1975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，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 Perl discovered tau lepton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(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微软雅黑" panose="020B0503020204020204" charset="-122"/>
                    <a:cs typeface="+mn-cs"/>
                  </a:rPr>
                  <a:t>t)</a:t>
                </a:r>
              </a:p>
            </p:txBody>
          </p:sp>
          <p:pic>
            <p:nvPicPr>
              <p:cNvPr id="161" name="图片 160"/>
              <p:cNvPicPr>
                <a:picLocks noChangeAspect="1"/>
              </p:cNvPicPr>
              <p:nvPr/>
            </p:nvPicPr>
            <p:blipFill>
              <a:blip r:embed="rId4" cstate="screen"/>
              <a:stretch>
                <a:fillRect/>
              </a:stretch>
            </p:blipFill>
            <p:spPr>
              <a:xfrm>
                <a:off x="11365138" y="4335923"/>
                <a:ext cx="326747" cy="322412"/>
              </a:xfrm>
              <a:prstGeom prst="rect">
                <a:avLst/>
              </a:prstGeom>
            </p:spPr>
          </p:pic>
        </p:grpSp>
        <p:grpSp>
          <p:nvGrpSpPr>
            <p:cNvPr id="110" name="组合 109"/>
            <p:cNvGrpSpPr/>
            <p:nvPr/>
          </p:nvGrpSpPr>
          <p:grpSpPr>
            <a:xfrm>
              <a:off x="4785715" y="4391567"/>
              <a:ext cx="685552" cy="708025"/>
              <a:chOff x="4785715" y="4391567"/>
              <a:chExt cx="685552" cy="708025"/>
            </a:xfrm>
          </p:grpSpPr>
          <p:sp>
            <p:nvSpPr>
              <p:cNvPr id="111" name="Oval 8"/>
              <p:cNvSpPr>
                <a:spLocks noChangeArrowheads="1"/>
              </p:cNvSpPr>
              <p:nvPr/>
            </p:nvSpPr>
            <p:spPr bwMode="auto">
              <a:xfrm>
                <a:off x="4785715" y="4391567"/>
                <a:ext cx="685552" cy="70802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106672" tIns="53329" rIns="106672" bIns="53329" anchor="ctr"/>
              <a:lstStyle>
                <a:lvl1pPr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835025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" name="Text Box 32"/>
              <p:cNvSpPr txBox="1">
                <a:spLocks noChangeArrowheads="1"/>
              </p:cNvSpPr>
              <p:nvPr/>
            </p:nvSpPr>
            <p:spPr bwMode="auto">
              <a:xfrm>
                <a:off x="4909300" y="4393960"/>
                <a:ext cx="430230" cy="692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106672" tIns="53329" rIns="106672" bIns="53329">
                <a:spAutoFit/>
              </a:bodyPr>
              <a:lstStyle>
                <a:lvl1pPr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835025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宋体" panose="02010600030101010101" pitchFamily="2" charset="-122"/>
                    <a:cs typeface="+mn-cs"/>
                  </a:rPr>
                  <a:t>t</a:t>
                </a:r>
              </a:p>
            </p:txBody>
          </p:sp>
        </p:grpSp>
      </p:grpSp>
      <p:grpSp>
        <p:nvGrpSpPr>
          <p:cNvPr id="170" name="组合 169"/>
          <p:cNvGrpSpPr/>
          <p:nvPr/>
        </p:nvGrpSpPr>
        <p:grpSpPr>
          <a:xfrm>
            <a:off x="4778269" y="5151701"/>
            <a:ext cx="6854202" cy="804193"/>
            <a:chOff x="4778269" y="5151701"/>
            <a:chExt cx="6854202" cy="804193"/>
          </a:xfrm>
        </p:grpSpPr>
        <p:grpSp>
          <p:nvGrpSpPr>
            <p:cNvPr id="119" name="组合 118"/>
            <p:cNvGrpSpPr/>
            <p:nvPr/>
          </p:nvGrpSpPr>
          <p:grpSpPr>
            <a:xfrm>
              <a:off x="4778269" y="5151701"/>
              <a:ext cx="685552" cy="755193"/>
              <a:chOff x="4778269" y="5151701"/>
              <a:chExt cx="685552" cy="755193"/>
            </a:xfrm>
          </p:grpSpPr>
          <p:sp>
            <p:nvSpPr>
              <p:cNvPr id="120" name="Oval 5"/>
              <p:cNvSpPr>
                <a:spLocks noChangeArrowheads="1"/>
              </p:cNvSpPr>
              <p:nvPr/>
            </p:nvSpPr>
            <p:spPr bwMode="auto">
              <a:xfrm>
                <a:off x="4778269" y="5195694"/>
                <a:ext cx="685552" cy="711200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106672" tIns="53329" rIns="106672" bIns="53329" anchor="ctr"/>
              <a:lstStyle>
                <a:lvl1pPr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835025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1" name="Text Box 35"/>
              <p:cNvSpPr txBox="1">
                <a:spLocks noChangeArrowheads="1"/>
              </p:cNvSpPr>
              <p:nvPr/>
            </p:nvSpPr>
            <p:spPr bwMode="auto">
              <a:xfrm>
                <a:off x="4822806" y="5151701"/>
                <a:ext cx="611370" cy="692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106672" tIns="53329" rIns="106672" bIns="53329">
                <a:spAutoFit/>
              </a:bodyPr>
              <a:lstStyle>
                <a:lvl1pPr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835025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宋体" panose="02010600030101010101" pitchFamily="2" charset="-122"/>
                    <a:cs typeface="+mn-cs"/>
                  </a:rPr>
                  <a:t>n</a:t>
                </a:r>
                <a:r>
                  <a:rPr kumimoji="0" lang="en-US" altLang="zh-CN" sz="38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1D41D5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宋体" panose="02010600030101010101" pitchFamily="2" charset="-122"/>
                    <a:cs typeface="+mn-cs"/>
                  </a:rPr>
                  <a:t>t</a:t>
                </a:r>
                <a:endParaRPr kumimoji="0" lang="en-US" altLang="zh-CN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Symbol" panose="05050102010706020507" pitchFamily="18" charset="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6" name="矩形 165"/>
            <p:cNvSpPr/>
            <p:nvPr/>
          </p:nvSpPr>
          <p:spPr>
            <a:xfrm>
              <a:off x="6323919" y="5498012"/>
              <a:ext cx="5308552" cy="457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004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In 2000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，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DONUTexperiment discovered </a:t>
              </a:r>
              <a:r>
                <a:rPr kumimoji="0" lang="en-US" altLang="zh-CN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Symbol" panose="05050102010706020507" pitchFamily="18" charset="2"/>
                  <a:ea typeface="微软雅黑" panose="020B0503020204020204" charset="-122"/>
                  <a:cs typeface="+mn-cs"/>
                </a:rPr>
                <a:t>n</a:t>
              </a:r>
              <a:r>
                <a:rPr kumimoji="0" lang="en-US" altLang="zh-CN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Symbol" panose="05050102010706020507" pitchFamily="18" charset="2"/>
                  <a:ea typeface="微软雅黑" panose="020B0503020204020204" charset="-122"/>
                  <a:cs typeface="+mn-cs"/>
                </a:rPr>
                <a:t>t</a:t>
              </a: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2396490" y="2671445"/>
            <a:ext cx="1891665" cy="1565275"/>
            <a:chOff x="2396416" y="2671437"/>
            <a:chExt cx="1891618" cy="1565275"/>
          </a:xfrm>
        </p:grpSpPr>
        <p:grpSp>
          <p:nvGrpSpPr>
            <p:cNvPr id="80" name="组合 79"/>
            <p:cNvGrpSpPr/>
            <p:nvPr/>
          </p:nvGrpSpPr>
          <p:grpSpPr>
            <a:xfrm>
              <a:off x="2396416" y="2671437"/>
              <a:ext cx="687140" cy="711200"/>
              <a:chOff x="2396416" y="2671437"/>
              <a:chExt cx="687140" cy="711200"/>
            </a:xfrm>
          </p:grpSpPr>
          <p:sp>
            <p:nvSpPr>
              <p:cNvPr id="87" name="Oval 9"/>
              <p:cNvSpPr>
                <a:spLocks noChangeArrowheads="1"/>
              </p:cNvSpPr>
              <p:nvPr/>
            </p:nvSpPr>
            <p:spPr bwMode="auto">
              <a:xfrm>
                <a:off x="2396416" y="2671437"/>
                <a:ext cx="687140" cy="711200"/>
              </a:xfrm>
              <a:prstGeom prst="ellipse">
                <a:avLst/>
              </a:prstGeom>
              <a:gradFill rotWithShape="0">
                <a:gsLst>
                  <a:gs pos="0">
                    <a:srgbClr val="E5F75F"/>
                  </a:gs>
                  <a:gs pos="100000">
                    <a:srgbClr val="F68D6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106672" tIns="53329" rIns="106672" bIns="53329" anchor="ctr"/>
              <a:lstStyle>
                <a:lvl1pPr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835025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8" name="Text Box 23"/>
              <p:cNvSpPr txBox="1">
                <a:spLocks noChangeArrowheads="1"/>
              </p:cNvSpPr>
              <p:nvPr/>
            </p:nvSpPr>
            <p:spPr bwMode="auto">
              <a:xfrm>
                <a:off x="2501780" y="2671747"/>
                <a:ext cx="468702" cy="692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106672" tIns="53329" rIns="106672" bIns="53329">
                <a:spAutoFit/>
              </a:bodyPr>
              <a:lstStyle>
                <a:lvl1pPr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835025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u</a:t>
                </a:r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>
              <a:off x="2396416" y="3523923"/>
              <a:ext cx="687140" cy="712789"/>
              <a:chOff x="2396416" y="3523923"/>
              <a:chExt cx="687140" cy="712789"/>
            </a:xfrm>
          </p:grpSpPr>
          <p:sp>
            <p:nvSpPr>
              <p:cNvPr id="85" name="Oval 12"/>
              <p:cNvSpPr>
                <a:spLocks noChangeArrowheads="1"/>
              </p:cNvSpPr>
              <p:nvPr/>
            </p:nvSpPr>
            <p:spPr bwMode="auto">
              <a:xfrm>
                <a:off x="2396416" y="3525512"/>
                <a:ext cx="687140" cy="711200"/>
              </a:xfrm>
              <a:prstGeom prst="ellipse">
                <a:avLst/>
              </a:prstGeom>
              <a:gradFill rotWithShape="0">
                <a:gsLst>
                  <a:gs pos="0">
                    <a:srgbClr val="E5F75F"/>
                  </a:gs>
                  <a:gs pos="100000">
                    <a:srgbClr val="F68D6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106672" tIns="53329" rIns="106672" bIns="53329" anchor="ctr"/>
              <a:lstStyle>
                <a:lvl1pPr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835025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6" name="Text Box 24"/>
              <p:cNvSpPr txBox="1">
                <a:spLocks noChangeArrowheads="1"/>
              </p:cNvSpPr>
              <p:nvPr/>
            </p:nvSpPr>
            <p:spPr bwMode="auto">
              <a:xfrm>
                <a:off x="2468298" y="3523923"/>
                <a:ext cx="502365" cy="692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106672" tIns="53329" rIns="106672" bIns="53329">
                <a:spAutoFit/>
              </a:bodyPr>
              <a:lstStyle>
                <a:lvl1pPr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835025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d</a:t>
                </a:r>
                <a:endParaRPr kumimoji="0" lang="en-US" altLang="zh-CN" sz="3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82" name="组合 81"/>
            <p:cNvGrpSpPr/>
            <p:nvPr/>
          </p:nvGrpSpPr>
          <p:grpSpPr>
            <a:xfrm>
              <a:off x="3604069" y="3473376"/>
              <a:ext cx="683965" cy="763336"/>
              <a:chOff x="3604069" y="3473376"/>
              <a:chExt cx="683965" cy="763336"/>
            </a:xfrm>
          </p:grpSpPr>
          <p:sp>
            <p:nvSpPr>
              <p:cNvPr id="83" name="Oval 2"/>
              <p:cNvSpPr>
                <a:spLocks noChangeArrowheads="1"/>
              </p:cNvSpPr>
              <p:nvPr/>
            </p:nvSpPr>
            <p:spPr bwMode="auto">
              <a:xfrm>
                <a:off x="3604069" y="3525512"/>
                <a:ext cx="683965" cy="711200"/>
              </a:xfrm>
              <a:prstGeom prst="ellipse">
                <a:avLst/>
              </a:prstGeom>
              <a:gradFill rotWithShape="0">
                <a:gsLst>
                  <a:gs pos="0">
                    <a:srgbClr val="E5F75F"/>
                  </a:gs>
                  <a:gs pos="100000">
                    <a:schemeClr val="hlink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106672" tIns="53329" rIns="106672" bIns="53329" anchor="ctr"/>
              <a:lstStyle>
                <a:lvl1pPr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835025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4" name="Text Box 27"/>
              <p:cNvSpPr txBox="1">
                <a:spLocks noChangeArrowheads="1"/>
              </p:cNvSpPr>
              <p:nvPr/>
            </p:nvSpPr>
            <p:spPr bwMode="auto">
              <a:xfrm>
                <a:off x="3740176" y="3473376"/>
                <a:ext cx="452672" cy="692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106672" tIns="53329" rIns="106672" bIns="53329">
                <a:spAutoFit/>
              </a:bodyPr>
              <a:lstStyle>
                <a:lvl1pPr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defTabSz="835025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8350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835025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rPr>
                  <a:t>s</a:t>
                </a: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131766" y="2655544"/>
            <a:ext cx="10644682" cy="4022462"/>
            <a:chOff x="131766" y="2655544"/>
            <a:chExt cx="10644682" cy="4022462"/>
          </a:xfrm>
        </p:grpSpPr>
        <p:grpSp>
          <p:nvGrpSpPr>
            <p:cNvPr id="11" name="组合 10"/>
            <p:cNvGrpSpPr/>
            <p:nvPr/>
          </p:nvGrpSpPr>
          <p:grpSpPr>
            <a:xfrm>
              <a:off x="131766" y="6030989"/>
              <a:ext cx="10644682" cy="647017"/>
              <a:chOff x="131766" y="6030989"/>
              <a:chExt cx="10644682" cy="647017"/>
            </a:xfrm>
          </p:grpSpPr>
          <p:sp>
            <p:nvSpPr>
              <p:cNvPr id="168" name="矩形 167"/>
              <p:cNvSpPr/>
              <p:nvPr/>
            </p:nvSpPr>
            <p:spPr>
              <a:xfrm>
                <a:off x="6333534" y="6031675"/>
                <a:ext cx="444291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004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In 1990</a:t>
                </a: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，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LEP discovered that there exist only three generations</a:t>
                </a:r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131766" y="6030989"/>
                <a:ext cx="5224861" cy="489049"/>
                <a:chOff x="131766" y="6030989"/>
                <a:chExt cx="5224861" cy="489049"/>
              </a:xfrm>
            </p:grpSpPr>
            <p:sp>
              <p:nvSpPr>
                <p:cNvPr id="139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131766" y="6030989"/>
                  <a:ext cx="2339407" cy="4770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106672" tIns="53329" rIns="106672" bIns="53329">
                  <a:spAutoFit/>
                </a:bodyPr>
                <a:lstStyle>
                  <a:lvl1pPr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835025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rPr>
                    <a:t>3</a:t>
                  </a:r>
                  <a:r>
                    <a:rPr kumimoji="0" lang="en-US" altLang="zh-C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>
                          <a:lumMod val="85000"/>
                        </a:srgb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rPr>
                    <a:t> </a:t>
                  </a:r>
                  <a:r>
                    <a:rPr kumimoji="0" lang="en-US" altLang="zh-C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rPr>
                    <a:t>generations</a:t>
                  </a:r>
                </a:p>
              </p:txBody>
            </p:sp>
            <p:sp>
              <p:nvSpPr>
                <p:cNvPr id="141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2515481" y="6043007"/>
                  <a:ext cx="2841146" cy="4770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106672" tIns="53329" rIns="106672" bIns="53329">
                  <a:spAutoFit/>
                </a:bodyPr>
                <a:lstStyle>
                  <a:lvl1pPr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 defTabSz="835025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defTabSz="8350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835025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rPr>
                    <a:t> I           II          III</a:t>
                  </a:r>
                  <a:endPara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</p:grpSp>
        </p:grpSp>
        <p:cxnSp>
          <p:nvCxnSpPr>
            <p:cNvPr id="13" name="直接连接符 12"/>
            <p:cNvCxnSpPr/>
            <p:nvPr/>
          </p:nvCxnSpPr>
          <p:spPr>
            <a:xfrm>
              <a:off x="3444949" y="2671437"/>
              <a:ext cx="0" cy="39856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/>
            <p:nvPr/>
          </p:nvCxnSpPr>
          <p:spPr>
            <a:xfrm>
              <a:off x="4564912" y="2655544"/>
              <a:ext cx="0" cy="39856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CEPC: From Kick-off to TDR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30">
              <a:defRPr/>
            </a:pPr>
            <a:fld id="{F15E9139-A00B-4B2A-98A6-095DC08F1345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t>30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6" name="Picture 4" descr="http://www.ihep.cas.cn/xwdt/gnxw/2013/201309/W0201309295395545794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0"/>
          <a:stretch>
            <a:fillRect/>
          </a:stretch>
        </p:blipFill>
        <p:spPr bwMode="auto">
          <a:xfrm>
            <a:off x="1918859" y="1040598"/>
            <a:ext cx="4513906" cy="223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221" y="1196546"/>
            <a:ext cx="1740579" cy="212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368" y="1045730"/>
            <a:ext cx="1838432" cy="228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6"/>
          <p:cNvPicPr>
            <a:picLocks noGrp="1"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7878" y="3357426"/>
            <a:ext cx="2151917" cy="327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5843" y="3366602"/>
            <a:ext cx="2151917" cy="3270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3346907"/>
            <a:ext cx="2359642" cy="333288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096121" y="5369578"/>
            <a:ext cx="340591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3130" fontAlgn="base">
              <a:spcBef>
                <a:spcPts val="60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3333FF"/>
                </a:solidFill>
                <a:latin typeface="Calibri" panose="020F0502020204030204"/>
                <a:ea typeface="宋体" panose="02010600030101010101" pitchFamily="2" charset="-122"/>
              </a:rPr>
              <a:t>http://cepc.ihep.ac.cn </a:t>
            </a:r>
          </a:p>
        </p:txBody>
      </p:sp>
      <p:sp>
        <p:nvSpPr>
          <p:cNvPr id="13" name="矩形 12"/>
          <p:cNvSpPr/>
          <p:nvPr/>
        </p:nvSpPr>
        <p:spPr>
          <a:xfrm>
            <a:off x="1993747" y="1196547"/>
            <a:ext cx="63759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3130" fontAlgn="base">
              <a:spcBef>
                <a:spcPts val="60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  <a:t>2013 </a:t>
            </a:r>
          </a:p>
        </p:txBody>
      </p:sp>
      <p:sp>
        <p:nvSpPr>
          <p:cNvPr id="14" name="矩形 13"/>
          <p:cNvSpPr/>
          <p:nvPr/>
        </p:nvSpPr>
        <p:spPr>
          <a:xfrm>
            <a:off x="7089060" y="3558634"/>
            <a:ext cx="63759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3130" fontAlgn="base">
              <a:spcBef>
                <a:spcPts val="60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  <a:t>2023</a:t>
            </a:r>
            <a:r>
              <a:rPr lang="en-US" altLang="zh-CN" sz="1400" b="1" dirty="0">
                <a:solidFill>
                  <a:srgbClr val="3333FF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5" name="矩形 14"/>
          <p:cNvSpPr/>
          <p:nvPr/>
        </p:nvSpPr>
        <p:spPr>
          <a:xfrm>
            <a:off x="2600433" y="3511364"/>
            <a:ext cx="63759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3130" fontAlgn="base">
              <a:spcBef>
                <a:spcPts val="60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  <a:t>2018</a:t>
            </a:r>
            <a:r>
              <a:rPr lang="en-US" altLang="zh-CN" sz="1400" b="1" dirty="0">
                <a:solidFill>
                  <a:srgbClr val="3333FF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6" name="矩形 15"/>
          <p:cNvSpPr/>
          <p:nvPr/>
        </p:nvSpPr>
        <p:spPr>
          <a:xfrm>
            <a:off x="6597295" y="1164967"/>
            <a:ext cx="63759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3130" fontAlgn="base">
              <a:spcBef>
                <a:spcPts val="60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  <a:t>2015</a:t>
            </a:r>
            <a:r>
              <a:rPr lang="en-US" altLang="zh-CN" sz="1400" b="1" dirty="0">
                <a:solidFill>
                  <a:srgbClr val="3333FF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62" y="1019540"/>
            <a:ext cx="9984967" cy="548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58ECCA-7483-0643-867A-1BFFBED3B292}" type="slidenum">
              <a:rPr lang="en-US">
                <a:solidFill>
                  <a:prstClr val="black"/>
                </a:solidFill>
                <a:latin typeface="Calibri" panose="020F0502020204030204"/>
              </a:rPr>
              <a:t>31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8800" y="4003191"/>
            <a:ext cx="3352800" cy="212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13" y="4379697"/>
            <a:ext cx="5034132" cy="2120312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 flipV="1">
            <a:off x="1691309" y="914401"/>
            <a:ext cx="8809383" cy="12173"/>
          </a:xfrm>
          <a:prstGeom prst="line">
            <a:avLst/>
          </a:prstGeom>
          <a:noFill/>
          <a:ln w="381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</p:cxnSp>
      <p:sp>
        <p:nvSpPr>
          <p:cNvPr id="13" name="Rectangle 3"/>
          <p:cNvSpPr/>
          <p:nvPr/>
        </p:nvSpPr>
        <p:spPr>
          <a:xfrm>
            <a:off x="2037523" y="125957"/>
            <a:ext cx="80606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Design Concept of CEPC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/>
          <p:cNvSpPr txBox="1"/>
          <p:nvPr/>
        </p:nvSpPr>
        <p:spPr>
          <a:xfrm>
            <a:off x="1848577" y="234287"/>
            <a:ext cx="8767989" cy="549773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CEPC Layout and Design Essentials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41" t="20997" r="12232" b="4887"/>
          <a:stretch>
            <a:fillRect/>
          </a:stretch>
        </p:blipFill>
        <p:spPr>
          <a:xfrm>
            <a:off x="8976320" y="1169514"/>
            <a:ext cx="2964292" cy="2593143"/>
          </a:xfrm>
          <a:prstGeom prst="rect">
            <a:avLst/>
          </a:prstGeom>
        </p:spPr>
      </p:pic>
      <p:sp>
        <p:nvSpPr>
          <p:cNvPr id="23" name="矩形 38"/>
          <p:cNvSpPr/>
          <p:nvPr/>
        </p:nvSpPr>
        <p:spPr bwMode="auto">
          <a:xfrm>
            <a:off x="251389" y="1091516"/>
            <a:ext cx="5556580" cy="2177519"/>
          </a:xfrm>
          <a:prstGeom prst="rect">
            <a:avLst/>
          </a:prstGeom>
          <a:grpFill/>
        </p:spPr>
        <p:txBody>
          <a:bodyPr wrap="square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100km circumference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Compatible tunnel for CEPC and SPPC</a:t>
            </a:r>
          </a:p>
          <a:p>
            <a:pPr marL="257175" marR="0" lvl="0" indent="-257175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Baseline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: 100 km, 30 MW; 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 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Upgradeable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to 50 MW, High </a:t>
            </a:r>
            <a:r>
              <a:rPr kumimoji="1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Lumi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Z, ttbar</a:t>
            </a:r>
          </a:p>
          <a:p>
            <a:pPr marL="257175" marR="0" lvl="0" indent="-257175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Switchable operation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: Higgs, W/Z, top</a:t>
            </a: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 very high energy Synchrotron radiation facility 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4E0542A6-5401-430F-9434-5F3E69536F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0648" y="1173156"/>
            <a:ext cx="2762993" cy="2729804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46ABED3-8C94-4DAE-98F1-15ABC9A0C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fld id="{F15E9139-A00B-4B2A-98A6-095DC08F134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32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 descr="C:\Users\csh\AppData\Local\Temp\WeChat Files\9dcf076b987fd5fc53b93ecae376a06.png">
            <a:extLst>
              <a:ext uri="{FF2B5EF4-FFF2-40B4-BE49-F238E27FC236}">
                <a16:creationId xmlns:a16="http://schemas.microsoft.com/office/drawing/2014/main" id="{DC35E233-22A9-4DE1-A737-52D2BE1A6969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" t="7079" r="3668"/>
          <a:stretch>
            <a:fillRect/>
          </a:stretch>
        </p:blipFill>
        <p:spPr bwMode="auto">
          <a:xfrm>
            <a:off x="275058" y="3529539"/>
            <a:ext cx="5040560" cy="300937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内容占位符 1">
            <a:extLst>
              <a:ext uri="{FF2B5EF4-FFF2-40B4-BE49-F238E27FC236}">
                <a16:creationId xmlns:a16="http://schemas.microsoft.com/office/drawing/2014/main" id="{D488E000-781D-4B3D-873B-DFC3794584A4}"/>
              </a:ext>
            </a:extLst>
          </p:cNvPr>
          <p:cNvSpPr txBox="1"/>
          <p:nvPr/>
        </p:nvSpPr>
        <p:spPr>
          <a:xfrm>
            <a:off x="9336360" y="6411189"/>
            <a:ext cx="2408940" cy="31028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75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H/W/Z/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ttbar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 bypass scheme</a:t>
            </a:r>
          </a:p>
        </p:txBody>
      </p:sp>
      <p:pic>
        <p:nvPicPr>
          <p:cNvPr id="16" name="图片 1">
            <a:extLst>
              <a:ext uri="{FF2B5EF4-FFF2-40B4-BE49-F238E27FC236}">
                <a16:creationId xmlns:a16="http://schemas.microsoft.com/office/drawing/2014/main" id="{CC3CA7E9-F54F-46EE-8BE8-7D4295A9AC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8389" y="3883938"/>
            <a:ext cx="2968553" cy="23908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EA047BB-C205-4662-ACFA-7D34E9361E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2"/>
          <a:stretch/>
        </p:blipFill>
        <p:spPr>
          <a:xfrm>
            <a:off x="5944530" y="4067511"/>
            <a:ext cx="2806700" cy="2653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28"/>
    </mc:Choice>
    <mc:Fallback xmlns="">
      <p:transition spd="slow" advTm="163428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23"/>
          <p:cNvSpPr txBox="1"/>
          <p:nvPr/>
        </p:nvSpPr>
        <p:spPr>
          <a:xfrm>
            <a:off x="1834440" y="240450"/>
            <a:ext cx="9950191" cy="36512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CEPC Accelerator Baseline Parameters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800F7F-A8FB-921D-A447-0EAE7A1984DD}"/>
              </a:ext>
            </a:extLst>
          </p:cNvPr>
          <p:cNvSpPr/>
          <p:nvPr/>
        </p:nvSpPr>
        <p:spPr>
          <a:xfrm>
            <a:off x="9237177" y="869152"/>
            <a:ext cx="219397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Collider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B0B2E6F-53CE-0BAF-D4F6-8087F5EB9569}"/>
              </a:ext>
            </a:extLst>
          </p:cNvPr>
          <p:cNvSpPr/>
          <p:nvPr/>
        </p:nvSpPr>
        <p:spPr>
          <a:xfrm>
            <a:off x="4703106" y="891253"/>
            <a:ext cx="219397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Booster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CF049E-A44A-E4DD-8658-4FBF62F166FC}"/>
              </a:ext>
            </a:extLst>
          </p:cNvPr>
          <p:cNvSpPr/>
          <p:nvPr/>
        </p:nvSpPr>
        <p:spPr>
          <a:xfrm>
            <a:off x="609600" y="860629"/>
            <a:ext cx="219397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Linac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graphicFrame>
        <p:nvGraphicFramePr>
          <p:cNvPr id="10" name="表格 1">
            <a:extLst>
              <a:ext uri="{FF2B5EF4-FFF2-40B4-BE49-F238E27FC236}">
                <a16:creationId xmlns:a16="http://schemas.microsoft.com/office/drawing/2014/main" id="{194362F9-0D09-5EBA-4C45-A57F74E95F0E}"/>
              </a:ext>
            </a:extLst>
          </p:cNvPr>
          <p:cNvGraphicFramePr>
            <a:graphicFrameLocks noGrp="1"/>
          </p:cNvGraphicFramePr>
          <p:nvPr/>
        </p:nvGraphicFramePr>
        <p:xfrm>
          <a:off x="3225212" y="1267679"/>
          <a:ext cx="4320478" cy="2851034"/>
        </p:xfrm>
        <a:graphic>
          <a:graphicData uri="http://schemas.openxmlformats.org/drawingml/2006/table">
            <a:tbl>
              <a:tblPr firstRow="1" firstCol="1" bandRow="1"/>
              <a:tblGrid>
                <a:gridCol w="861719">
                  <a:extLst>
                    <a:ext uri="{9D8B030D-6E8A-4147-A177-3AD203B41FA5}">
                      <a16:colId xmlns:a16="http://schemas.microsoft.com/office/drawing/2014/main" val="2714139160"/>
                    </a:ext>
                  </a:extLst>
                </a:gridCol>
                <a:gridCol w="397716">
                  <a:extLst>
                    <a:ext uri="{9D8B030D-6E8A-4147-A177-3AD203B41FA5}">
                      <a16:colId xmlns:a16="http://schemas.microsoft.com/office/drawing/2014/main" val="281957960"/>
                    </a:ext>
                  </a:extLst>
                </a:gridCol>
                <a:gridCol w="530288">
                  <a:extLst>
                    <a:ext uri="{9D8B030D-6E8A-4147-A177-3AD203B41FA5}">
                      <a16:colId xmlns:a16="http://schemas.microsoft.com/office/drawing/2014/main" val="1566375387"/>
                    </a:ext>
                  </a:extLst>
                </a:gridCol>
                <a:gridCol w="464002">
                  <a:extLst>
                    <a:ext uri="{9D8B030D-6E8A-4147-A177-3AD203B41FA5}">
                      <a16:colId xmlns:a16="http://schemas.microsoft.com/office/drawing/2014/main" val="2156081359"/>
                    </a:ext>
                  </a:extLst>
                </a:gridCol>
                <a:gridCol w="397716">
                  <a:extLst>
                    <a:ext uri="{9D8B030D-6E8A-4147-A177-3AD203B41FA5}">
                      <a16:colId xmlns:a16="http://schemas.microsoft.com/office/drawing/2014/main" val="421643119"/>
                    </a:ext>
                  </a:extLst>
                </a:gridCol>
                <a:gridCol w="530288">
                  <a:extLst>
                    <a:ext uri="{9D8B030D-6E8A-4147-A177-3AD203B41FA5}">
                      <a16:colId xmlns:a16="http://schemas.microsoft.com/office/drawing/2014/main" val="3871469633"/>
                    </a:ext>
                  </a:extLst>
                </a:gridCol>
                <a:gridCol w="530288">
                  <a:extLst>
                    <a:ext uri="{9D8B030D-6E8A-4147-A177-3AD203B41FA5}">
                      <a16:colId xmlns:a16="http://schemas.microsoft.com/office/drawing/2014/main" val="3578785471"/>
                    </a:ext>
                  </a:extLst>
                </a:gridCol>
                <a:gridCol w="608461">
                  <a:extLst>
                    <a:ext uri="{9D8B030D-6E8A-4147-A177-3AD203B41FA5}">
                      <a16:colId xmlns:a16="http://schemas.microsoft.com/office/drawing/2014/main" val="155111663"/>
                    </a:ext>
                  </a:extLst>
                </a:gridCol>
              </a:tblGrid>
              <a:tr h="18563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zh-CN" sz="120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b="1" i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tt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1" i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endParaRPr lang="zh-SG" altLang="en-US" dirty="0"/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i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1" i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Z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047052"/>
                  </a:ext>
                </a:extLst>
              </a:tr>
              <a:tr h="245121">
                <a:tc vMerge="1">
                  <a:txBody>
                    <a:bodyPr/>
                    <a:lstStyle/>
                    <a:p>
                      <a:endParaRPr lang="zh-SG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Off axis injection</a:t>
                      </a:r>
                      <a:endParaRPr lang="zh-CN" sz="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Off axis injection</a:t>
                      </a:r>
                      <a:endParaRPr lang="zh-CN" sz="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On axis injection</a:t>
                      </a:r>
                      <a:endParaRPr lang="zh-CN" sz="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Off axis injection</a:t>
                      </a:r>
                      <a:endParaRPr lang="zh-CN" sz="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Off axis injection</a:t>
                      </a:r>
                      <a:endParaRPr lang="zh-CN" sz="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900227"/>
                  </a:ext>
                </a:extLst>
              </a:tr>
              <a:tr h="1658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altLang="zh-CN" sz="1000" kern="100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Circumfer</a:t>
                      </a:r>
                      <a:r>
                        <a:rPr lang="en-US" altLang="zh-CN" sz="1000" kern="1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.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000" kern="1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km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009107"/>
                  </a:ext>
                </a:extLst>
              </a:tr>
              <a:tr h="304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altLang="zh-CN" sz="1000" kern="1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Injection energy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SG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GeV</a:t>
                      </a:r>
                      <a:endParaRPr lang="zh-CN" altLang="zh-SG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zh-CN" sz="1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093216"/>
                  </a:ext>
                </a:extLst>
              </a:tr>
              <a:tr h="304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Extraction energy 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GeV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180</a:t>
                      </a:r>
                      <a:endParaRPr lang="zh-CN" sz="1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120</a:t>
                      </a:r>
                      <a:endParaRPr lang="zh-SG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80</a:t>
                      </a:r>
                      <a:endParaRPr lang="zh-CN" sz="1000" b="1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45.5</a:t>
                      </a:r>
                      <a:endParaRPr lang="zh-CN" sz="1000" b="1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7884"/>
                  </a:ext>
                </a:extLst>
              </a:tr>
              <a:tr h="1658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 number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zh-CN" sz="1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35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268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261+7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1297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3978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5967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9091576"/>
                  </a:ext>
                </a:extLst>
              </a:tr>
              <a:tr h="304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Maximum bunch charge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nC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0.99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20.3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en-GB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73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0.81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289431"/>
                  </a:ext>
                </a:extLst>
              </a:tr>
              <a:tr h="1658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 current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0.11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0.94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0.98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2.85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9.5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14.4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1137473"/>
                  </a:ext>
                </a:extLst>
              </a:tr>
              <a:tr h="1658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SR power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MW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0.93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0.94</a:t>
                      </a:r>
                      <a:endParaRPr lang="zh-SG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1.66</a:t>
                      </a: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0.94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kern="1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0.323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0.49</a:t>
                      </a:r>
                      <a:endParaRPr lang="zh-SG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0091720"/>
                  </a:ext>
                </a:extLst>
              </a:tr>
              <a:tr h="1658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Emittance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nm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2.83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1.26</a:t>
                      </a:r>
                      <a:endParaRPr lang="zh-SG" altLang="en-US" sz="1200" dirty="0"/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0.56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0.19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047692"/>
                  </a:ext>
                </a:extLst>
              </a:tr>
              <a:tr h="1658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RF frequency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GHz 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1.3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971855"/>
                  </a:ext>
                </a:extLst>
              </a:tr>
              <a:tr h="1658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 voltage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GV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9.7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2.17</a:t>
                      </a:r>
                      <a:endParaRPr lang="zh-SG" altLang="en-US" sz="1200" dirty="0"/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0.87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0.46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00077"/>
                  </a:ext>
                </a:extLst>
              </a:tr>
              <a:tr h="304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Full injection</a:t>
                      </a:r>
                      <a:r>
                        <a:rPr lang="en-GB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from empty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0.14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0.16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0.27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1.8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162446"/>
                  </a:ext>
                </a:extLst>
              </a:tr>
            </a:tbl>
          </a:graphicData>
        </a:graphic>
      </p:graphicFrame>
      <p:graphicFrame>
        <p:nvGraphicFramePr>
          <p:cNvPr id="11" name="Table 1">
            <a:extLst>
              <a:ext uri="{FF2B5EF4-FFF2-40B4-BE49-F238E27FC236}">
                <a16:creationId xmlns:a16="http://schemas.microsoft.com/office/drawing/2014/main" id="{588F69B2-3BF7-2FA4-E721-42E3DD6B4A6B}"/>
              </a:ext>
            </a:extLst>
          </p:cNvPr>
          <p:cNvGraphicFramePr>
            <a:graphicFrameLocks noGrp="1"/>
          </p:cNvGraphicFramePr>
          <p:nvPr/>
        </p:nvGraphicFramePr>
        <p:xfrm>
          <a:off x="154892" y="1246692"/>
          <a:ext cx="3024336" cy="28739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787046588"/>
                    </a:ext>
                  </a:extLst>
                </a:gridCol>
                <a:gridCol w="684076">
                  <a:extLst>
                    <a:ext uri="{9D8B030D-6E8A-4147-A177-3AD203B41FA5}">
                      <a16:colId xmlns:a16="http://schemas.microsoft.com/office/drawing/2014/main" val="72773517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37378521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995282355"/>
                    </a:ext>
                  </a:extLst>
                </a:gridCol>
              </a:tblGrid>
              <a:tr h="397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zh-CN" sz="1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Symbol</a:t>
                      </a:r>
                      <a:endParaRPr lang="zh-CN" sz="1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endParaRPr lang="zh-CN" sz="1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Baseline</a:t>
                      </a:r>
                      <a:endParaRPr lang="zh-CN" sz="1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825919996"/>
                  </a:ext>
                </a:extLst>
              </a:tr>
              <a:tr h="397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000" b="0" i="1" kern="1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000" b="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000" b="0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0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000" b="0" i="1" kern="1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000" b="0" i="1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zh-CN" altLang="zh-CN" sz="1000" b="0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endParaRPr lang="zh-CN" sz="105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347484000"/>
                  </a:ext>
                </a:extLst>
              </a:tr>
              <a:tr h="397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Repetition rate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000" b="0" i="1" kern="1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</a:t>
                      </a:r>
                      <a:endParaRPr lang="zh-CN" sz="1000" b="0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Hz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100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905025749"/>
                  </a:ext>
                </a:extLst>
              </a:tr>
              <a:tr h="48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 number per pulse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b="0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or 2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352585864"/>
                  </a:ext>
                </a:extLst>
              </a:tr>
              <a:tr h="397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Bunch charge</a:t>
                      </a:r>
                      <a:endParaRPr lang="zh-CN" altLang="en-US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000" b="0" i="1" kern="1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nC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1.5 (3)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465077730"/>
                  </a:ext>
                </a:extLst>
              </a:tr>
              <a:tr h="397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Energy spread</a:t>
                      </a:r>
                      <a:endParaRPr lang="zh-CN" altLang="en-US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1000" b="0" i="1" kern="1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zh-CN" sz="1000" b="0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1.5×10</a:t>
                      </a:r>
                      <a:r>
                        <a:rPr lang="en-US" altLang="zh-CN" sz="10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-3</a:t>
                      </a:r>
                      <a:endParaRPr lang="zh-CN" altLang="zh-CN" sz="1000" b="0" kern="100" baseline="30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355658894"/>
                  </a:ext>
                </a:extLst>
              </a:tr>
              <a:tr h="397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Emittance</a:t>
                      </a:r>
                      <a:endParaRPr lang="zh-CN" altLang="en-US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0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</a:t>
                      </a:r>
                      <a:r>
                        <a:rPr lang="en-US" sz="1000" b="0" i="1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0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1000" b="0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CN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6.5</a:t>
                      </a:r>
                      <a:endParaRPr lang="en-US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281516431"/>
                  </a:ext>
                </a:extLst>
              </a:tr>
            </a:tbl>
          </a:graphicData>
        </a:graphic>
      </p:graphicFrame>
      <p:sp>
        <p:nvSpPr>
          <p:cNvPr id="13" name="Rectangle 30">
            <a:extLst>
              <a:ext uri="{FF2B5EF4-FFF2-40B4-BE49-F238E27FC236}">
                <a16:creationId xmlns:a16="http://schemas.microsoft.com/office/drawing/2014/main" id="{CEE6A556-29FE-71F4-721B-048FF0AE7E86}"/>
              </a:ext>
            </a:extLst>
          </p:cNvPr>
          <p:cNvSpPr/>
          <p:nvPr/>
        </p:nvSpPr>
        <p:spPr>
          <a:xfrm>
            <a:off x="7108767" y="4568463"/>
            <a:ext cx="21602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Transport lines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pic>
        <p:nvPicPr>
          <p:cNvPr id="15" name="Picture 35">
            <a:extLst>
              <a:ext uri="{FF2B5EF4-FFF2-40B4-BE49-F238E27FC236}">
                <a16:creationId xmlns:a16="http://schemas.microsoft.com/office/drawing/2014/main" id="{79AB9BB1-49C1-ECF0-7402-7AF9CDA48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662658" y="5000384"/>
            <a:ext cx="213365" cy="126000"/>
          </a:xfrm>
          <a:prstGeom prst="rect">
            <a:avLst/>
          </a:prstGeom>
        </p:spPr>
      </p:pic>
      <p:pic>
        <p:nvPicPr>
          <p:cNvPr id="17" name="Picture 38">
            <a:extLst>
              <a:ext uri="{FF2B5EF4-FFF2-40B4-BE49-F238E27FC236}">
                <a16:creationId xmlns:a16="http://schemas.microsoft.com/office/drawing/2014/main" id="{037CE58C-EE69-05CF-BBFA-213DB98BC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627983" y="5253197"/>
            <a:ext cx="213365" cy="1792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表格 3">
                <a:extLst>
                  <a:ext uri="{FF2B5EF4-FFF2-40B4-BE49-F238E27FC236}">
                    <a16:creationId xmlns:a16="http://schemas.microsoft.com/office/drawing/2014/main" id="{42A7DC70-F25A-7C9F-1BF4-70517DE3558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60166" y="1239351"/>
              <a:ext cx="4446848" cy="282727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872208">
                      <a:extLst>
                        <a:ext uri="{9D8B030D-6E8A-4147-A177-3AD203B41FA5}">
                          <a16:colId xmlns:a16="http://schemas.microsoft.com/office/drawing/2014/main" val="3130724924"/>
                        </a:ext>
                      </a:extLst>
                    </a:gridCol>
                    <a:gridCol w="611407">
                      <a:extLst>
                        <a:ext uri="{9D8B030D-6E8A-4147-A177-3AD203B41FA5}">
                          <a16:colId xmlns:a16="http://schemas.microsoft.com/office/drawing/2014/main" val="1384768707"/>
                        </a:ext>
                      </a:extLst>
                    </a:gridCol>
                    <a:gridCol w="654411">
                      <a:extLst>
                        <a:ext uri="{9D8B030D-6E8A-4147-A177-3AD203B41FA5}">
                          <a16:colId xmlns:a16="http://schemas.microsoft.com/office/drawing/2014/main" val="2215860670"/>
                        </a:ext>
                      </a:extLst>
                    </a:gridCol>
                    <a:gridCol w="654411">
                      <a:extLst>
                        <a:ext uri="{9D8B030D-6E8A-4147-A177-3AD203B41FA5}">
                          <a16:colId xmlns:a16="http://schemas.microsoft.com/office/drawing/2014/main" val="2160745236"/>
                        </a:ext>
                      </a:extLst>
                    </a:gridCol>
                    <a:gridCol w="654411">
                      <a:extLst>
                        <a:ext uri="{9D8B030D-6E8A-4147-A177-3AD203B41FA5}">
                          <a16:colId xmlns:a16="http://schemas.microsoft.com/office/drawing/2014/main" val="1529580387"/>
                        </a:ext>
                      </a:extLst>
                    </a:gridCol>
                  </a:tblGrid>
                  <a:tr h="222711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effectLst/>
                              <a:latin typeface="Times New Roman" panose="02020603050405020304" pitchFamily="18" charset="0"/>
                              <a:ea typeface="MS Mincho" panose="02020609040205080304" pitchFamily="49" charset="-128"/>
                            </a:rPr>
                            <a:t> 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Higgs</a:t>
                          </a:r>
                          <a:endParaRPr lang="zh-CN" sz="10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Z</a:t>
                          </a:r>
                          <a:endParaRPr lang="zh-CN" sz="10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W</a:t>
                          </a:r>
                          <a:endParaRPr lang="zh-CN" sz="10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000" b="1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𝒕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zh-CN" sz="10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10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sz="10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43973983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Number of IPs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</a:t>
                          </a:r>
                          <a:endParaRPr lang="zh-CN" sz="10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6844132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Circumference (km)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</a:t>
                          </a:r>
                          <a:r>
                            <a:rPr lang="en-GB" sz="1000" b="1" i="0" kern="12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a:t>00</a:t>
                          </a:r>
                          <a:r>
                            <a:rPr lang="en-GB" sz="1000" b="1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.0</a:t>
                          </a:r>
                          <a:endParaRPr lang="zh-CN" sz="10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4369306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SR   power per beam (MW)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i="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30</a:t>
                          </a:r>
                          <a:endParaRPr lang="zh-CN" sz="1000" b="1" i="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6924279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Energy (GeV)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120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45.5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80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180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07378111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Bunch number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268</a:t>
                          </a:r>
                          <a:endParaRPr lang="zh-CN" sz="10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11934</a:t>
                          </a:r>
                          <a:endParaRPr lang="zh-CN" sz="10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1297</a:t>
                          </a:r>
                          <a:endParaRPr lang="zh-CN" sz="10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35</a:t>
                          </a:r>
                          <a:endParaRPr lang="zh-CN" sz="10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70525379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Emittance 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sym typeface="Symbol" panose="05050102010706020507" pitchFamily="18" charset="2"/>
                            </a:rPr>
                            <a:t>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x</a:t>
                          </a:r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/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sym typeface="Symbol" panose="05050102010706020507" pitchFamily="18" charset="2"/>
                            </a:rPr>
                            <a:t>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</a:t>
                          </a:r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 (nm/pm)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0.64/1.3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0.27/1.4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0.87/1.7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1.4/4.7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0820879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Beam size at IP 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Symbol" panose="05050102010706020507" pitchFamily="18" charset="2"/>
                              <a:ea typeface="Symbol" panose="05050102010706020507" pitchFamily="18" charset="2"/>
                              <a:cs typeface="Symbol" panose="05050102010706020507" pitchFamily="18" charset="2"/>
                            </a:rPr>
                            <a:t>s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x 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/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Symbol" panose="05050102010706020507" pitchFamily="18" charset="2"/>
                              <a:ea typeface="Symbol" panose="05050102010706020507" pitchFamily="18" charset="2"/>
                              <a:cs typeface="Symbol" panose="05050102010706020507" pitchFamily="18" charset="2"/>
                            </a:rPr>
                            <a:t>s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 </a:t>
                          </a:r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(um/nm)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14/36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6/35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13/42</a:t>
                          </a:r>
                          <a:endParaRPr lang="zh-CN" sz="10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39/113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72635593"/>
                      </a:ext>
                    </a:extLst>
                  </a:tr>
                  <a:tr h="365016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Bunch length (natural/total) (mm)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2.3/4.1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2.5/8.7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2.5/4.9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2.2/2.9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04260502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Beam-beam parameters 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Symbol" panose="05050102010706020507" pitchFamily="18" charset="2"/>
                              <a:ea typeface="Symbol" panose="05050102010706020507" pitchFamily="18" charset="2"/>
                              <a:cs typeface="Symbol" panose="05050102010706020507" pitchFamily="18" charset="2"/>
                            </a:rPr>
                            <a:t>x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x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/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Symbol" panose="05050102010706020507" pitchFamily="18" charset="2"/>
                              <a:ea typeface="Symbol" panose="05050102010706020507" pitchFamily="18" charset="2"/>
                              <a:cs typeface="Symbol" panose="05050102010706020507" pitchFamily="18" charset="2"/>
                            </a:rPr>
                            <a:t>x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0.015/0.11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0.004/0.127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0.012/0.113</a:t>
                          </a:r>
                          <a:endParaRPr lang="zh-CN" sz="10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0.071/0.1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30095449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RF frequency (MHz)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650</a:t>
                          </a:r>
                          <a:endParaRPr lang="zh-CN" sz="10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2173018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Luminosity per IP (10</a:t>
                          </a:r>
                          <a:r>
                            <a:rPr lang="en-GB" sz="1000" b="1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34</a:t>
                          </a:r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cm</a:t>
                          </a:r>
                          <a:r>
                            <a:rPr lang="en-GB" sz="1000" b="1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–2</a:t>
                          </a:r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s</a:t>
                          </a:r>
                          <a:r>
                            <a:rPr lang="en-GB" sz="1000" b="1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–1</a:t>
                          </a:r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)</a:t>
                          </a:r>
                          <a:endParaRPr lang="zh-CN" sz="10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5.0</a:t>
                          </a:r>
                          <a:endParaRPr lang="zh-CN" sz="10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115</a:t>
                          </a:r>
                          <a:endParaRPr lang="zh-CN" sz="10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16</a:t>
                          </a:r>
                          <a:endParaRPr lang="zh-CN" sz="10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0.5</a:t>
                          </a:r>
                          <a:endParaRPr lang="zh-CN" sz="10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78376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表格 3">
                <a:extLst>
                  <a:ext uri="{FF2B5EF4-FFF2-40B4-BE49-F238E27FC236}">
                    <a16:creationId xmlns:a16="http://schemas.microsoft.com/office/drawing/2014/main" id="{42A7DC70-F25A-7C9F-1BF4-70517DE355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9336075"/>
                  </p:ext>
                </p:extLst>
              </p:nvPr>
            </p:nvGraphicFramePr>
            <p:xfrm>
              <a:off x="7660166" y="1239351"/>
              <a:ext cx="4446848" cy="282727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872208">
                      <a:extLst>
                        <a:ext uri="{9D8B030D-6E8A-4147-A177-3AD203B41FA5}">
                          <a16:colId xmlns:a16="http://schemas.microsoft.com/office/drawing/2014/main" val="3130724924"/>
                        </a:ext>
                      </a:extLst>
                    </a:gridCol>
                    <a:gridCol w="611407">
                      <a:extLst>
                        <a:ext uri="{9D8B030D-6E8A-4147-A177-3AD203B41FA5}">
                          <a16:colId xmlns:a16="http://schemas.microsoft.com/office/drawing/2014/main" val="1384768707"/>
                        </a:ext>
                      </a:extLst>
                    </a:gridCol>
                    <a:gridCol w="654411">
                      <a:extLst>
                        <a:ext uri="{9D8B030D-6E8A-4147-A177-3AD203B41FA5}">
                          <a16:colId xmlns:a16="http://schemas.microsoft.com/office/drawing/2014/main" val="2215860670"/>
                        </a:ext>
                      </a:extLst>
                    </a:gridCol>
                    <a:gridCol w="654411">
                      <a:extLst>
                        <a:ext uri="{9D8B030D-6E8A-4147-A177-3AD203B41FA5}">
                          <a16:colId xmlns:a16="http://schemas.microsoft.com/office/drawing/2014/main" val="2160745236"/>
                        </a:ext>
                      </a:extLst>
                    </a:gridCol>
                    <a:gridCol w="654411">
                      <a:extLst>
                        <a:ext uri="{9D8B030D-6E8A-4147-A177-3AD203B41FA5}">
                          <a16:colId xmlns:a16="http://schemas.microsoft.com/office/drawing/2014/main" val="1529580387"/>
                        </a:ext>
                      </a:extLst>
                    </a:gridCol>
                  </a:tblGrid>
                  <a:tr h="222711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effectLst/>
                              <a:latin typeface="Times New Roman" panose="02020603050405020304" pitchFamily="18" charset="0"/>
                              <a:ea typeface="MS Mincho" panose="02020609040205080304" pitchFamily="49" charset="-128"/>
                            </a:rPr>
                            <a:t> 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Higgs</a:t>
                          </a:r>
                          <a:endParaRPr lang="zh-CN" sz="10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Z</a:t>
                          </a:r>
                          <a:endParaRPr lang="zh-CN" sz="10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W</a:t>
                          </a:r>
                          <a:endParaRPr lang="zh-CN" sz="10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77778" t="-2703" r="-1852" b="-11756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3973983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Number of IPs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</a:t>
                          </a:r>
                          <a:endParaRPr lang="zh-CN" sz="10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6844132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Circumference (km)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</a:t>
                          </a:r>
                          <a:r>
                            <a:rPr lang="en-GB" sz="1000" b="1" i="0" kern="12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a:t>00</a:t>
                          </a:r>
                          <a:r>
                            <a:rPr lang="en-GB" sz="1000" b="1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.0</a:t>
                          </a:r>
                          <a:endParaRPr lang="zh-CN" sz="10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4369306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SR   power per beam (MW)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i="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30</a:t>
                          </a:r>
                          <a:endParaRPr lang="zh-CN" sz="1000" b="1" i="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6924279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Energy (GeV)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120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45.5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80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180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07378111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Bunch number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268</a:t>
                          </a:r>
                          <a:endParaRPr lang="zh-CN" sz="10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11934</a:t>
                          </a:r>
                          <a:endParaRPr lang="zh-CN" sz="10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1297</a:t>
                          </a:r>
                          <a:endParaRPr lang="zh-CN" sz="10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35</a:t>
                          </a:r>
                          <a:endParaRPr lang="zh-CN" sz="10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70525379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Emittance 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sym typeface="Symbol" panose="05050102010706020507" pitchFamily="18" charset="2"/>
                            </a:rPr>
                            <a:t>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x</a:t>
                          </a:r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/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sym typeface="Symbol" panose="05050102010706020507" pitchFamily="18" charset="2"/>
                            </a:rPr>
                            <a:t>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</a:t>
                          </a:r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 (nm/pm)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0.64/1.3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0.27/1.4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0.87/1.7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1.4/4.7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0820879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Beam size at IP 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Symbol" panose="05050102010706020507" pitchFamily="18" charset="2"/>
                              <a:ea typeface="Symbol" panose="05050102010706020507" pitchFamily="18" charset="2"/>
                              <a:cs typeface="Symbol" panose="05050102010706020507" pitchFamily="18" charset="2"/>
                            </a:rPr>
                            <a:t>s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x 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/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Symbol" panose="05050102010706020507" pitchFamily="18" charset="2"/>
                              <a:ea typeface="Symbol" panose="05050102010706020507" pitchFamily="18" charset="2"/>
                              <a:cs typeface="Symbol" panose="05050102010706020507" pitchFamily="18" charset="2"/>
                            </a:rPr>
                            <a:t>s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 </a:t>
                          </a:r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(um/nm)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14/36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6/35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13/42</a:t>
                          </a:r>
                          <a:endParaRPr lang="zh-CN" sz="10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39/113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72635593"/>
                      </a:ext>
                    </a:extLst>
                  </a:tr>
                  <a:tr h="365016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Bunch length (natural/total) (mm)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2.3/4.1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2.5/8.7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2.5/4.9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2.2/2.9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04260502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Beam-beam parameters 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Symbol" panose="05050102010706020507" pitchFamily="18" charset="2"/>
                              <a:ea typeface="Symbol" panose="05050102010706020507" pitchFamily="18" charset="2"/>
                              <a:cs typeface="Symbol" panose="05050102010706020507" pitchFamily="18" charset="2"/>
                            </a:rPr>
                            <a:t>x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x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/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Symbol" panose="05050102010706020507" pitchFamily="18" charset="2"/>
                              <a:ea typeface="Symbol" panose="05050102010706020507" pitchFamily="18" charset="2"/>
                              <a:cs typeface="Symbol" panose="05050102010706020507" pitchFamily="18" charset="2"/>
                            </a:rPr>
                            <a:t>x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0.015/0.11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0.004/0.127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0.012/0.113</a:t>
                          </a:r>
                          <a:endParaRPr lang="zh-CN" sz="10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0.071/0.1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30095449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RF frequency (MHz)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650</a:t>
                          </a:r>
                          <a:endParaRPr lang="zh-CN" sz="10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2173018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Luminosity per IP (10</a:t>
                          </a:r>
                          <a:r>
                            <a:rPr lang="en-GB" sz="1000" b="1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34</a:t>
                          </a:r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cm</a:t>
                          </a:r>
                          <a:r>
                            <a:rPr lang="en-GB" sz="1000" b="1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–2</a:t>
                          </a:r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s</a:t>
                          </a:r>
                          <a:r>
                            <a:rPr lang="en-GB" sz="1000" b="1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–1</a:t>
                          </a:r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)</a:t>
                          </a:r>
                          <a:endParaRPr lang="zh-CN" sz="10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5.0</a:t>
                          </a:r>
                          <a:endParaRPr lang="zh-CN" sz="10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115</a:t>
                          </a:r>
                          <a:endParaRPr lang="zh-CN" sz="10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16</a:t>
                          </a:r>
                          <a:endParaRPr lang="zh-CN" sz="10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0.5</a:t>
                          </a:r>
                          <a:endParaRPr lang="zh-CN" sz="10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783760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9" name="Picture 16">
            <a:extLst>
              <a:ext uri="{FF2B5EF4-FFF2-40B4-BE49-F238E27FC236}">
                <a16:creationId xmlns:a16="http://schemas.microsoft.com/office/drawing/2014/main" id="{B3234E95-CDCB-482C-3A1B-D0EB29EA3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030810" y="5685246"/>
            <a:ext cx="213365" cy="179234"/>
          </a:xfrm>
          <a:prstGeom prst="rect">
            <a:avLst/>
          </a:prstGeom>
        </p:spPr>
      </p:pic>
      <p:grpSp>
        <p:nvGrpSpPr>
          <p:cNvPr id="59" name="组合 58">
            <a:extLst>
              <a:ext uri="{FF2B5EF4-FFF2-40B4-BE49-F238E27FC236}">
                <a16:creationId xmlns:a16="http://schemas.microsoft.com/office/drawing/2014/main" id="{7EFDB2D5-4F1C-8E52-1F3A-F14BB231C16E}"/>
              </a:ext>
            </a:extLst>
          </p:cNvPr>
          <p:cNvGrpSpPr/>
          <p:nvPr/>
        </p:nvGrpSpPr>
        <p:grpSpPr>
          <a:xfrm>
            <a:off x="6846632" y="5169331"/>
            <a:ext cx="5345368" cy="1336717"/>
            <a:chOff x="2456289" y="4521371"/>
            <a:chExt cx="7201615" cy="1740134"/>
          </a:xfrm>
        </p:grpSpPr>
        <p:cxnSp>
          <p:nvCxnSpPr>
            <p:cNvPr id="60" name="直接箭头连接符 59">
              <a:extLst>
                <a:ext uri="{FF2B5EF4-FFF2-40B4-BE49-F238E27FC236}">
                  <a16:creationId xmlns:a16="http://schemas.microsoft.com/office/drawing/2014/main" id="{9DC3BEB3-A340-1EFF-2577-D9EDFB00ED44}"/>
                </a:ext>
              </a:extLst>
            </p:cNvPr>
            <p:cNvCxnSpPr/>
            <p:nvPr/>
          </p:nvCxnSpPr>
          <p:spPr>
            <a:xfrm>
              <a:off x="2456289" y="5587608"/>
              <a:ext cx="391103" cy="1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EFBACE92-7594-3777-753A-7074BDA52A1B}"/>
                </a:ext>
              </a:extLst>
            </p:cNvPr>
            <p:cNvSpPr/>
            <p:nvPr/>
          </p:nvSpPr>
          <p:spPr>
            <a:xfrm>
              <a:off x="2981010" y="5333893"/>
              <a:ext cx="148356" cy="30066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BA72C018-30C3-0117-88BA-8C63A5F74FFA}"/>
                </a:ext>
              </a:extLst>
            </p:cNvPr>
            <p:cNvSpPr/>
            <p:nvPr/>
          </p:nvSpPr>
          <p:spPr>
            <a:xfrm>
              <a:off x="4109070" y="4900067"/>
              <a:ext cx="1410866" cy="1347787"/>
            </a:xfrm>
            <a:prstGeom prst="ellipse">
              <a:avLst/>
            </a:prstGeom>
            <a:noFill/>
            <a:ln w="28575">
              <a:solidFill>
                <a:srgbClr val="0FC8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cxnSp>
          <p:nvCxnSpPr>
            <p:cNvPr id="63" name="直接箭头连接符 62">
              <a:extLst>
                <a:ext uri="{FF2B5EF4-FFF2-40B4-BE49-F238E27FC236}">
                  <a16:creationId xmlns:a16="http://schemas.microsoft.com/office/drawing/2014/main" id="{BD98DC9E-43E6-4F65-EB46-382CE172A228}"/>
                </a:ext>
              </a:extLst>
            </p:cNvPr>
            <p:cNvCxnSpPr/>
            <p:nvPr/>
          </p:nvCxnSpPr>
          <p:spPr>
            <a:xfrm>
              <a:off x="3261238" y="5587608"/>
              <a:ext cx="535048" cy="1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ECA4E07B-03C3-CFD4-D2BA-BC5342417B6F}"/>
                </a:ext>
              </a:extLst>
            </p:cNvPr>
            <p:cNvSpPr/>
            <p:nvPr/>
          </p:nvSpPr>
          <p:spPr>
            <a:xfrm>
              <a:off x="6312024" y="4860706"/>
              <a:ext cx="1410866" cy="1347787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4040AD84-7CA2-8909-43B2-D19270827EBA}"/>
                </a:ext>
              </a:extLst>
            </p:cNvPr>
            <p:cNvSpPr/>
            <p:nvPr/>
          </p:nvSpPr>
          <p:spPr>
            <a:xfrm>
              <a:off x="6312024" y="4913718"/>
              <a:ext cx="1410866" cy="134778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cxnSp>
          <p:nvCxnSpPr>
            <p:cNvPr id="66" name="直接箭头连接符 65">
              <a:extLst>
                <a:ext uri="{FF2B5EF4-FFF2-40B4-BE49-F238E27FC236}">
                  <a16:creationId xmlns:a16="http://schemas.microsoft.com/office/drawing/2014/main" id="{D2C0F61D-C1D0-238A-169C-603ADA594937}"/>
                </a:ext>
              </a:extLst>
            </p:cNvPr>
            <p:cNvCxnSpPr>
              <a:stCxn id="62" idx="0"/>
              <a:endCxn id="64" idx="0"/>
            </p:cNvCxnSpPr>
            <p:nvPr/>
          </p:nvCxnSpPr>
          <p:spPr>
            <a:xfrm flipV="1">
              <a:off x="4814503" y="4860706"/>
              <a:ext cx="2202954" cy="39361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F1B57D65-041C-E545-F4D8-BAC4A6806C2B}"/>
                </a:ext>
              </a:extLst>
            </p:cNvPr>
            <p:cNvSpPr txBox="1"/>
            <p:nvPr/>
          </p:nvSpPr>
          <p:spPr>
            <a:xfrm>
              <a:off x="3189478" y="5259188"/>
              <a:ext cx="1381092" cy="400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Linac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1AB1DBE2-9F3E-C91C-9F5C-A4460F7E70D5}"/>
                </a:ext>
              </a:extLst>
            </p:cNvPr>
            <p:cNvSpPr txBox="1"/>
            <p:nvPr/>
          </p:nvSpPr>
          <p:spPr>
            <a:xfrm>
              <a:off x="2647868" y="5614274"/>
              <a:ext cx="677021" cy="400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DR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193B0D2D-544A-E0AF-9667-C209D133A985}"/>
                </a:ext>
              </a:extLst>
            </p:cNvPr>
            <p:cNvSpPr txBox="1"/>
            <p:nvPr/>
          </p:nvSpPr>
          <p:spPr>
            <a:xfrm>
              <a:off x="4332060" y="5203125"/>
              <a:ext cx="1185452" cy="400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Booster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917CF0D7-9F6A-BD06-EE8B-CDE01E76291A}"/>
                </a:ext>
              </a:extLst>
            </p:cNvPr>
            <p:cNvSpPr txBox="1"/>
            <p:nvPr/>
          </p:nvSpPr>
          <p:spPr>
            <a:xfrm>
              <a:off x="6498362" y="5100033"/>
              <a:ext cx="1854850" cy="400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Collider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C395A4E7-D367-DBDB-3F70-C8B1CD603468}"/>
                </a:ext>
              </a:extLst>
            </p:cNvPr>
            <p:cNvSpPr txBox="1"/>
            <p:nvPr/>
          </p:nvSpPr>
          <p:spPr>
            <a:xfrm>
              <a:off x="6511708" y="5389811"/>
              <a:ext cx="1113098" cy="400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180GeV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742FAB19-C883-F15D-6843-C747A05D3151}"/>
                </a:ext>
              </a:extLst>
            </p:cNvPr>
            <p:cNvSpPr txBox="1"/>
            <p:nvPr/>
          </p:nvSpPr>
          <p:spPr>
            <a:xfrm>
              <a:off x="2997384" y="5618351"/>
              <a:ext cx="1561779" cy="400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1.1GeV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15471D74-88A5-EF41-D26C-35B9CD8DAABE}"/>
                </a:ext>
              </a:extLst>
            </p:cNvPr>
            <p:cNvSpPr txBox="1"/>
            <p:nvPr/>
          </p:nvSpPr>
          <p:spPr>
            <a:xfrm>
              <a:off x="4158890" y="5432013"/>
              <a:ext cx="1640021" cy="400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30~180GeV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cxnSp>
          <p:nvCxnSpPr>
            <p:cNvPr id="74" name="直接箭头连接符 73">
              <a:extLst>
                <a:ext uri="{FF2B5EF4-FFF2-40B4-BE49-F238E27FC236}">
                  <a16:creationId xmlns:a16="http://schemas.microsoft.com/office/drawing/2014/main" id="{37132E7E-7AC9-D561-894F-0BBF4CF43B6C}"/>
                </a:ext>
              </a:extLst>
            </p:cNvPr>
            <p:cNvCxnSpPr>
              <a:stCxn id="62" idx="4"/>
              <a:endCxn id="65" idx="4"/>
            </p:cNvCxnSpPr>
            <p:nvPr/>
          </p:nvCxnSpPr>
          <p:spPr>
            <a:xfrm>
              <a:off x="4814503" y="6247854"/>
              <a:ext cx="2202954" cy="1365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箭头连接符 74">
              <a:extLst>
                <a:ext uri="{FF2B5EF4-FFF2-40B4-BE49-F238E27FC236}">
                  <a16:creationId xmlns:a16="http://schemas.microsoft.com/office/drawing/2014/main" id="{15962269-2B48-9BD9-2C04-9F83420B7648}"/>
                </a:ext>
              </a:extLst>
            </p:cNvPr>
            <p:cNvCxnSpPr/>
            <p:nvPr/>
          </p:nvCxnSpPr>
          <p:spPr>
            <a:xfrm>
              <a:off x="7722890" y="5492127"/>
              <a:ext cx="1021168" cy="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箭头连接符 75">
              <a:extLst>
                <a:ext uri="{FF2B5EF4-FFF2-40B4-BE49-F238E27FC236}">
                  <a16:creationId xmlns:a16="http://schemas.microsoft.com/office/drawing/2014/main" id="{402C7A8E-6A0E-A9F4-B58D-453D158C6D85}"/>
                </a:ext>
              </a:extLst>
            </p:cNvPr>
            <p:cNvCxnSpPr/>
            <p:nvPr/>
          </p:nvCxnSpPr>
          <p:spPr>
            <a:xfrm>
              <a:off x="7745354" y="5587608"/>
              <a:ext cx="99870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圆角矩形 25">
              <a:extLst>
                <a:ext uri="{FF2B5EF4-FFF2-40B4-BE49-F238E27FC236}">
                  <a16:creationId xmlns:a16="http://schemas.microsoft.com/office/drawing/2014/main" id="{B0C17759-3838-E521-6291-087AC5E93E30}"/>
                </a:ext>
              </a:extLst>
            </p:cNvPr>
            <p:cNvSpPr/>
            <p:nvPr/>
          </p:nvSpPr>
          <p:spPr>
            <a:xfrm>
              <a:off x="8766521" y="5370803"/>
              <a:ext cx="672487" cy="478794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80DC5503-746D-DDF5-E705-31870ADA4156}"/>
                </a:ext>
              </a:extLst>
            </p:cNvPr>
            <p:cNvSpPr txBox="1"/>
            <p:nvPr/>
          </p:nvSpPr>
          <p:spPr>
            <a:xfrm>
              <a:off x="8742315" y="5419076"/>
              <a:ext cx="915589" cy="400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dump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cxnSp>
          <p:nvCxnSpPr>
            <p:cNvPr id="79" name="直接箭头连接符 78">
              <a:extLst>
                <a:ext uri="{FF2B5EF4-FFF2-40B4-BE49-F238E27FC236}">
                  <a16:creationId xmlns:a16="http://schemas.microsoft.com/office/drawing/2014/main" id="{48322FC6-0FAC-34D0-BD6E-352D97C131D7}"/>
                </a:ext>
              </a:extLst>
            </p:cNvPr>
            <p:cNvCxnSpPr/>
            <p:nvPr/>
          </p:nvCxnSpPr>
          <p:spPr>
            <a:xfrm flipH="1">
              <a:off x="5438269" y="5969077"/>
              <a:ext cx="95542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箭头连接符 79">
              <a:extLst>
                <a:ext uri="{FF2B5EF4-FFF2-40B4-BE49-F238E27FC236}">
                  <a16:creationId xmlns:a16="http://schemas.microsoft.com/office/drawing/2014/main" id="{CCFB6800-6C4C-815E-083D-2EA6DD311C78}"/>
                </a:ext>
              </a:extLst>
            </p:cNvPr>
            <p:cNvCxnSpPr/>
            <p:nvPr/>
          </p:nvCxnSpPr>
          <p:spPr>
            <a:xfrm>
              <a:off x="5324385" y="6063853"/>
              <a:ext cx="1162555" cy="27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箭头连接符 80">
              <a:extLst>
                <a:ext uri="{FF2B5EF4-FFF2-40B4-BE49-F238E27FC236}">
                  <a16:creationId xmlns:a16="http://schemas.microsoft.com/office/drawing/2014/main" id="{8DE5FDA9-05F1-71D1-C994-321CC3CF486D}"/>
                </a:ext>
              </a:extLst>
            </p:cNvPr>
            <p:cNvCxnSpPr/>
            <p:nvPr/>
          </p:nvCxnSpPr>
          <p:spPr>
            <a:xfrm flipV="1">
              <a:off x="3802286" y="5313542"/>
              <a:ext cx="359067" cy="274067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箭头连接符 81">
              <a:extLst>
                <a:ext uri="{FF2B5EF4-FFF2-40B4-BE49-F238E27FC236}">
                  <a16:creationId xmlns:a16="http://schemas.microsoft.com/office/drawing/2014/main" id="{CF0A8CD0-B39C-86FA-12EA-B19F2922634D}"/>
                </a:ext>
              </a:extLst>
            </p:cNvPr>
            <p:cNvCxnSpPr/>
            <p:nvPr/>
          </p:nvCxnSpPr>
          <p:spPr>
            <a:xfrm>
              <a:off x="3813264" y="5600473"/>
              <a:ext cx="345627" cy="24798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C5CA57E3-3E49-72E2-AB28-BDD99EFDC2AC}"/>
                </a:ext>
              </a:extLst>
            </p:cNvPr>
            <p:cNvSpPr txBox="1"/>
            <p:nvPr/>
          </p:nvSpPr>
          <p:spPr>
            <a:xfrm>
              <a:off x="2834665" y="5015189"/>
              <a:ext cx="351068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①</a:t>
              </a: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CE8C7F55-91A7-88CC-F297-1DBE59957135}"/>
                </a:ext>
              </a:extLst>
            </p:cNvPr>
            <p:cNvSpPr txBox="1"/>
            <p:nvPr/>
          </p:nvSpPr>
          <p:spPr>
            <a:xfrm>
              <a:off x="7858893" y="5177418"/>
              <a:ext cx="390453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⑨</a:t>
              </a: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C42F38E3-65B7-E693-B98D-1DA001DB6928}"/>
                </a:ext>
              </a:extLst>
            </p:cNvPr>
            <p:cNvSpPr txBox="1"/>
            <p:nvPr/>
          </p:nvSpPr>
          <p:spPr>
            <a:xfrm>
              <a:off x="6464187" y="4521371"/>
              <a:ext cx="452083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④</a:t>
              </a:r>
            </a:p>
          </p:txBody>
        </p: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579F8205-1AAA-0611-40E2-2474AAF713CA}"/>
                </a:ext>
              </a:extLst>
            </p:cNvPr>
            <p:cNvSpPr txBox="1"/>
            <p:nvPr/>
          </p:nvSpPr>
          <p:spPr>
            <a:xfrm>
              <a:off x="3695762" y="5066209"/>
              <a:ext cx="420217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②</a:t>
              </a:r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3D4C07EE-1047-C96D-2BE0-07E3642BB46E}"/>
                </a:ext>
              </a:extLst>
            </p:cNvPr>
            <p:cNvSpPr txBox="1"/>
            <p:nvPr/>
          </p:nvSpPr>
          <p:spPr>
            <a:xfrm>
              <a:off x="5473368" y="5218798"/>
              <a:ext cx="273253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⑥</a:t>
              </a:r>
            </a:p>
          </p:txBody>
        </p:sp>
        <p:cxnSp>
          <p:nvCxnSpPr>
            <p:cNvPr id="88" name="直接箭头连接符 87">
              <a:extLst>
                <a:ext uri="{FF2B5EF4-FFF2-40B4-BE49-F238E27FC236}">
                  <a16:creationId xmlns:a16="http://schemas.microsoft.com/office/drawing/2014/main" id="{3C0161BC-2299-6A10-72AF-882C4E6300B1}"/>
                </a:ext>
              </a:extLst>
            </p:cNvPr>
            <p:cNvCxnSpPr>
              <a:endCxn id="61" idx="2"/>
            </p:cNvCxnSpPr>
            <p:nvPr/>
          </p:nvCxnSpPr>
          <p:spPr>
            <a:xfrm flipV="1">
              <a:off x="2825242" y="5484227"/>
              <a:ext cx="155769" cy="10338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箭头连接符 88">
              <a:extLst>
                <a:ext uri="{FF2B5EF4-FFF2-40B4-BE49-F238E27FC236}">
                  <a16:creationId xmlns:a16="http://schemas.microsoft.com/office/drawing/2014/main" id="{699BE817-2FF6-5AB7-92BA-5B2689523847}"/>
                </a:ext>
              </a:extLst>
            </p:cNvPr>
            <p:cNvCxnSpPr>
              <a:stCxn id="61" idx="6"/>
            </p:cNvCxnSpPr>
            <p:nvPr/>
          </p:nvCxnSpPr>
          <p:spPr>
            <a:xfrm>
              <a:off x="3129366" y="5484226"/>
              <a:ext cx="142690" cy="11624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364B32F5-6FD6-1E54-E44B-FFAB7B1FA03A}"/>
                </a:ext>
              </a:extLst>
            </p:cNvPr>
            <p:cNvSpPr/>
            <p:nvPr/>
          </p:nvSpPr>
          <p:spPr>
            <a:xfrm>
              <a:off x="4947450" y="4577068"/>
              <a:ext cx="305771" cy="360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③</a:t>
              </a:r>
            </a:p>
          </p:txBody>
        </p: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3C3D3233-C1A3-2BC2-95E2-DEA3DD2B89A9}"/>
                </a:ext>
              </a:extLst>
            </p:cNvPr>
            <p:cNvSpPr/>
            <p:nvPr/>
          </p:nvSpPr>
          <p:spPr>
            <a:xfrm>
              <a:off x="5934829" y="5186926"/>
              <a:ext cx="443376" cy="3605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⑧</a:t>
              </a:r>
            </a:p>
          </p:txBody>
        </p:sp>
        <p:cxnSp>
          <p:nvCxnSpPr>
            <p:cNvPr id="92" name="直接箭头连接符 91">
              <a:extLst>
                <a:ext uri="{FF2B5EF4-FFF2-40B4-BE49-F238E27FC236}">
                  <a16:creationId xmlns:a16="http://schemas.microsoft.com/office/drawing/2014/main" id="{3B2E1D5F-38FB-8187-EB02-D9F1DBB0511D}"/>
                </a:ext>
              </a:extLst>
            </p:cNvPr>
            <p:cNvCxnSpPr/>
            <p:nvPr/>
          </p:nvCxnSpPr>
          <p:spPr>
            <a:xfrm flipH="1">
              <a:off x="5427950" y="5229200"/>
              <a:ext cx="955422" cy="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箭头连接符 92">
              <a:extLst>
                <a:ext uri="{FF2B5EF4-FFF2-40B4-BE49-F238E27FC236}">
                  <a16:creationId xmlns:a16="http://schemas.microsoft.com/office/drawing/2014/main" id="{2C5ED7D7-C597-1EDB-37A9-C7C80DDD76F6}"/>
                </a:ext>
              </a:extLst>
            </p:cNvPr>
            <p:cNvCxnSpPr/>
            <p:nvPr/>
          </p:nvCxnSpPr>
          <p:spPr>
            <a:xfrm>
              <a:off x="5301633" y="5084912"/>
              <a:ext cx="1162555" cy="273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EFD128A8-ADDF-8A43-875B-C053327D272A}"/>
                </a:ext>
              </a:extLst>
            </p:cNvPr>
            <p:cNvSpPr/>
            <p:nvPr/>
          </p:nvSpPr>
          <p:spPr>
            <a:xfrm>
              <a:off x="5962771" y="4802355"/>
              <a:ext cx="443376" cy="3605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⑦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C6477AFC-79B3-5A7F-0DD2-5DA29DA82E53}"/>
                </a:ext>
              </a:extLst>
            </p:cNvPr>
            <p:cNvSpPr/>
            <p:nvPr/>
          </p:nvSpPr>
          <p:spPr>
            <a:xfrm>
              <a:off x="5314302" y="4795619"/>
              <a:ext cx="302773" cy="360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⑤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03180120-3D86-BC94-9D8E-3F876B9CB26D}"/>
                </a:ext>
              </a:extLst>
            </p:cNvPr>
            <p:cNvSpPr txBox="1"/>
            <p:nvPr/>
          </p:nvSpPr>
          <p:spPr>
            <a:xfrm>
              <a:off x="7858893" y="5765530"/>
              <a:ext cx="390453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+mn-cs"/>
                </a:rPr>
                <a:t>⑩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cxnSp>
          <p:nvCxnSpPr>
            <p:cNvPr id="97" name="直接箭头连接符 96">
              <a:extLst>
                <a:ext uri="{FF2B5EF4-FFF2-40B4-BE49-F238E27FC236}">
                  <a16:creationId xmlns:a16="http://schemas.microsoft.com/office/drawing/2014/main" id="{ACE7B1D0-3C91-6376-067B-8413177FF4F0}"/>
                </a:ext>
              </a:extLst>
            </p:cNvPr>
            <p:cNvCxnSpPr/>
            <p:nvPr/>
          </p:nvCxnSpPr>
          <p:spPr>
            <a:xfrm flipV="1">
              <a:off x="5519936" y="5715567"/>
              <a:ext cx="3224122" cy="29353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箭头连接符 97">
              <a:extLst>
                <a:ext uri="{FF2B5EF4-FFF2-40B4-BE49-F238E27FC236}">
                  <a16:creationId xmlns:a16="http://schemas.microsoft.com/office/drawing/2014/main" id="{7FC79482-214B-A8D5-FB93-AC112DDA9BDD}"/>
                </a:ext>
              </a:extLst>
            </p:cNvPr>
            <p:cNvCxnSpPr/>
            <p:nvPr/>
          </p:nvCxnSpPr>
          <p:spPr>
            <a:xfrm flipV="1">
              <a:off x="5517513" y="5802810"/>
              <a:ext cx="3228968" cy="2592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9" name="图片 1" descr="Diagram&#10;&#10;Description automatically generated">
            <a:extLst>
              <a:ext uri="{FF2B5EF4-FFF2-40B4-BE49-F238E27FC236}">
                <a16:creationId xmlns:a16="http://schemas.microsoft.com/office/drawing/2014/main" id="{626EB753-2FF5-4682-BBC1-AC8EC54F8B9F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7" y="4606282"/>
            <a:ext cx="6708301" cy="22224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C0E5AF3-A857-4D2B-B085-C58DF1949BE8}"/>
              </a:ext>
            </a:extLst>
          </p:cNvPr>
          <p:cNvSpPr/>
          <p:nvPr/>
        </p:nvSpPr>
        <p:spPr>
          <a:xfrm>
            <a:off x="133655" y="4288963"/>
            <a:ext cx="471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Electron and Positron Injection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Linac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36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01"/>
    </mc:Choice>
    <mc:Fallback xmlns="">
      <p:transition spd="slow" advTm="5670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0"/>
            <a:r>
              <a:rPr lang="en-US" altLang="zh-CN" sz="32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Scientific Objectives: </a:t>
            </a:r>
            <a:br>
              <a:rPr lang="en-US" altLang="zh-CN" sz="32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</a:br>
            <a:r>
              <a:rPr lang="zh-CN" altLang="en-US" sz="32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“</a:t>
            </a:r>
            <a:r>
              <a:rPr lang="en-US" altLang="zh-CN" sz="32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Discovery + Precision Measurement</a:t>
            </a:r>
            <a:r>
              <a:rPr lang="zh-CN" altLang="en-US" sz="32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5" name="矩形 4"/>
          <p:cNvSpPr/>
          <p:nvPr/>
        </p:nvSpPr>
        <p:spPr>
          <a:xfrm>
            <a:off x="4368540" y="1125388"/>
            <a:ext cx="4187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Direct and indirect proble to new physics up to 10 TeV,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  <a:sym typeface="Symbol" panose="05050102010706020507" pitchFamily="18" charset="2"/>
              </a:rPr>
              <a:t>10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higher then HL-LHC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5836" y="1134194"/>
            <a:ext cx="3594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Higgs coupling measurement can be improved by orders magnititude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6626" y="1835128"/>
            <a:ext cx="2844799" cy="23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1"/>
          <p:cNvSpPr txBox="1"/>
          <p:nvPr/>
        </p:nvSpPr>
        <p:spPr>
          <a:xfrm>
            <a:off x="8736626" y="1134194"/>
            <a:ext cx="3206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Electroweak measurement can be improved by a large factor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13" y="1891335"/>
            <a:ext cx="3594610" cy="21069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324" y="1925668"/>
            <a:ext cx="4556550" cy="2262289"/>
          </a:xfrm>
          <a:prstGeom prst="rect">
            <a:avLst/>
          </a:prstGeom>
        </p:spPr>
      </p:pic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10B103F4-09AB-4CEF-B803-6B7110FE8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fld id="{F15E9139-A00B-4B2A-98A6-095DC08F134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pPr marL="0" marR="0" lvl="0" indent="0" algn="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34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7090F0EC-A3E0-4ED8-B760-25AC1F7E4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03" y="4216358"/>
            <a:ext cx="6712461" cy="251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4922B8E-2492-4531-B3AB-4BE534355842}"/>
              </a:ext>
            </a:extLst>
          </p:cNvPr>
          <p:cNvSpPr/>
          <p:nvPr/>
        </p:nvSpPr>
        <p:spPr>
          <a:xfrm>
            <a:off x="479375" y="4118788"/>
            <a:ext cx="488082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CEPC physics white papers: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1.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Higgs physics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, arxiv:1810.09037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  Chin. Phys. C 43(2019) 043002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2.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Flavor physics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, arxiv:2412.19743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3.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New Physics Search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at the CEPC: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  a General Perspective arXiv.2505.24810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4.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Electroweak physics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, to be published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QCD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, to be published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309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/>
          <p:cNvSpPr txBox="1"/>
          <p:nvPr/>
        </p:nvSpPr>
        <p:spPr>
          <a:xfrm>
            <a:off x="426698" y="238753"/>
            <a:ext cx="11378310" cy="549773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CEPC D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esign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Based on 30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yrs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Experience of BEPC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9"/>
          <p:cNvPicPr>
            <a:picLocks noChangeAspect="1"/>
          </p:cNvPicPr>
          <p:nvPr/>
        </p:nvPicPr>
        <p:blipFill rotWithShape="1">
          <a:blip r:embed="rId3" cstate="print"/>
          <a:srcRect l="8261" r="-295"/>
          <a:stretch>
            <a:fillRect/>
          </a:stretch>
        </p:blipFill>
        <p:spPr>
          <a:xfrm>
            <a:off x="426697" y="1199738"/>
            <a:ext cx="3977975" cy="222926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541179" y="1199738"/>
            <a:ext cx="7263828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14630" marR="0" lvl="1" indent="-21463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Valuable experience from the construction and stable operation of BEPCII with 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beam current exceeding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900mA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and the peak luminosity above </a:t>
            </a:r>
            <a:r>
              <a:rPr kumimoji="0" lang="en-GB" altLang="zh-CN" sz="2000" b="1" i="0" u="none" strike="noStrike" kern="8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1.1</a:t>
            </a: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GB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33</a:t>
            </a: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cm</a:t>
            </a:r>
            <a:r>
              <a:rPr kumimoji="0" lang="en-GB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-2</a:t>
            </a: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kumimoji="0" lang="en-GB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-1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14630" marR="0" lvl="1" indent="-21463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Acumulated luminosity reached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8.1 fb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-1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in 2022</a:t>
            </a:r>
          </a:p>
          <a:p>
            <a:pPr marL="214630" marR="0" lvl="1" indent="-21463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achine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running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 was ~ 10 months(with 2.5 months for dedicated synchrotron radiation), and the BESIII DAQ time was &gt;5 months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602" y="3550701"/>
            <a:ext cx="8583598" cy="306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3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18"/>
    </mc:Choice>
    <mc:Fallback xmlns="">
      <p:transition spd="slow" advTm="84818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52650" y="228601"/>
            <a:ext cx="7886700" cy="625471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+mn-lt"/>
              </a:rPr>
              <a:t>Experience at HEPS</a:t>
            </a:r>
            <a:endParaRPr lang="zh-CN" altLang="en-US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EC2B0-1BF7-44BB-A0EF-251F26FCFEC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33369"/>
            <a:ext cx="2667000" cy="1585784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61" y="1054794"/>
            <a:ext cx="2667000" cy="1585784"/>
          </a:xfrm>
          <a:prstGeom prst="rect">
            <a:avLst/>
          </a:prstGeom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322" y="1054794"/>
            <a:ext cx="3315018" cy="158578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733108" y="1001471"/>
            <a:ext cx="1639103" cy="338554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6 GeV, 36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nm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  <a:sym typeface="Symbol" panose="05050102010706020507" pitchFamily="18" charset="2"/>
              </a:rPr>
              <a:t>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rad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1" name="Group 3"/>
          <p:cNvGrpSpPr/>
          <p:nvPr/>
        </p:nvGrpSpPr>
        <p:grpSpPr>
          <a:xfrm>
            <a:off x="1711843" y="4567584"/>
            <a:ext cx="3677093" cy="2209800"/>
            <a:chOff x="282040" y="1847673"/>
            <a:chExt cx="6024806" cy="3810707"/>
          </a:xfrm>
        </p:grpSpPr>
        <p:pic>
          <p:nvPicPr>
            <p:cNvPr id="12" name="图片 7"/>
            <p:cNvPicPr>
              <a:picLocks noChangeAspect="1"/>
            </p:cNvPicPr>
            <p:nvPr/>
          </p:nvPicPr>
          <p:blipFill rotWithShape="1">
            <a:blip r:embed="rId5"/>
            <a:srcRect t="21971"/>
            <a:stretch>
              <a:fillRect/>
            </a:stretch>
          </p:blipFill>
          <p:spPr>
            <a:xfrm>
              <a:off x="339235" y="1847673"/>
              <a:ext cx="5967611" cy="3810707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6"/>
            <a:srcRect l="-1228" t="-15931" r="1228" b="35357"/>
            <a:stretch>
              <a:fillRect/>
            </a:stretch>
          </p:blipFill>
          <p:spPr>
            <a:xfrm>
              <a:off x="282040" y="4280828"/>
              <a:ext cx="6015078" cy="1377552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/>
        </p:nvSpPr>
        <p:spPr>
          <a:xfrm>
            <a:off x="1768015" y="4419601"/>
            <a:ext cx="119058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Power source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5972" y="2970522"/>
            <a:ext cx="1965786" cy="147512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765972" y="2794479"/>
            <a:ext cx="183287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Magnets &amp; alignment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6663" y="2969473"/>
            <a:ext cx="1225875" cy="1465203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1795" y="3074657"/>
            <a:ext cx="1623741" cy="1376205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806662" y="2816345"/>
            <a:ext cx="241380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Vacuum pipe and NEG coating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72" y="3074657"/>
            <a:ext cx="1907961" cy="1360019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6746905" y="2838663"/>
            <a:ext cx="111703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Electron gun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11"/>
          <a:srcRect l="1035" t="1404" r="59264" b="1544"/>
          <a:stretch>
            <a:fillRect/>
          </a:stretch>
        </p:blipFill>
        <p:spPr>
          <a:xfrm>
            <a:off x="5437318" y="4561172"/>
            <a:ext cx="1125625" cy="20593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pic>
        <p:nvPicPr>
          <p:cNvPr id="27" name="图片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41"/>
          <a:stretch>
            <a:fillRect/>
          </a:stretch>
        </p:blipFill>
        <p:spPr>
          <a:xfrm>
            <a:off x="7539610" y="4567585"/>
            <a:ext cx="2654196" cy="2043207"/>
          </a:xfrm>
          <a:prstGeom prst="rect">
            <a:avLst/>
          </a:prstGeom>
        </p:spPr>
      </p:pic>
      <p:pic>
        <p:nvPicPr>
          <p:cNvPr id="29" name="图片 16"/>
          <p:cNvPicPr>
            <a:picLocks noChangeAspect="1"/>
          </p:cNvPicPr>
          <p:nvPr/>
        </p:nvPicPr>
        <p:blipFill rotWithShape="1">
          <a:blip r:embed="rId13"/>
          <a:srcRect l="16884" r="50000"/>
          <a:stretch>
            <a:fillRect/>
          </a:stretch>
        </p:blipFill>
        <p:spPr>
          <a:xfrm>
            <a:off x="6621957" y="4516726"/>
            <a:ext cx="859576" cy="21038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sp>
        <p:nvSpPr>
          <p:cNvPr id="30" name="矩形 29"/>
          <p:cNvSpPr/>
          <p:nvPr/>
        </p:nvSpPr>
        <p:spPr>
          <a:xfrm>
            <a:off x="6408050" y="4561173"/>
            <a:ext cx="276441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BPM, feedthrough and electronics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176" y="3062597"/>
            <a:ext cx="1907961" cy="1386313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8680921" y="2844995"/>
            <a:ext cx="153163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L. Feedback kicker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51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875947" y="60960"/>
            <a:ext cx="10683240" cy="548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等线 Light" panose="02010600030101010101" pitchFamily="2" charset="-122"/>
                <a:cs typeface="+mj-cs"/>
              </a:rPr>
              <a:t>R&amp;D: Key Technologies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607040" y="6400800"/>
            <a:ext cx="975360" cy="365760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EFEB5A-342B-4E09-AFBA-47D825DD6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70"/>
          <p:cNvSpPr/>
          <p:nvPr/>
        </p:nvSpPr>
        <p:spPr>
          <a:xfrm>
            <a:off x="228600" y="908720"/>
            <a:ext cx="8229600" cy="1015663"/>
          </a:xfrm>
          <a:prstGeom prst="rect">
            <a:avLst/>
          </a:prstGeom>
          <a:noFill/>
          <a:ln w="63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Key technologies R&amp;D span over all components listed in CDR/TDR </a:t>
            </a: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About 10% remaining (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eg.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RF power source, control, alignment, SC magnets, machine integration) to be completed by 2026. 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16" y="2057400"/>
            <a:ext cx="8096184" cy="4419600"/>
          </a:xfrm>
          <a:prstGeom prst="rect">
            <a:avLst/>
          </a:prstGeom>
        </p:spPr>
      </p:pic>
      <p:graphicFrame>
        <p:nvGraphicFramePr>
          <p:cNvPr id="6" name="Table 19"/>
          <p:cNvGraphicFramePr>
            <a:graphicFrameLocks noGrp="1"/>
          </p:cNvGraphicFramePr>
          <p:nvPr/>
        </p:nvGraphicFramePr>
        <p:xfrm>
          <a:off x="8610600" y="836712"/>
          <a:ext cx="3124200" cy="589098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22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4104">
                <a:tc gridSpan="2"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</a:t>
                      </a:r>
                      <a:r>
                        <a:rPr lang="en-US" sz="16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Specification Met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highlight>
                            <a:srgbClr val="FF9966"/>
                          </a:highlight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</a:t>
                      </a:r>
                      <a:r>
                        <a:rPr lang="en-US" sz="16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Prototype Manufactured</a:t>
                      </a:r>
                      <a:r>
                        <a:rPr lang="en-US" sz="1600" b="1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3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Accelerator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Fraction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 </a:t>
                      </a:r>
                      <a:r>
                        <a:rPr lang="en-US" sz="1400" b="0" dirty="0">
                          <a:latin typeface="Arial" panose="020B0604020202020204" pitchFamily="34" charset="0"/>
                          <a:ea typeface="Yu Mincho" panose="020B0400000000000000" pitchFamily="18" charset="-128"/>
                          <a:cs typeface="Arial" panose="020B0604020202020204" pitchFamily="34" charset="0"/>
                        </a:rPr>
                        <a:t>Magnets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 Vacuum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highlight>
                            <a:srgbClr val="FF9966"/>
                          </a:highlight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</a:t>
                      </a:r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 RF power source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 Mechanics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740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 Magnet power supplies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 SC RF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 Cryogenics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 </a:t>
                      </a:r>
                      <a:r>
                        <a:rPr lang="en-US" sz="1400" b="0" dirty="0" err="1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Linac</a:t>
                      </a:r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 and sources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 Instrumentation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highlight>
                            <a:srgbClr val="FF9966"/>
                          </a:highlight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</a:t>
                      </a:r>
                      <a:r>
                        <a:rPr lang="en-US" sz="1400" b="0" dirty="0">
                          <a:highlight>
                            <a:srgbClr val="FF9966"/>
                          </a:highlight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Control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highlight>
                            <a:srgbClr val="FF9966"/>
                          </a:highlight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</a:t>
                      </a:r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 Survey and alignment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 Radiation protection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highlight>
                            <a:srgbClr val="FF9966"/>
                          </a:highlight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</a:t>
                      </a:r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 SC magnets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 Damping ring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mmexport168679643249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81563" y="1055484"/>
            <a:ext cx="1932500" cy="1449616"/>
          </a:xfrm>
          <a:prstGeom prst="rect">
            <a:avLst/>
          </a:prstGeom>
        </p:spPr>
      </p:pic>
      <p:pic>
        <p:nvPicPr>
          <p:cNvPr id="5" name="图片 4" descr="aa7de3123b0fef3c235ade4c89138d77">
            <a:extLst>
              <a:ext uri="{FF2B5EF4-FFF2-40B4-BE49-F238E27FC236}">
                <a16:creationId xmlns:a16="http://schemas.microsoft.com/office/drawing/2014/main" id="{3543DC05-16EA-F675-6F04-F358934EA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354" y="4062137"/>
            <a:ext cx="1932500" cy="12883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082BB2-AD27-3DC4-74FB-A758F7ABB43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76" y="2537387"/>
            <a:ext cx="2016048" cy="151203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02F3F38-DE11-88D4-F38F-BB2C7FBF2571}"/>
              </a:ext>
            </a:extLst>
          </p:cNvPr>
          <p:cNvSpPr txBox="1"/>
          <p:nvPr/>
        </p:nvSpPr>
        <p:spPr>
          <a:xfrm>
            <a:off x="1071645" y="4999745"/>
            <a:ext cx="1674186" cy="3462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8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Domestic Civil Engineering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8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Cost Review, June 26, 2023, IHEP</a:t>
            </a:r>
            <a:endParaRPr kumimoji="0" lang="zh-CN" altLang="en-US" sz="8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1DB3E7E-80BB-1408-710A-F081AC4969FC}"/>
              </a:ext>
            </a:extLst>
          </p:cNvPr>
          <p:cNvSpPr txBox="1"/>
          <p:nvPr/>
        </p:nvSpPr>
        <p:spPr>
          <a:xfrm>
            <a:off x="1134510" y="3645740"/>
            <a:ext cx="1830676" cy="3462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8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Accelerator TDR Cost Review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8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Sept. 11-15, 2023, Hong Kong</a:t>
            </a:r>
            <a:endParaRPr kumimoji="0" lang="zh-CN" altLang="en-US" sz="8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C1F7D84-C0A1-DDAC-9597-13D1506A81F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8" y="5363629"/>
            <a:ext cx="1917856" cy="143839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6E2E956-22DA-3FA2-20E8-20CA3CD476AE}"/>
              </a:ext>
            </a:extLst>
          </p:cNvPr>
          <p:cNvSpPr txBox="1"/>
          <p:nvPr/>
        </p:nvSpPr>
        <p:spPr>
          <a:xfrm>
            <a:off x="1197006" y="6463847"/>
            <a:ext cx="1440332" cy="3462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楷体" panose="02010609060101010101" charset="-122"/>
                <a:cs typeface="楷体" panose="02010609060101010101" charset="-122"/>
                <a:sym typeface="+mn-ea"/>
              </a:rPr>
              <a:t>9</a:t>
            </a:r>
            <a:r>
              <a:rPr kumimoji="0" lang="en-US" altLang="zh-CN" sz="825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楷体" panose="02010609060101010101" charset="-122"/>
                <a:cs typeface="楷体" panose="02010609060101010101" charset="-122"/>
                <a:sym typeface="+mn-ea"/>
              </a:rPr>
              <a:t>th</a:t>
            </a:r>
            <a:r>
              <a:rPr kumimoji="0" lang="en-US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楷体" panose="02010609060101010101" charset="-122"/>
                <a:cs typeface="楷体" panose="02010609060101010101" charset="-122"/>
                <a:sym typeface="+mn-ea"/>
              </a:rPr>
              <a:t> CEPC IAC 2023 Meeting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楷体" panose="02010609060101010101" charset="-122"/>
                <a:cs typeface="楷体" panose="02010609060101010101" charset="-122"/>
                <a:sym typeface="+mn-ea"/>
              </a:rPr>
              <a:t>Oct. 30-31, 2023, IHEP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D8B2A99-828A-4626-9F39-8549F7FA8FCF}"/>
              </a:ext>
            </a:extLst>
          </p:cNvPr>
          <p:cNvGrpSpPr/>
          <p:nvPr/>
        </p:nvGrpSpPr>
        <p:grpSpPr>
          <a:xfrm>
            <a:off x="3310604" y="1069466"/>
            <a:ext cx="8107612" cy="5587404"/>
            <a:chOff x="4006488" y="1270826"/>
            <a:chExt cx="5816018" cy="4291950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49F8D1DA-1027-0BF0-6E66-E60746E38591}"/>
                </a:ext>
              </a:extLst>
            </p:cNvPr>
            <p:cNvSpPr txBox="1"/>
            <p:nvPr/>
          </p:nvSpPr>
          <p:spPr>
            <a:xfrm>
              <a:off x="4006488" y="4986408"/>
              <a:ext cx="3175480" cy="5763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txBody>
            <a:bodyPr vert="horz" wrap="none" lIns="68580" tIns="34290" rIns="68580" bIns="34290" rtlCol="0" anchor="ctr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/>
                  <a:cs typeface="Arial" panose="020B0604020202020204" pitchFamily="34" charset="0"/>
                </a:rPr>
                <a:t>CEPC accelerator TDR link:</a:t>
              </a:r>
              <a:r>
                <a:rPr kumimoji="0" lang="zh-CN" altLang="zh-CN" sz="1200" b="0" i="0" u="none" strike="noStrike" kern="1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/>
                  <a:ea typeface="等线" panose="02010600030101010101" pitchFamily="2" charset="-122"/>
                  <a:cs typeface="Times New Roman" panose="02020603050405020304" pitchFamily="18" charset="0"/>
                </a:rPr>
                <a:t>（</a:t>
              </a:r>
              <a:r>
                <a:rPr kumimoji="0" lang="en-US" altLang="zh-CN" sz="1200" b="0" i="0" u="sng" strike="noStrike" kern="1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等线" panose="02010600030101010101" pitchFamily="2" charset="-122"/>
                  <a:ea typeface="宋体"/>
                  <a:cs typeface="Times New Roman" panose="02020603050405020304" pitchFamily="18" charset="0"/>
                  <a:hlinkClick r:id="rId8"/>
                </a:rPr>
                <a:t>arXiv</a:t>
              </a:r>
              <a:r>
                <a:rPr kumimoji="0" lang="en-US" altLang="zh-CN" sz="1200" b="0" i="0" u="sng" strike="noStrike" kern="1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等线" panose="02010600030101010101" pitchFamily="2" charset="-122"/>
                  <a:ea typeface="宋体"/>
                  <a:cs typeface="Times New Roman" panose="02020603050405020304" pitchFamily="18" charset="0"/>
                  <a:hlinkClick r:id="rId8"/>
                </a:rPr>
                <a:t>： 2312.14363</a:t>
              </a:r>
              <a:r>
                <a:rPr kumimoji="0" lang="zh-CN" altLang="zh-CN" sz="1200" b="0" i="0" u="none" strike="noStrike" kern="1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/>
                  <a:ea typeface="等线" panose="02010600030101010101" pitchFamily="2" charset="-122"/>
                  <a:cs typeface="Times New Roman" panose="02020603050405020304" pitchFamily="18" charset="0"/>
                </a:rPr>
                <a:t>）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200" b="1" i="0" u="none" strike="noStrike" kern="1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CEPC accelerator TDR releasing news: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/>
                  <a:cs typeface="Arial" panose="020B0604020202020204" pitchFamily="34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http://english.ihep.cas.cn/nw/han/y23/202312/t20231229_654555.html</a:t>
              </a: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2804154-E5BF-8550-DA26-C3D475061A28}"/>
                </a:ext>
              </a:extLst>
            </p:cNvPr>
            <p:cNvSpPr txBox="1"/>
            <p:nvPr/>
          </p:nvSpPr>
          <p:spPr>
            <a:xfrm>
              <a:off x="7376075" y="5013389"/>
              <a:ext cx="2446431" cy="23999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/>
                  <a:cs typeface="Arial" panose="020B0604020202020204" pitchFamily="34" charset="0"/>
                </a:rPr>
                <a:t>total TDR cost of 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/>
                  <a:cs typeface="Arial" panose="020B0604020202020204" pitchFamily="34" charset="0"/>
                </a:rPr>
                <a:t>36.4B RMB  (~ 5B 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€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/>
                  <a:cs typeface="Arial" panose="020B0604020202020204" pitchFamily="34" charset="0"/>
                </a:rPr>
                <a:t>)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endParaRPr>
            </a:p>
          </p:txBody>
        </p:sp>
        <p:sp>
          <p:nvSpPr>
            <p:cNvPr id="16" name="箭头: 下 15">
              <a:extLst>
                <a:ext uri="{FF2B5EF4-FFF2-40B4-BE49-F238E27FC236}">
                  <a16:creationId xmlns:a16="http://schemas.microsoft.com/office/drawing/2014/main" id="{F5D22E37-ABA3-C55E-E34D-7CE703D402D3}"/>
                </a:ext>
              </a:extLst>
            </p:cNvPr>
            <p:cNvSpPr/>
            <p:nvPr/>
          </p:nvSpPr>
          <p:spPr>
            <a:xfrm>
              <a:off x="4914854" y="4210634"/>
              <a:ext cx="255225" cy="57636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1B7DF34E-91E1-87BC-B026-AAF8E2B94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25557" y="1270826"/>
              <a:ext cx="3667513" cy="3656123"/>
            </a:xfrm>
            <a:prstGeom prst="rect">
              <a:avLst/>
            </a:prstGeom>
          </p:spPr>
        </p:pic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EB74AED9-2CFF-FBAD-5BFE-781E15E6D1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Accelerator TDR Published</a:t>
            </a:r>
            <a:endParaRPr lang="en-US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04F7766-0FD5-4D7F-84E2-1A31EEDCE566}"/>
              </a:ext>
            </a:extLst>
          </p:cNvPr>
          <p:cNvSpPr txBox="1"/>
          <p:nvPr/>
        </p:nvSpPr>
        <p:spPr>
          <a:xfrm>
            <a:off x="1124571" y="2158852"/>
            <a:ext cx="1674186" cy="3462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8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Accelerator TDR Review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8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June 12-16, 2023, Hong Kong</a:t>
            </a:r>
            <a:endParaRPr kumimoji="0" lang="zh-CN" altLang="en-US" sz="8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D70FEC0E-9574-4B80-AEC6-E996CBD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fld id="{F15E9139-A00B-4B2A-98A6-095DC08F134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pPr marL="0" marR="0" lvl="0" indent="0" algn="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38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92224012-5336-49F7-94BC-41C0C702C35D}"/>
              </a:ext>
            </a:extLst>
          </p:cNvPr>
          <p:cNvGrpSpPr/>
          <p:nvPr/>
        </p:nvGrpSpPr>
        <p:grpSpPr>
          <a:xfrm>
            <a:off x="3310604" y="1127916"/>
            <a:ext cx="2592811" cy="3324885"/>
            <a:chOff x="4579" y="1775"/>
            <a:chExt cx="4947" cy="689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986164E-41C1-42B8-831B-DCD42D52B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79" y="1775"/>
              <a:ext cx="4947" cy="6896"/>
            </a:xfrm>
            <a:prstGeom prst="rect">
              <a:avLst/>
            </a:prstGeom>
          </p:spPr>
        </p:pic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A9B6D18D-6EC6-4F5C-AF47-CC27C254E6A7}"/>
                </a:ext>
              </a:extLst>
            </p:cNvPr>
            <p:cNvSpPr txBox="1"/>
            <p:nvPr/>
          </p:nvSpPr>
          <p:spPr>
            <a:xfrm>
              <a:off x="5497" y="5270"/>
              <a:ext cx="3299" cy="23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762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arXiv:2312.14363</a:t>
              </a:r>
            </a:p>
            <a:p>
              <a:pPr marL="0" marR="0" lvl="0" indent="0" algn="ctr" defTabSz="762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1114 authors</a:t>
              </a:r>
            </a:p>
            <a:p>
              <a:pPr marL="0" marR="0" lvl="0" indent="0" algn="ctr" defTabSz="762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278 institutions</a:t>
              </a:r>
            </a:p>
            <a:p>
              <a:pPr marL="0" marR="0" lvl="0" indent="0" algn="ctr" defTabSz="762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38 countries</a:t>
              </a:r>
            </a:p>
            <a:p>
              <a:pPr marL="0" marR="0" lvl="0" indent="0" algn="ctr" defTabSz="762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1090 pages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68676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864095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Calibri" panose="020F0502020204030204" pitchFamily="34" charset="0"/>
              </a:rPr>
              <a:t>Next Step for the Accelerator</a:t>
            </a:r>
            <a:r>
              <a:rPr lang="zh-CN" altLang="en-US" sz="40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Calibri" panose="020F0502020204030204" pitchFamily="34" charset="0"/>
              </a:rPr>
              <a:t>：</a:t>
            </a:r>
            <a:r>
              <a:rPr lang="en-US" altLang="zh-CN" sz="40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Calibri" panose="020F0502020204030204" pitchFamily="34" charset="0"/>
              </a:rPr>
              <a:t>EDR </a:t>
            </a:r>
            <a:endParaRPr lang="zh-CN" altLang="en-US" sz="4000" b="1" dirty="0">
              <a:latin typeface="+mn-lt"/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>
          <a:xfrm>
            <a:off x="713313" y="2132855"/>
            <a:ext cx="6265912" cy="453650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>
                <a:solidFill>
                  <a:srgbClr val="0000FF"/>
                </a:solidFill>
              </a:rPr>
              <a:t>A full cryomodule containing </a:t>
            </a:r>
            <a:r>
              <a:rPr lang="en-GB" altLang="zh-CN" sz="20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six 650 MHz 2-cell cavities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Higher efficiency klystrons </a:t>
            </a:r>
            <a:endParaRPr lang="en-US" altLang="zh-CN" sz="2000" dirty="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>
                <a:solidFill>
                  <a:srgbClr val="0000FF"/>
                </a:solidFill>
              </a:rPr>
              <a:t>Automatic production for NEG coated vacuum chambers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>
                <a:solidFill>
                  <a:srgbClr val="0000FF"/>
                </a:solidFill>
              </a:rPr>
              <a:t>Automatic production for magnets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More prototypes of magnets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C-band LINAC test band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CCT type SC quadrupole magnet for final focusing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MDI design and background studies</a:t>
            </a:r>
            <a:endParaRPr lang="zh-CN" altLang="en-US" sz="20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Control and timing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Alignment and installation plan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Mockup for installation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PWFA test facility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….</a:t>
            </a:r>
          </a:p>
        </p:txBody>
      </p:sp>
      <p:sp>
        <p:nvSpPr>
          <p:cNvPr id="4" name="TextBox 9"/>
          <p:cNvSpPr txBox="1"/>
          <p:nvPr/>
        </p:nvSpPr>
        <p:spPr>
          <a:xfrm>
            <a:off x="695400" y="1196752"/>
            <a:ext cx="10911840" cy="829945"/>
          </a:xfrm>
          <a:prstGeom prst="rect">
            <a:avLst/>
          </a:prstGeom>
          <a:noFill/>
          <a:ln w="6350"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EDR tasks start with 35 WGs aiming for issues like further R&amp;D of new technologies, mass production, mockup for installation, etc.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/>
          <a:srcRect l="52117" t="6756" b="48649"/>
          <a:stretch>
            <a:fillRect/>
          </a:stretch>
        </p:blipFill>
        <p:spPr>
          <a:xfrm>
            <a:off x="7008243" y="2099757"/>
            <a:ext cx="4884887" cy="237626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488" y="4486638"/>
            <a:ext cx="4980642" cy="2349219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2997DEB-A71D-4B26-B17B-6F082730A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B303E1D4-5D50-476C-BD46-EC6B360721A0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39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1" y="287339"/>
            <a:ext cx="8539163" cy="790575"/>
          </a:xfrm>
        </p:spPr>
        <p:txBody>
          <a:bodyPr/>
          <a:lstStyle/>
          <a:p>
            <a:pPr eaLnBrk="1" hangingPunct="1"/>
            <a:r>
              <a:rPr lang="en-US" altLang="zh-CN" sz="3600"/>
              <a:t>Standard Model of Particle Physics </a:t>
            </a:r>
            <a:endParaRPr lang="zh-CN" altLang="en-US" sz="360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828136" y="1568450"/>
            <a:ext cx="9554685" cy="4537075"/>
          </a:xfrm>
        </p:spPr>
        <p:txBody>
          <a:bodyPr rtlCol="0">
            <a:normAutofit fontScale="77500" lnSpcReduction="20000"/>
          </a:bodyPr>
          <a:lstStyle/>
          <a:p>
            <a:pPr defTabSz="914400" eaLnBrk="1" fontAlgn="auto" hangingPunct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altLang="zh-CN" sz="3200" dirty="0"/>
              <a:t>Matter are made of quarks and leptons:</a:t>
            </a:r>
            <a:endParaRPr lang="zh-CN" altLang="en-US" sz="3200" dirty="0"/>
          </a:p>
          <a:p>
            <a:pPr defTabSz="914400" eaLnBrk="1" fontAlgn="auto" hangingPunct="1">
              <a:lnSpc>
                <a:spcPct val="80000"/>
              </a:lnSpc>
              <a:defRPr/>
            </a:pPr>
            <a:endParaRPr lang="zh-CN" altLang="en-US" sz="3200" dirty="0"/>
          </a:p>
          <a:p>
            <a:pPr defTabSz="914400" eaLnBrk="1" fontAlgn="auto" hangingPunct="1">
              <a:lnSpc>
                <a:spcPct val="80000"/>
              </a:lnSpc>
              <a:defRPr/>
            </a:pPr>
            <a:endParaRPr lang="zh-CN" altLang="en-US" sz="3200" dirty="0"/>
          </a:p>
          <a:p>
            <a:pPr defTabSz="914400" eaLnBrk="1" fontAlgn="auto" hangingPunct="1">
              <a:lnSpc>
                <a:spcPct val="80000"/>
              </a:lnSpc>
              <a:defRPr/>
            </a:pPr>
            <a:endParaRPr lang="zh-CN" altLang="en-US" sz="3200" dirty="0"/>
          </a:p>
          <a:p>
            <a:pPr defTabSz="914400" eaLnBrk="1" fontAlgn="auto" hangingPunct="1">
              <a:lnSpc>
                <a:spcPct val="130000"/>
              </a:lnSpc>
              <a:spcBef>
                <a:spcPts val="0"/>
              </a:spcBef>
              <a:defRPr/>
            </a:pPr>
            <a:endParaRPr lang="en-US" altLang="zh-CN" sz="3200" dirty="0"/>
          </a:p>
          <a:p>
            <a:pPr defTabSz="914400" eaLnBrk="1" fontAlgn="auto" hangingPunct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altLang="zh-CN" sz="3200" dirty="0"/>
              <a:t>Interactions are mediated by particles</a:t>
            </a:r>
            <a:r>
              <a:rPr lang="zh-CN" altLang="en-US" sz="3200" dirty="0"/>
              <a:t>:</a:t>
            </a:r>
          </a:p>
          <a:p>
            <a:pPr defTabSz="914400" eaLnBrk="1" fontAlgn="auto" hangingPunct="1">
              <a:lnSpc>
                <a:spcPct val="130000"/>
              </a:lnSpc>
              <a:spcBef>
                <a:spcPts val="0"/>
              </a:spcBef>
              <a:buNone/>
              <a:defRPr/>
            </a:pPr>
            <a:r>
              <a:rPr lang="zh-CN" altLang="en-US" sz="3600" dirty="0">
                <a:solidFill>
                  <a:schemeClr val="hlink"/>
                </a:solidFill>
              </a:rPr>
              <a:t>     </a:t>
            </a:r>
            <a:r>
              <a:rPr lang="en-US" altLang="zh-CN" sz="3200" b="0" dirty="0"/>
              <a:t>photons</a:t>
            </a:r>
            <a:r>
              <a:rPr lang="zh-CN" altLang="en-US" sz="3200" b="0" dirty="0"/>
              <a:t>  —  </a:t>
            </a:r>
            <a:r>
              <a:rPr lang="en-US" altLang="zh-CN" sz="3200" b="0" dirty="0"/>
              <a:t> electromagnetic </a:t>
            </a:r>
            <a:r>
              <a:rPr lang="zh-CN" altLang="en-US" sz="3200" b="0" dirty="0"/>
              <a:t>     </a:t>
            </a:r>
          </a:p>
          <a:p>
            <a:pPr defTabSz="914400" eaLnBrk="1" fontAlgn="auto" hangingPunct="1">
              <a:lnSpc>
                <a:spcPct val="130000"/>
              </a:lnSpc>
              <a:spcBef>
                <a:spcPts val="0"/>
              </a:spcBef>
              <a:buNone/>
              <a:defRPr/>
            </a:pPr>
            <a:r>
              <a:rPr lang="zh-CN" altLang="en-US" sz="3200" b="0" dirty="0"/>
              <a:t>      </a:t>
            </a:r>
            <a:r>
              <a:rPr lang="en-US" altLang="zh-CN" sz="3200" b="0" dirty="0"/>
              <a:t>W</a:t>
            </a:r>
            <a:r>
              <a:rPr lang="en-US" altLang="zh-CN" sz="3200" b="0" baseline="30000" dirty="0"/>
              <a:t>±</a:t>
            </a:r>
            <a:r>
              <a:rPr lang="en-US" altLang="zh-CN" sz="3200" b="0" dirty="0"/>
              <a:t> &amp;</a:t>
            </a:r>
            <a:r>
              <a:rPr lang="zh-CN" altLang="en-US" sz="3200" b="0" dirty="0"/>
              <a:t> </a:t>
            </a:r>
            <a:r>
              <a:rPr lang="en-US" altLang="zh-CN" sz="3200" b="0" dirty="0"/>
              <a:t>Z   —   weak</a:t>
            </a:r>
            <a:endParaRPr lang="zh-CN" altLang="en-US" sz="3200" b="0" dirty="0"/>
          </a:p>
          <a:p>
            <a:pPr defTabSz="914400" eaLnBrk="1" fontAlgn="auto" hangingPunct="1">
              <a:lnSpc>
                <a:spcPct val="130000"/>
              </a:lnSpc>
              <a:spcBef>
                <a:spcPts val="0"/>
              </a:spcBef>
              <a:buNone/>
              <a:defRPr/>
            </a:pPr>
            <a:r>
              <a:rPr lang="zh-CN" altLang="en-US" sz="3200" b="0" dirty="0">
                <a:solidFill>
                  <a:schemeClr val="hlink"/>
                </a:solidFill>
              </a:rPr>
              <a:t>     </a:t>
            </a:r>
            <a:r>
              <a:rPr lang="en-US" altLang="zh-CN" sz="3200" b="0" dirty="0">
                <a:solidFill>
                  <a:schemeClr val="hlink"/>
                </a:solidFill>
              </a:rPr>
              <a:t> </a:t>
            </a:r>
            <a:r>
              <a:rPr lang="en-US" altLang="zh-CN" sz="3200" b="0" dirty="0"/>
              <a:t>Gluons</a:t>
            </a:r>
            <a:r>
              <a:rPr lang="zh-CN" altLang="en-US" sz="3200" b="0" dirty="0"/>
              <a:t>    —   </a:t>
            </a:r>
            <a:r>
              <a:rPr lang="en-US" altLang="zh-CN" sz="3200" b="0" dirty="0"/>
              <a:t>strong                            QCD</a:t>
            </a:r>
            <a:r>
              <a:rPr lang="en-US" altLang="zh-CN" sz="3200" b="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US" altLang="zh-CN" sz="3200" b="0" dirty="0"/>
          </a:p>
          <a:p>
            <a:pPr defTabSz="914400" eaLnBrk="1" fontAlgn="auto" hangingPunct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altLang="zh-CN" sz="3200" dirty="0"/>
              <a:t>Origin of mass: </a:t>
            </a:r>
            <a:r>
              <a:rPr lang="zh-CN" altLang="en-US" sz="3200" dirty="0"/>
              <a:t>     </a:t>
            </a:r>
          </a:p>
          <a:p>
            <a:pPr defTabSz="914400" eaLnBrk="1" fontAlgn="auto" hangingPunct="1">
              <a:lnSpc>
                <a:spcPct val="130000"/>
              </a:lnSpc>
              <a:buNone/>
              <a:defRPr/>
            </a:pPr>
            <a:r>
              <a:rPr lang="zh-CN" altLang="en-US" sz="3200" dirty="0"/>
              <a:t>      </a:t>
            </a:r>
            <a:r>
              <a:rPr lang="en-US" altLang="zh-CN" sz="3200" b="0" dirty="0">
                <a:solidFill>
                  <a:srgbClr val="CC0066"/>
                </a:solidFill>
              </a:rPr>
              <a:t>Higgs </a:t>
            </a:r>
            <a:endParaRPr lang="zh-CN" altLang="en-US" sz="3200" b="0" dirty="0">
              <a:solidFill>
                <a:srgbClr val="CC0066"/>
              </a:solidFill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585520" y="3917141"/>
            <a:ext cx="1968500" cy="7493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4265" b="1" i="0" u="none" strike="noStrike" kern="1200" cap="none" spc="0" normalizeH="0" baseline="0" noProof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Times New Roman" panose="02020603050405020304" pitchFamily="18" charset="0"/>
              <a:ea typeface="楷体_GB2312" charset="0"/>
              <a:cs typeface="楷体_GB2312" charset="0"/>
            </a:endParaRPr>
          </a:p>
        </p:txBody>
      </p:sp>
      <p:sp>
        <p:nvSpPr>
          <p:cNvPr id="369669" name="Text Box 7"/>
          <p:cNvSpPr txBox="1">
            <a:spLocks noChangeArrowheads="1"/>
          </p:cNvSpPr>
          <p:nvPr/>
        </p:nvSpPr>
        <p:spPr bwMode="auto">
          <a:xfrm>
            <a:off x="6995096" y="4010803"/>
            <a:ext cx="25463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313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defTabSz="91313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 defTabSz="91313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313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313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13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electroweak</a:t>
            </a:r>
            <a:endParaRPr kumimoji="1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369670" name="组 6"/>
          <p:cNvGrpSpPr/>
          <p:nvPr/>
        </p:nvGrpSpPr>
        <p:grpSpPr bwMode="auto">
          <a:xfrm>
            <a:off x="5844159" y="4061603"/>
            <a:ext cx="1150937" cy="457200"/>
            <a:chOff x="6248400" y="4034404"/>
            <a:chExt cx="1534585" cy="457200"/>
          </a:xfrm>
        </p:grpSpPr>
        <p:grpSp>
          <p:nvGrpSpPr>
            <p:cNvPr id="369676" name="组 5"/>
            <p:cNvGrpSpPr/>
            <p:nvPr/>
          </p:nvGrpSpPr>
          <p:grpSpPr bwMode="auto">
            <a:xfrm>
              <a:off x="6750050" y="4034404"/>
              <a:ext cx="1032935" cy="457200"/>
              <a:chOff x="6750050" y="4034404"/>
              <a:chExt cx="1032935" cy="457200"/>
            </a:xfrm>
          </p:grpSpPr>
          <p:sp>
            <p:nvSpPr>
              <p:cNvPr id="369678" name="Line 8"/>
              <p:cNvSpPr>
                <a:spLocks noChangeShapeType="1"/>
              </p:cNvSpPr>
              <p:nvPr/>
            </p:nvSpPr>
            <p:spPr bwMode="auto">
              <a:xfrm>
                <a:off x="7124701" y="4270905"/>
                <a:ext cx="65828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Tx/>
                  <a:buNone/>
                  <a:defRPr/>
                </a:pPr>
                <a:endPara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9679" name="Line 9"/>
              <p:cNvSpPr>
                <a:spLocks noChangeShapeType="1"/>
              </p:cNvSpPr>
              <p:nvPr/>
            </p:nvSpPr>
            <p:spPr bwMode="auto">
              <a:xfrm>
                <a:off x="7090833" y="4034404"/>
                <a:ext cx="0" cy="4572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Tx/>
                  <a:buNone/>
                  <a:defRPr/>
                </a:pPr>
                <a:endPara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9680" name="Line 10"/>
              <p:cNvSpPr>
                <a:spLocks noChangeShapeType="1"/>
              </p:cNvSpPr>
              <p:nvPr/>
            </p:nvSpPr>
            <p:spPr bwMode="auto">
              <a:xfrm flipH="1">
                <a:off x="6750050" y="4037721"/>
                <a:ext cx="374651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Tx/>
                  <a:buNone/>
                  <a:defRPr/>
                </a:pPr>
                <a:endPara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69677" name="Line 11"/>
            <p:cNvSpPr>
              <a:spLocks noChangeShapeType="1"/>
            </p:cNvSpPr>
            <p:nvPr/>
          </p:nvSpPr>
          <p:spPr bwMode="auto">
            <a:xfrm>
              <a:off x="6248400" y="4491604"/>
              <a:ext cx="84243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69671" name="Line 12"/>
          <p:cNvSpPr>
            <a:spLocks noChangeShapeType="1"/>
          </p:cNvSpPr>
          <p:nvPr/>
        </p:nvSpPr>
        <p:spPr bwMode="auto">
          <a:xfrm flipV="1">
            <a:off x="5842571" y="4892077"/>
            <a:ext cx="11525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5096445" y="3498041"/>
            <a:ext cx="184150" cy="6667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735" b="0" i="0" u="none" strike="noStrike" kern="1200" cap="none" spc="0" normalizeH="0" baseline="0" noProof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369673" name="Object 3"/>
          <p:cNvGraphicFramePr>
            <a:graphicFrameLocks noChangeAspect="1"/>
          </p:cNvGraphicFramePr>
          <p:nvPr/>
        </p:nvGraphicFramePr>
        <p:xfrm>
          <a:off x="4604320" y="1997871"/>
          <a:ext cx="1981200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11200" imgH="457200" progId="Equation.3">
                  <p:embed/>
                </p:oleObj>
              </mc:Choice>
              <mc:Fallback>
                <p:oleObj name="Equation" r:id="rId2" imgW="71120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4320" y="1997871"/>
                        <a:ext cx="1981200" cy="127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9674" name="Object 2"/>
          <p:cNvGraphicFramePr>
            <a:graphicFrameLocks noChangeAspect="1"/>
          </p:cNvGraphicFramePr>
          <p:nvPr/>
        </p:nvGraphicFramePr>
        <p:xfrm>
          <a:off x="2499295" y="2085183"/>
          <a:ext cx="1979612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39165" imgH="482600" progId="Equation.3">
                  <p:embed/>
                </p:oleObj>
              </mc:Choice>
              <mc:Fallback>
                <p:oleObj name="Equation" r:id="rId4" imgW="939165" imgH="482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9295" y="2085183"/>
                        <a:ext cx="1979612" cy="118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图片 1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287098" y="3882661"/>
            <a:ext cx="571847" cy="5642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020458" y="3882661"/>
            <a:ext cx="571847" cy="56426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285168" y="4644597"/>
            <a:ext cx="571847" cy="5642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780720" y="3874409"/>
            <a:ext cx="571847" cy="56426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7486772" y="1943530"/>
            <a:ext cx="1562997" cy="1747975"/>
            <a:chOff x="7463371" y="1749702"/>
            <a:chExt cx="1720501" cy="192412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463371" y="1749702"/>
              <a:ext cx="571847" cy="56426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680918" y="1985956"/>
              <a:ext cx="571847" cy="56426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882283" y="2237164"/>
              <a:ext cx="571847" cy="56426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8066315" y="2449859"/>
              <a:ext cx="571847" cy="56426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8250347" y="2663450"/>
              <a:ext cx="571847" cy="56426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8434379" y="2896867"/>
              <a:ext cx="571847" cy="564260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8612025" y="3109562"/>
              <a:ext cx="571847" cy="564260"/>
            </a:xfrm>
            <a:prstGeom prst="rect">
              <a:avLst/>
            </a:prstGeom>
          </p:spPr>
        </p:pic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917254" y="5541265"/>
            <a:ext cx="571847" cy="5642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705" y="1272296"/>
            <a:ext cx="2200361" cy="2424080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842689" y="5363605"/>
            <a:ext cx="2049292" cy="139239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1" name="组合 30"/>
          <p:cNvGrpSpPr/>
          <p:nvPr/>
        </p:nvGrpSpPr>
        <p:grpSpPr>
          <a:xfrm>
            <a:off x="4744263" y="5363605"/>
            <a:ext cx="2049292" cy="1392394"/>
            <a:chOff x="1038" y="1796"/>
            <a:chExt cx="7045" cy="6595"/>
          </a:xfrm>
        </p:grpSpPr>
        <p:pic>
          <p:nvPicPr>
            <p:cNvPr id="32" name="Picture 26" descr="C:\Users\admin\Desktop\0107014_01-A4-at-144-dpi.jpg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1038" y="1796"/>
              <a:ext cx="7045" cy="6595"/>
            </a:xfrm>
            <a:prstGeom prst="rect">
              <a:avLst/>
            </a:prstGeom>
            <a:noFill/>
            <a:effectLst>
              <a:glow rad="127000">
                <a:schemeClr val="accent1">
                  <a:alpha val="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7" descr="Thumbnail CERN-EX-0708002 tirage 01">
              <a:hlinkClick r:id="rId10"/>
            </p:cNvPr>
            <p:cNvPicPr>
              <a:picLocks noChangeAspect="1"/>
            </p:cNvPicPr>
            <p:nvPr/>
          </p:nvPicPr>
          <p:blipFill>
            <a:blip r:embed="rId11" cstate="screen"/>
            <a:stretch>
              <a:fillRect/>
            </a:stretch>
          </p:blipFill>
          <p:spPr>
            <a:xfrm>
              <a:off x="1038" y="5365"/>
              <a:ext cx="4514" cy="302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3"/>
          <p:cNvSpPr txBox="1"/>
          <p:nvPr/>
        </p:nvSpPr>
        <p:spPr>
          <a:xfrm>
            <a:off x="551384" y="290505"/>
            <a:ext cx="10999126" cy="354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EDR Example 1: SRF Cavities and Modules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219222" y="990316"/>
            <a:ext cx="4365663" cy="210721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1277" y="5556379"/>
            <a:ext cx="107511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EDR: a full 11 m-long cryomodule containing six 650 MHz 2-cell cavities will be built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43445" y="3179675"/>
            <a:ext cx="117813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TDR phase: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650MHz 2*cell short module and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1.3GHz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full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module has been completed, exceeding spec. </a:t>
            </a:r>
            <a:endParaRPr kumimoji="0" lang="en-GB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598" y="3744301"/>
            <a:ext cx="4141727" cy="17124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551" y="3823438"/>
            <a:ext cx="2376898" cy="15542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69" y="3808949"/>
            <a:ext cx="4117216" cy="15812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19536" y="6187211"/>
            <a:ext cx="83887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Status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：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construction started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4650863" y="990316"/>
            <a:ext cx="4365663" cy="2113731"/>
          </a:xfrm>
          <a:prstGeom prst="rect">
            <a:avLst/>
          </a:prstGeom>
        </p:spPr>
      </p:pic>
      <p:pic>
        <p:nvPicPr>
          <p:cNvPr id="16" name="图片 15"/>
          <p:cNvPicPr/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046385" y="1035936"/>
            <a:ext cx="3092561" cy="22804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16"/>
          <p:cNvSpPr/>
          <p:nvPr/>
        </p:nvSpPr>
        <p:spPr>
          <a:xfrm>
            <a:off x="9380170" y="871554"/>
            <a:ext cx="27446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High G High Q 1.3GHz 9-cell Cavity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FDB02A-97BA-4897-ABE7-10D0DF0B9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7F45B197-B33B-4064-97F3-2E072A916E41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40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34238"/>
            <a:ext cx="10515600" cy="716599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  <a:cs typeface="Arial" panose="020B0604020202020204" pitchFamily="34" charset="0"/>
              </a:rPr>
              <a:t>EDR Example 2: </a:t>
            </a:r>
            <a:r>
              <a:rPr lang="en-GB" altLang="zh-CN" sz="36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Higher Efficiency Klystrons </a:t>
            </a:r>
            <a:endParaRPr lang="zh-CN" altLang="en-US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Picture 2" descr="https://ihep.cas.cn/xwdt2022/rd/202402/W02024020662126323852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870252"/>
            <a:ext cx="2825502" cy="211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78601" y="3258978"/>
            <a:ext cx="581739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TDR phase: CW 800 kW klystron reached </a:t>
            </a:r>
            <a:r>
              <a:rPr kumimoji="0" lang="en-GB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effi</a:t>
            </a:r>
            <a:r>
              <a:rPr kumimoji="0" lang="en-GB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of ~78%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95400" y="6403660"/>
            <a:ext cx="10529938" cy="3683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In EDR:  </a:t>
            </a:r>
            <a:r>
              <a:rPr kumimoji="0" lang="en-US" alt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A full </a:t>
            </a:r>
            <a:r>
              <a:rPr kumimoji="0" lang="en-GB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Energy recovery Klystron aiming for an efficiency </a:t>
            </a:r>
            <a:r>
              <a:rPr kumimoji="0" lang="en-US" alt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&gt;</a:t>
            </a:r>
            <a:r>
              <a:rPr kumimoji="0" lang="en-GB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85%, construction will start soon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192" y="847092"/>
            <a:ext cx="2825502" cy="23577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638" y="2071556"/>
            <a:ext cx="3674933" cy="248107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261706" y="2188678"/>
            <a:ext cx="2058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Energy recovery Klystron: a test stand reached eff. of ~88%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02" y="3870901"/>
            <a:ext cx="3894358" cy="22261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7564" y="3870704"/>
            <a:ext cx="4003570" cy="222613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500AC6C-3A51-482B-8D00-E8ADCEA285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8826" y="837755"/>
            <a:ext cx="4446771" cy="115108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E3814E-3150-4DB5-9D65-6A6E22567D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847" y="904894"/>
            <a:ext cx="1567906" cy="10585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9A4CA85-DFEB-4AA6-B34C-F0975013D7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3031" y="5025274"/>
            <a:ext cx="3487291" cy="1274045"/>
          </a:xfrm>
          <a:prstGeom prst="rect">
            <a:avLst/>
          </a:prstGeom>
        </p:spPr>
      </p:pic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B394DD5-6A00-4043-BFCF-90B2840A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F15E9139-A00B-4B2A-98A6-095DC08F1345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41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/>
          <p:nvPr/>
        </p:nvSpPr>
        <p:spPr>
          <a:xfrm>
            <a:off x="818918" y="92058"/>
            <a:ext cx="10798707" cy="6596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EDR Example 3: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等线 Light" panose="02010600030101010101" pitchFamily="2" charset="-122"/>
                <a:cs typeface="+mj-cs"/>
              </a:rPr>
              <a:t>Automatic Production for Magnets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 Light" panose="02010600030101010101" pitchFamily="2" charset="-122"/>
              <a:cs typeface="+mj-cs"/>
            </a:endParaRPr>
          </a:p>
        </p:txBody>
      </p:sp>
      <p:sp>
        <p:nvSpPr>
          <p:cNvPr id="3" name="标题 6"/>
          <p:cNvSpPr txBox="1"/>
          <p:nvPr/>
        </p:nvSpPr>
        <p:spPr>
          <a:xfrm>
            <a:off x="7032104" y="4437112"/>
            <a:ext cx="3648163" cy="659643"/>
          </a:xfrm>
          <a:prstGeom prst="rect">
            <a:avLst/>
          </a:prstGeom>
        </p:spPr>
        <p:txBody>
          <a:bodyPr vert="horz" lIns="91418" tIns="45709" rIns="91418" bIns="45709" rtlCol="0" anchor="ctr">
            <a:normAutofit fontScale="5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rPr>
              <a:t>Thanks for your attention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14" y="1081715"/>
            <a:ext cx="10965042" cy="54130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34255" y="6457890"/>
            <a:ext cx="104411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Status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：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design completed and construction started, commissioning test next year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2314" y="753545"/>
            <a:ext cx="11136982" cy="7067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华文楷体" panose="02010600040101010101" charset="-122"/>
                <a:cs typeface="Times New Roman" panose="02020603050405020304" pitchFamily="18" charset="0"/>
              </a:rPr>
              <a:t>Starting from booster dipole magnet: ~15000 magnets needed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Can work 24h/day, 7days/week,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华文楷体" panose="02010600040101010101" charset="-122"/>
                <a:cs typeface="Times New Roman" panose="02020603050405020304" pitchFamily="18" charset="0"/>
              </a:rPr>
              <a:t>may reduce the cost by ~30-50%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9900F95-82F5-4940-9E71-E9C708795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F15E9139-A00B-4B2A-98A6-095DC08F1345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42</a:t>
            </a:fld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6"/>
          <p:cNvSpPr txBox="1"/>
          <p:nvPr/>
        </p:nvSpPr>
        <p:spPr>
          <a:xfrm>
            <a:off x="6168375" y="5998738"/>
            <a:ext cx="3648163" cy="659643"/>
          </a:xfrm>
          <a:prstGeom prst="rect">
            <a:avLst/>
          </a:prstGeom>
        </p:spPr>
        <p:txBody>
          <a:bodyPr vert="horz" lIns="91418" tIns="45709" rIns="91418" bIns="45709" rtlCol="0" anchor="ctr">
            <a:normAutofit fontScale="5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rPr>
              <a:t>Thanks for your attention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0" y="204984"/>
            <a:ext cx="12192000" cy="4801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EDR Example 4: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等线" panose="02010600030101010101" charset="-122"/>
                <a:cs typeface="Arial" panose="020B0604020202020204" pitchFamily="34" charset="0"/>
              </a:rPr>
              <a:t>Automatic Production for NEG Coated Vacuum Chamber</a:t>
            </a:r>
          </a:p>
        </p:txBody>
      </p:sp>
      <p:pic>
        <p:nvPicPr>
          <p:cNvPr id="4" name="图片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7" y="4385964"/>
            <a:ext cx="4216573" cy="1907542"/>
          </a:xfrm>
          <a:prstGeom prst="rect">
            <a:avLst/>
          </a:prstGeom>
        </p:spPr>
      </p:pic>
      <p:pic>
        <p:nvPicPr>
          <p:cNvPr id="6" name="内容占位符 4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t="20892" r="7210" b="28226"/>
          <a:stretch>
            <a:fillRect/>
          </a:stretch>
        </p:blipFill>
        <p:spPr>
          <a:xfrm>
            <a:off x="460036" y="1734227"/>
            <a:ext cx="6944810" cy="2060608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t="13666" r="7968" b="29446"/>
          <a:stretch>
            <a:fillRect/>
          </a:stretch>
        </p:blipFill>
        <p:spPr>
          <a:xfrm>
            <a:off x="4867799" y="4619769"/>
            <a:ext cx="3013621" cy="1435854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5323" r="5811" b="22926"/>
          <a:stretch>
            <a:fillRect/>
          </a:stretch>
        </p:blipFill>
        <p:spPr>
          <a:xfrm>
            <a:off x="8241490" y="4685526"/>
            <a:ext cx="3191123" cy="143585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39731" y="3789337"/>
            <a:ext cx="1837266" cy="27824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Cleaning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17707" y="3794325"/>
            <a:ext cx="2905509" cy="27824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Spraying heating film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658364" y="1526974"/>
            <a:ext cx="2905509" cy="27824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Assembling for NEG coating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941669" y="1515398"/>
            <a:ext cx="1786468" cy="27824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NEG coating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1057" y="1552342"/>
            <a:ext cx="4200080" cy="251265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867799" y="6190059"/>
            <a:ext cx="2905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AGV(Automatic Guided Vehicle) transport 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740629" y="6188375"/>
            <a:ext cx="2308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7-axis robot for assembling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400623" y="4083455"/>
            <a:ext cx="3191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NEG coating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facility by horizontal method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1721" y="6190059"/>
            <a:ext cx="30046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Production line of NEG coating, spraying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39639" y="4123506"/>
            <a:ext cx="3191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Layout  of production line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99456" y="6479139"/>
            <a:ext cx="8977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Status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：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design completed and construction started, , commissioning test next year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58488" y="698803"/>
            <a:ext cx="11136982" cy="7067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华文楷体" panose="02010600040101010101" charset="-122"/>
                <a:cs typeface="Times New Roman" panose="02020603050405020304" pitchFamily="18" charset="0"/>
              </a:rPr>
              <a:t>A total of 200 km needed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an work 24h/day, 7days/week,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华文楷体" panose="02010600040101010101" charset="-122"/>
                <a:cs typeface="Times New Roman" panose="02020603050405020304" pitchFamily="18" charset="0"/>
              </a:rPr>
              <a:t>may reduce the cost by ~30-50%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DDE9FD-096D-4815-8DD1-FF0E061D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FA6D32BF-07BA-49E9-953C-DC52C764DAEC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43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3213E18-C798-4D6C-9D38-092C8FE4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EDR R&amp;D for options: Polarization</a:t>
            </a:r>
            <a:endParaRPr lang="zh-CN" altLang="en-US" sz="280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00C3C36-55AD-44CC-92B7-199DD547E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fld id="{F15E9139-A00B-4B2A-98A6-095DC08F134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44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1ECEC1F-1B82-466A-B89F-99955C950ABE}"/>
              </a:ext>
            </a:extLst>
          </p:cNvPr>
          <p:cNvGrpSpPr/>
          <p:nvPr/>
        </p:nvGrpSpPr>
        <p:grpSpPr>
          <a:xfrm>
            <a:off x="6672543" y="1631845"/>
            <a:ext cx="4130114" cy="2864245"/>
            <a:chOff x="746686" y="921211"/>
            <a:chExt cx="7650628" cy="5015579"/>
          </a:xfrm>
        </p:grpSpPr>
        <p:pic>
          <p:nvPicPr>
            <p:cNvPr id="7" name="Picture 20">
              <a:extLst>
                <a:ext uri="{FF2B5EF4-FFF2-40B4-BE49-F238E27FC236}">
                  <a16:creationId xmlns:a16="http://schemas.microsoft.com/office/drawing/2014/main" id="{98DC3904-B77B-4B27-848B-7A0206517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46686" y="921211"/>
              <a:ext cx="7650628" cy="5015579"/>
            </a:xfrm>
            <a:prstGeom prst="rect">
              <a:avLst/>
            </a:prstGeom>
          </p:spPr>
        </p:pic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7CE3D24D-EC27-45CA-9F48-5A72D89C9F90}"/>
                </a:ext>
              </a:extLst>
            </p:cNvPr>
            <p:cNvSpPr/>
            <p:nvPr/>
          </p:nvSpPr>
          <p:spPr>
            <a:xfrm>
              <a:off x="2564667" y="972219"/>
              <a:ext cx="4824536" cy="95710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EEDE5E9F-EC89-4A75-B7BC-B6781F3D839A}"/>
                </a:ext>
              </a:extLst>
            </p:cNvPr>
            <p:cNvSpPr/>
            <p:nvPr/>
          </p:nvSpPr>
          <p:spPr>
            <a:xfrm>
              <a:off x="2420650" y="4130403"/>
              <a:ext cx="4359123" cy="175935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Down Arrow 10">
              <a:extLst>
                <a:ext uri="{FF2B5EF4-FFF2-40B4-BE49-F238E27FC236}">
                  <a16:creationId xmlns:a16="http://schemas.microsoft.com/office/drawing/2014/main" id="{CCCCE162-61F6-45B9-89DB-BEB391A728EC}"/>
                </a:ext>
              </a:extLst>
            </p:cNvPr>
            <p:cNvSpPr/>
            <p:nvPr/>
          </p:nvSpPr>
          <p:spPr>
            <a:xfrm>
              <a:off x="4508883" y="2145346"/>
              <a:ext cx="216024" cy="1872208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6">
            <a:extLst>
              <a:ext uri="{FF2B5EF4-FFF2-40B4-BE49-F238E27FC236}">
                <a16:creationId xmlns:a16="http://schemas.microsoft.com/office/drawing/2014/main" id="{5048187B-6E4F-4BA3-8D28-7E23427BA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25" y="1585462"/>
            <a:ext cx="4818578" cy="2944745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FCBA31D-CC56-4838-832A-F0228D0CC75F}"/>
              </a:ext>
            </a:extLst>
          </p:cNvPr>
          <p:cNvSpPr txBox="1">
            <a:spLocks/>
          </p:cNvSpPr>
          <p:nvPr/>
        </p:nvSpPr>
        <p:spPr bwMode="auto">
          <a:xfrm>
            <a:off x="839415" y="4527176"/>
            <a:ext cx="10590621" cy="216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2" tIns="45666" rIns="91332" bIns="45666" numCol="1" anchor="t" anchorCtr="0" compatLnSpc="1"/>
          <a:lstStyle>
            <a:lvl1pPr marL="342265" indent="-34226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315" indent="-28511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17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59829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486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14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6799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519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175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00" marR="0" lvl="0" indent="0" algn="l" defTabSz="914400" rtl="0" eaLnBrk="0" fontAlgn="base" latinLnBrk="0" hangingPunct="0">
              <a:lnSpc>
                <a:spcPct val="100000"/>
              </a:lnSpc>
              <a:spcBef>
                <a:spcPts val="32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Future Plan</a:t>
            </a:r>
          </a:p>
          <a:p>
            <a:pPr marL="216000" marR="0" lvl="0" indent="-215900" algn="l" defTabSz="914400" rtl="0" eaLnBrk="0" fontAlgn="base" latinLnBrk="0" hangingPunct="0">
              <a:lnSpc>
                <a:spcPct val="100000"/>
              </a:lnSpc>
              <a:spcBef>
                <a:spcPts val="32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Implement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 lattice design to accommodate polarized beams: spin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rotator,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wiggler,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Compton polarimeters, dumping ring and booster design, etc.</a:t>
            </a:r>
          </a:p>
          <a:p>
            <a:pPr marL="216000" marR="0" lvl="0" indent="-215900" algn="l" defTabSz="914400" rtl="0" eaLnBrk="0" fontAlgn="base" latinLnBrk="0" hangingPunct="0">
              <a:lnSpc>
                <a:spcPct val="100000"/>
              </a:lnSpc>
              <a:spcBef>
                <a:spcPts val="32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R&amp;D of equipment: Compton polarimeter, polarized electron sources, spin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rotator, etc.</a:t>
            </a:r>
          </a:p>
          <a:p>
            <a:pPr marL="216000" marR="0" lvl="0" indent="-215900" algn="l" defTabSz="914400" rtl="0" eaLnBrk="0" fontAlgn="base" latinLnBrk="0" hangingPunct="0">
              <a:lnSpc>
                <a:spcPct val="100000"/>
              </a:lnSpc>
              <a:spcBef>
                <a:spcPts val="32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Simulate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process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and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effects of errors</a:t>
            </a:r>
          </a:p>
          <a:p>
            <a:pPr marL="216000" marR="0" lvl="0" indent="-215900" algn="l" defTabSz="914400" rtl="0" eaLnBrk="0" fontAlgn="base" latinLnBrk="0" hangingPunct="0">
              <a:lnSpc>
                <a:spcPct val="100000"/>
              </a:lnSpc>
              <a:spcBef>
                <a:spcPts val="32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Carry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out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experiments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at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BEPCII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&amp;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HEPS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booster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9A4F1E5-003E-4EA6-BCC4-0D00C33243F5}"/>
              </a:ext>
            </a:extLst>
          </p:cNvPr>
          <p:cNvSpPr/>
          <p:nvPr/>
        </p:nvSpPr>
        <p:spPr>
          <a:xfrm>
            <a:off x="1776716" y="968101"/>
            <a:ext cx="8049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Both the transverse and longitudinal polarization are feasible</a:t>
            </a:r>
          </a:p>
        </p:txBody>
      </p:sp>
    </p:spTree>
    <p:extLst>
      <p:ext uri="{BB962C8B-B14F-4D97-AF65-F5344CB8AC3E}">
        <p14:creationId xmlns:p14="http://schemas.microsoft.com/office/powerpoint/2010/main" val="35168212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79376" y="1210323"/>
            <a:ext cx="6541380" cy="5328592"/>
          </a:xfrm>
        </p:spPr>
        <p:txBody>
          <a:bodyPr>
            <a:normAutofit fontScale="92500" lnSpcReduction="10000"/>
          </a:bodyPr>
          <a:lstStyle/>
          <a:p>
            <a:pPr marL="215900" indent="-215900">
              <a:spcBef>
                <a:spcPts val="300"/>
              </a:spcBef>
              <a:spcAft>
                <a:spcPts val="0"/>
              </a:spcAft>
            </a:pPr>
            <a:r>
              <a:rPr lang="en-US" altLang="zh-CN" sz="2600" dirty="0">
                <a:latin typeface="+mn-lt"/>
              </a:rPr>
              <a:t>Construct the underground tunnel in granite: minimum use of concrete and steel, re-use of granite, …</a:t>
            </a:r>
          </a:p>
          <a:p>
            <a:pPr marL="215900" indent="-215900">
              <a:spcBef>
                <a:spcPts val="300"/>
              </a:spcBef>
              <a:spcAft>
                <a:spcPts val="0"/>
              </a:spcAft>
            </a:pPr>
            <a:r>
              <a:rPr lang="en-US" altLang="zh-CN" sz="2600" dirty="0">
                <a:latin typeface="+mn-lt"/>
              </a:rPr>
              <a:t>Experience at HEPS</a:t>
            </a:r>
          </a:p>
          <a:p>
            <a:pPr marL="431800" lvl="1" indent="-215900">
              <a:lnSpc>
                <a:spcPct val="110000"/>
              </a:lnSpc>
              <a:spcBef>
                <a:spcPts val="300"/>
              </a:spcBef>
            </a:pPr>
            <a:r>
              <a:rPr lang="en-US" altLang="zh-CN" sz="2200" dirty="0">
                <a:latin typeface="+mn-lt"/>
              </a:rPr>
              <a:t>Solar panel: 10 MW </a:t>
            </a:r>
            <a:r>
              <a:rPr lang="en-US" altLang="zh-CN" sz="2200" dirty="0">
                <a:latin typeface="+mn-lt"/>
                <a:sym typeface="Wingdings" panose="05000000000000000000" pitchFamily="2" charset="2"/>
              </a:rPr>
              <a:t> 10% saving</a:t>
            </a:r>
          </a:p>
          <a:p>
            <a:pPr marL="431800" lvl="1" indent="-215900">
              <a:lnSpc>
                <a:spcPct val="110000"/>
              </a:lnSpc>
              <a:spcBef>
                <a:spcPts val="300"/>
              </a:spcBef>
            </a:pPr>
            <a:r>
              <a:rPr lang="en-US" altLang="zh-CN" sz="2200" dirty="0">
                <a:latin typeface="+mn-lt"/>
                <a:sym typeface="Wingdings" panose="05000000000000000000" pitchFamily="2" charset="2"/>
              </a:rPr>
              <a:t>Permanent magnet: 5.6 GWh saving/</a:t>
            </a:r>
            <a:r>
              <a:rPr lang="en-US" altLang="zh-CN" sz="2200" dirty="0" err="1">
                <a:latin typeface="+mn-lt"/>
                <a:sym typeface="Wingdings" panose="05000000000000000000" pitchFamily="2" charset="2"/>
              </a:rPr>
              <a:t>yr</a:t>
            </a:r>
            <a:endParaRPr lang="en-US" altLang="zh-CN" sz="2200" dirty="0">
              <a:latin typeface="+mn-lt"/>
              <a:sym typeface="Wingdings" panose="05000000000000000000" pitchFamily="2" charset="2"/>
            </a:endParaRPr>
          </a:p>
          <a:p>
            <a:pPr marL="431800" lvl="1" indent="-215900">
              <a:lnSpc>
                <a:spcPct val="110000"/>
              </a:lnSpc>
              <a:spcBef>
                <a:spcPts val="300"/>
              </a:spcBef>
            </a:pPr>
            <a:r>
              <a:rPr lang="en-US" altLang="zh-CN" sz="2200" dirty="0">
                <a:latin typeface="+mn-lt"/>
                <a:sym typeface="Wingdings" panose="05000000000000000000" pitchFamily="2" charset="2"/>
              </a:rPr>
              <a:t>Hot water(13 MW@42</a:t>
            </a:r>
            <a:r>
              <a:rPr lang="en-US" altLang="zh-CN" sz="2200" baseline="30000" dirty="0">
                <a:latin typeface="+mn-lt"/>
                <a:sym typeface="Wingdings" panose="05000000000000000000" pitchFamily="2" charset="2"/>
              </a:rPr>
              <a:t>o</a:t>
            </a:r>
            <a:r>
              <a:rPr lang="en-US" altLang="zh-CN" sz="2200" dirty="0">
                <a:latin typeface="+mn-lt"/>
                <a:sym typeface="Wingdings" panose="05000000000000000000" pitchFamily="2" charset="2"/>
              </a:rPr>
              <a:t>C) for heating</a:t>
            </a:r>
          </a:p>
          <a:p>
            <a:pPr marL="132080" indent="-215900">
              <a:spcBef>
                <a:spcPts val="300"/>
              </a:spcBef>
              <a:spcAft>
                <a:spcPts val="0"/>
              </a:spcAft>
            </a:pPr>
            <a:r>
              <a:rPr lang="en-US" altLang="zh-CN" sz="2600" dirty="0">
                <a:latin typeface="+mn-lt"/>
                <a:sym typeface="Wingdings" panose="05000000000000000000" pitchFamily="2" charset="2"/>
              </a:rPr>
              <a:t>R&amp;D for CEPC</a:t>
            </a:r>
          </a:p>
          <a:p>
            <a:pPr marL="431800" lvl="1" indent="-215900">
              <a:lnSpc>
                <a:spcPct val="110000"/>
              </a:lnSpc>
              <a:spcBef>
                <a:spcPts val="300"/>
              </a:spcBef>
            </a:pPr>
            <a:r>
              <a:rPr lang="en-US" altLang="zh-CN" sz="2200" dirty="0">
                <a:latin typeface="+mn-lt"/>
                <a:sym typeface="Wingdings" panose="05000000000000000000" pitchFamily="2" charset="2"/>
              </a:rPr>
              <a:t>High eff. Klystron, energy recovery Klystron, Solid State Transformer, permanent magnet, …  </a:t>
            </a:r>
          </a:p>
          <a:p>
            <a:pPr marL="431800" lvl="1" indent="-215900">
              <a:lnSpc>
                <a:spcPct val="110000"/>
              </a:lnSpc>
              <a:spcBef>
                <a:spcPts val="300"/>
              </a:spcBef>
            </a:pPr>
            <a:r>
              <a:rPr lang="en-US" altLang="zh-CN" sz="2200" dirty="0">
                <a:latin typeface="+mn-lt"/>
                <a:sym typeface="Wingdings" panose="05000000000000000000" pitchFamily="2" charset="2"/>
              </a:rPr>
              <a:t>Design and</a:t>
            </a:r>
            <a:r>
              <a:rPr lang="zh-CN" altLang="en-US" sz="2200" dirty="0"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zh-CN" sz="2200" dirty="0">
                <a:latin typeface="+mn-lt"/>
                <a:sym typeface="Wingdings" panose="05000000000000000000" pitchFamily="2" charset="2"/>
              </a:rPr>
              <a:t>R&amp;D</a:t>
            </a:r>
            <a:r>
              <a:rPr lang="zh-CN" altLang="en-US" sz="2200" dirty="0"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zh-CN" sz="2200" dirty="0">
                <a:latin typeface="+mn-lt"/>
                <a:sym typeface="Wingdings" panose="05000000000000000000" pitchFamily="2" charset="2"/>
              </a:rPr>
              <a:t>of</a:t>
            </a:r>
            <a:r>
              <a:rPr lang="zh-CN" altLang="en-US" sz="2200" dirty="0"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zh-CN" sz="2200" dirty="0">
                <a:latin typeface="+mn-lt"/>
                <a:sym typeface="Wingdings" panose="05000000000000000000" pitchFamily="2" charset="2"/>
              </a:rPr>
              <a:t>a “cooling-compressor + heating-pump system” to recover hot water in winter and cooling water in summer for use at HEPS</a:t>
            </a:r>
          </a:p>
          <a:p>
            <a:pPr marL="431800" lvl="1" indent="-215900">
              <a:lnSpc>
                <a:spcPct val="110000"/>
              </a:lnSpc>
              <a:spcBef>
                <a:spcPts val="300"/>
              </a:spcBef>
            </a:pPr>
            <a:r>
              <a:rPr lang="en-US" altLang="zh-CN" sz="2200" dirty="0">
                <a:latin typeface="+mn-lt"/>
                <a:sym typeface="Wingdings" panose="05000000000000000000" pitchFamily="2" charset="2"/>
              </a:rPr>
              <a:t>Continue to investigate power generator using low-T hot water </a:t>
            </a:r>
          </a:p>
          <a:p>
            <a:pPr marL="431800" lvl="1" indent="-215900">
              <a:spcBef>
                <a:spcPts val="600"/>
              </a:spcBef>
            </a:pPr>
            <a:endParaRPr lang="zh-CN" altLang="en-US" dirty="0">
              <a:latin typeface="+mn-lt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Efforts Towards a Green Accelerator</a:t>
            </a:r>
            <a:endParaRPr lang="zh-CN" altLang="en-US" sz="3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fld id="{F15E9139-A00B-4B2A-98A6-095DC08F134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45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412" y="1055527"/>
            <a:ext cx="3993640" cy="2247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99745" y="1068709"/>
            <a:ext cx="986767" cy="1147047"/>
          </a:xfrm>
          <a:prstGeom prst="rect">
            <a:avLst/>
          </a:prstGeom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7230840" y="2939740"/>
            <a:ext cx="3890912" cy="36917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</a:ln>
        </p:spPr>
        <p:txBody>
          <a:bodyPr wrap="square" lIns="121766" tIns="60884" rIns="121766" bIns="60884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2D3C47"/>
                </a:solidFill>
                <a:effectLst/>
                <a:uLnTx/>
                <a:uFillTx/>
                <a:latin typeface="Calibri"/>
                <a:ea typeface="仿宋" panose="02010609060101010101" pitchFamily="49" charset="-122"/>
                <a:cs typeface="+mn-cs"/>
              </a:rPr>
              <a:t>Solar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D3C47"/>
                </a:solidFill>
                <a:effectLst/>
                <a:uLnTx/>
                <a:uFillTx/>
                <a:latin typeface="Calibri"/>
                <a:ea typeface="仿宋" panose="02010609060101010101" pitchFamily="49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2D3C47"/>
                </a:solidFill>
                <a:effectLst/>
                <a:uLnTx/>
                <a:uFillTx/>
                <a:latin typeface="Calibri"/>
                <a:ea typeface="仿宋" panose="02010609060101010101" pitchFamily="49" charset="-122"/>
                <a:cs typeface="+mn-cs"/>
              </a:rPr>
              <a:t>panel on the roof of HEPS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2D3C47"/>
              </a:solidFill>
              <a:effectLst/>
              <a:uLnTx/>
              <a:uFillTx/>
              <a:latin typeface="Calibri"/>
              <a:ea typeface="仿宋" panose="02010609060101010101" pitchFamily="49" charset="-122"/>
              <a:cs typeface="+mn-cs"/>
            </a:endParaRPr>
          </a:p>
        </p:txBody>
      </p:sp>
      <p:pic>
        <p:nvPicPr>
          <p:cNvPr id="13" name="pic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64152" y="3429000"/>
            <a:ext cx="3191771" cy="339730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503" y="209387"/>
            <a:ext cx="11521280" cy="68761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Calibri" panose="020F0502020204030204" pitchFamily="34" charset="0"/>
              </a:rPr>
              <a:t>CEPC Detector</a:t>
            </a:r>
            <a:r>
              <a:rPr lang="zh-CN" altLang="en-US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Calibri" panose="020F0502020204030204" pitchFamily="34" charset="0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Calibri" panose="020F0502020204030204" pitchFamily="34" charset="0"/>
              </a:rPr>
              <a:t>Reference Detector TDR</a:t>
            </a:r>
            <a:endParaRPr lang="zh-CN" altLang="en-US" b="1" dirty="0">
              <a:latin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38CE38C-5263-4958-94D4-A2DE1EBC3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317" y="981755"/>
            <a:ext cx="3926466" cy="547988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C5F148E-34B1-495E-B9FC-62F6DF463EB5}"/>
              </a:ext>
            </a:extLst>
          </p:cNvPr>
          <p:cNvSpPr/>
          <p:nvPr/>
        </p:nvSpPr>
        <p:spPr>
          <a:xfrm>
            <a:off x="8472264" y="2852936"/>
            <a:ext cx="31390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Draft, to be published soon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~ 100 institutions involved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13C045-C22A-4B18-8F33-063FC1B5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B303E1D4-5D50-476C-BD46-EC6B360721A0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46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7F7AF41-3F95-4E2E-A957-F6DC9D4244F8}"/>
              </a:ext>
            </a:extLst>
          </p:cNvPr>
          <p:cNvGrpSpPr/>
          <p:nvPr/>
        </p:nvGrpSpPr>
        <p:grpSpPr>
          <a:xfrm>
            <a:off x="219544" y="1246747"/>
            <a:ext cx="7439800" cy="4362068"/>
            <a:chOff x="385512" y="912008"/>
            <a:chExt cx="8816780" cy="4576015"/>
          </a:xfrm>
        </p:grpSpPr>
        <p:grpSp>
          <p:nvGrpSpPr>
            <p:cNvPr id="9" name="Group 32">
              <a:extLst>
                <a:ext uri="{FF2B5EF4-FFF2-40B4-BE49-F238E27FC236}">
                  <a16:creationId xmlns:a16="http://schemas.microsoft.com/office/drawing/2014/main" id="{9DBA806F-D0BA-4392-BC50-7511CD3BA09E}"/>
                </a:ext>
              </a:extLst>
            </p:cNvPr>
            <p:cNvGrpSpPr/>
            <p:nvPr/>
          </p:nvGrpSpPr>
          <p:grpSpPr>
            <a:xfrm>
              <a:off x="872078" y="1893958"/>
              <a:ext cx="4143953" cy="3594065"/>
              <a:chOff x="1143000" y="1788481"/>
              <a:chExt cx="5525271" cy="4792088"/>
            </a:xfrm>
          </p:grpSpPr>
          <p:pic>
            <p:nvPicPr>
              <p:cNvPr id="23" name="Picture 20">
                <a:extLst>
                  <a:ext uri="{FF2B5EF4-FFF2-40B4-BE49-F238E27FC236}">
                    <a16:creationId xmlns:a16="http://schemas.microsoft.com/office/drawing/2014/main" id="{7058C19D-6D17-41A2-BF5D-5C7BCC8112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/>
              <a:stretch>
                <a:fillRect/>
              </a:stretch>
            </p:blipFill>
            <p:spPr>
              <a:xfrm>
                <a:off x="1143000" y="1788481"/>
                <a:ext cx="5525271" cy="4324954"/>
              </a:xfrm>
              <a:prstGeom prst="rect">
                <a:avLst/>
              </a:prstGeom>
            </p:spPr>
          </p:pic>
          <p:cxnSp>
            <p:nvCxnSpPr>
              <p:cNvPr id="24" name="Straight Arrow Connector 8">
                <a:extLst>
                  <a:ext uri="{FF2B5EF4-FFF2-40B4-BE49-F238E27FC236}">
                    <a16:creationId xmlns:a16="http://schemas.microsoft.com/office/drawing/2014/main" id="{A9CEC825-4870-4FC9-B2AA-CDE91140C563}"/>
                  </a:ext>
                </a:extLst>
              </p:cNvPr>
              <p:cNvCxnSpPr/>
              <p:nvPr/>
            </p:nvCxnSpPr>
            <p:spPr>
              <a:xfrm flipH="1" flipV="1">
                <a:off x="3886200" y="3962400"/>
                <a:ext cx="1266340" cy="225224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9">
                <a:extLst>
                  <a:ext uri="{FF2B5EF4-FFF2-40B4-BE49-F238E27FC236}">
                    <a16:creationId xmlns:a16="http://schemas.microsoft.com/office/drawing/2014/main" id="{397820A1-4296-40A4-829D-D9DA7FDB33A9}"/>
                  </a:ext>
                </a:extLst>
              </p:cNvPr>
              <p:cNvCxnSpPr>
                <a:stCxn id="28" idx="0"/>
              </p:cNvCxnSpPr>
              <p:nvPr/>
            </p:nvCxnSpPr>
            <p:spPr>
              <a:xfrm flipH="1" flipV="1">
                <a:off x="3436200" y="4799556"/>
                <a:ext cx="425769" cy="141404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10">
                <a:extLst>
                  <a:ext uri="{FF2B5EF4-FFF2-40B4-BE49-F238E27FC236}">
                    <a16:creationId xmlns:a16="http://schemas.microsoft.com/office/drawing/2014/main" id="{142ED77A-F21E-4DB1-9040-5035175C43BD}"/>
                  </a:ext>
                </a:extLst>
              </p:cNvPr>
              <p:cNvCxnSpPr/>
              <p:nvPr/>
            </p:nvCxnSpPr>
            <p:spPr>
              <a:xfrm flipV="1">
                <a:off x="2368901" y="5791200"/>
                <a:ext cx="408864" cy="43357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14">
                <a:extLst>
                  <a:ext uri="{FF2B5EF4-FFF2-40B4-BE49-F238E27FC236}">
                    <a16:creationId xmlns:a16="http://schemas.microsoft.com/office/drawing/2014/main" id="{1BAACE6A-091A-4183-BA16-9E4FDAAEFC5D}"/>
                  </a:ext>
                </a:extLst>
              </p:cNvPr>
              <p:cNvSpPr/>
              <p:nvPr/>
            </p:nvSpPr>
            <p:spPr>
              <a:xfrm>
                <a:off x="1722830" y="6213599"/>
                <a:ext cx="1550656" cy="3659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altLang="zh-CN" sz="11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Muon+Yoke</a:t>
                </a:r>
                <a:endPara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43">
                <a:extLst>
                  <a:ext uri="{FF2B5EF4-FFF2-40B4-BE49-F238E27FC236}">
                    <a16:creationId xmlns:a16="http://schemas.microsoft.com/office/drawing/2014/main" id="{385353C3-8AAA-4638-A0FD-F0E36F91DD8F}"/>
                  </a:ext>
                </a:extLst>
              </p:cNvPr>
              <p:cNvSpPr txBox="1"/>
              <p:nvPr/>
            </p:nvSpPr>
            <p:spPr>
              <a:xfrm>
                <a:off x="3177825" y="6213599"/>
                <a:ext cx="1368286" cy="365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Si Tracker</a:t>
                </a:r>
              </a:p>
            </p:txBody>
          </p:sp>
          <p:sp>
            <p:nvSpPr>
              <p:cNvPr id="29" name="TextBox 46">
                <a:extLst>
                  <a:ext uri="{FF2B5EF4-FFF2-40B4-BE49-F238E27FC236}">
                    <a16:creationId xmlns:a16="http://schemas.microsoft.com/office/drawing/2014/main" id="{7D49560A-A8B2-4AE6-AEB0-E172002CBB75}"/>
                  </a:ext>
                </a:extLst>
              </p:cNvPr>
              <p:cNvSpPr txBox="1"/>
              <p:nvPr/>
            </p:nvSpPr>
            <p:spPr>
              <a:xfrm>
                <a:off x="4702858" y="6214647"/>
                <a:ext cx="1244171" cy="365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Si Vertex</a:t>
                </a:r>
              </a:p>
            </p:txBody>
          </p:sp>
          <p:cxnSp>
            <p:nvCxnSpPr>
              <p:cNvPr id="30" name="Straight Arrow Connector 36">
                <a:extLst>
                  <a:ext uri="{FF2B5EF4-FFF2-40B4-BE49-F238E27FC236}">
                    <a16:creationId xmlns:a16="http://schemas.microsoft.com/office/drawing/2014/main" id="{6BA12549-E78B-4DA9-8241-E7DEEB8BA9F3}"/>
                  </a:ext>
                </a:extLst>
              </p:cNvPr>
              <p:cNvCxnSpPr>
                <a:stCxn id="28" idx="0"/>
              </p:cNvCxnSpPr>
              <p:nvPr/>
            </p:nvCxnSpPr>
            <p:spPr>
              <a:xfrm flipH="1" flipV="1">
                <a:off x="3817246" y="4191000"/>
                <a:ext cx="44723" cy="2022599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42">
                <a:extLst>
                  <a:ext uri="{FF2B5EF4-FFF2-40B4-BE49-F238E27FC236}">
                    <a16:creationId xmlns:a16="http://schemas.microsoft.com/office/drawing/2014/main" id="{E190AE1C-9F2D-4D6F-BC93-447B810290BA}"/>
                  </a:ext>
                </a:extLst>
              </p:cNvPr>
              <p:cNvCxnSpPr/>
              <p:nvPr/>
            </p:nvCxnSpPr>
            <p:spPr>
              <a:xfrm flipH="1" flipV="1">
                <a:off x="1322769" y="5117813"/>
                <a:ext cx="1037642" cy="1106959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9E60AD38-776D-4657-9117-D1C47B3579CC}"/>
                </a:ext>
              </a:extLst>
            </p:cNvPr>
            <p:cNvSpPr/>
            <p:nvPr/>
          </p:nvSpPr>
          <p:spPr>
            <a:xfrm>
              <a:off x="5382212" y="1066947"/>
              <a:ext cx="2285708" cy="274441"/>
            </a:xfrm>
            <a:prstGeom prst="rect">
              <a:avLst/>
            </a:prstGeom>
            <a:solidFill>
              <a:srgbClr val="EA58EE"/>
            </a:solidFill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CFFCC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Solenoid Magnet (3T / 2T )</a:t>
              </a:r>
            </a:p>
          </p:txBody>
        </p:sp>
        <p:cxnSp>
          <p:nvCxnSpPr>
            <p:cNvPr id="11" name="Straight Arrow Connector 12">
              <a:extLst>
                <a:ext uri="{FF2B5EF4-FFF2-40B4-BE49-F238E27FC236}">
                  <a16:creationId xmlns:a16="http://schemas.microsoft.com/office/drawing/2014/main" id="{B804A1DB-C4BD-4661-B120-CAE48304EB15}"/>
                </a:ext>
              </a:extLst>
            </p:cNvPr>
            <p:cNvCxnSpPr/>
            <p:nvPr/>
          </p:nvCxnSpPr>
          <p:spPr>
            <a:xfrm>
              <a:off x="1557877" y="1658306"/>
              <a:ext cx="502844" cy="73473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28">
              <a:extLst>
                <a:ext uri="{FF2B5EF4-FFF2-40B4-BE49-F238E27FC236}">
                  <a16:creationId xmlns:a16="http://schemas.microsoft.com/office/drawing/2014/main" id="{24CB1B31-B906-4FB3-A7F3-AFB0BF50F3FD}"/>
                </a:ext>
              </a:extLst>
            </p:cNvPr>
            <p:cNvCxnSpPr>
              <a:stCxn id="10" idx="1"/>
            </p:cNvCxnSpPr>
            <p:nvPr/>
          </p:nvCxnSpPr>
          <p:spPr>
            <a:xfrm flipH="1">
              <a:off x="3879236" y="1204168"/>
              <a:ext cx="1502975" cy="143811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38">
              <a:extLst>
                <a:ext uri="{FF2B5EF4-FFF2-40B4-BE49-F238E27FC236}">
                  <a16:creationId xmlns:a16="http://schemas.microsoft.com/office/drawing/2014/main" id="{A5284C0D-86D6-48E9-A9CC-8D43D2C8333C}"/>
                </a:ext>
              </a:extLst>
            </p:cNvPr>
            <p:cNvSpPr txBox="1"/>
            <p:nvPr/>
          </p:nvSpPr>
          <p:spPr>
            <a:xfrm>
              <a:off x="5476541" y="2469017"/>
              <a:ext cx="2578262" cy="274441"/>
            </a:xfrm>
            <a:prstGeom prst="rect">
              <a:avLst/>
            </a:prstGeom>
            <a:solidFill>
              <a:srgbClr val="008E40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CCC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Transverse Crystal bar ECAL </a:t>
              </a:r>
            </a:p>
          </p:txBody>
        </p:sp>
        <p:cxnSp>
          <p:nvCxnSpPr>
            <p:cNvPr id="14" name="Straight Arrow Connector 39">
              <a:extLst>
                <a:ext uri="{FF2B5EF4-FFF2-40B4-BE49-F238E27FC236}">
                  <a16:creationId xmlns:a16="http://schemas.microsoft.com/office/drawing/2014/main" id="{F2AE87B4-63B6-4A58-BBEC-2A49D0F15978}"/>
                </a:ext>
              </a:extLst>
            </p:cNvPr>
            <p:cNvCxnSpPr>
              <a:stCxn id="13" idx="1"/>
            </p:cNvCxnSpPr>
            <p:nvPr/>
          </p:nvCxnSpPr>
          <p:spPr>
            <a:xfrm flipH="1">
              <a:off x="3826553" y="2606238"/>
              <a:ext cx="1649987" cy="18472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47">
              <a:extLst>
                <a:ext uri="{FF2B5EF4-FFF2-40B4-BE49-F238E27FC236}">
                  <a16:creationId xmlns:a16="http://schemas.microsoft.com/office/drawing/2014/main" id="{FF465F82-9D25-416A-8843-21C0338080BA}"/>
                </a:ext>
              </a:extLst>
            </p:cNvPr>
            <p:cNvCxnSpPr>
              <a:stCxn id="16" idx="1"/>
            </p:cNvCxnSpPr>
            <p:nvPr/>
          </p:nvCxnSpPr>
          <p:spPr>
            <a:xfrm flipH="1" flipV="1">
              <a:off x="3826553" y="4042936"/>
              <a:ext cx="1287010" cy="229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7B4E73B4-D16F-4329-A4F5-F396B82EA615}"/>
                </a:ext>
              </a:extLst>
            </p:cNvPr>
            <p:cNvSpPr txBox="1"/>
            <p:nvPr/>
          </p:nvSpPr>
          <p:spPr>
            <a:xfrm>
              <a:off x="5113563" y="3928615"/>
              <a:ext cx="2887912" cy="274441"/>
            </a:xfrm>
            <a:prstGeom prst="rect">
              <a:avLst/>
            </a:prstGeom>
            <a:solidFill>
              <a:srgbClr val="FFCCFF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A Drift chamber optimized for PID</a:t>
              </a:r>
            </a:p>
          </p:txBody>
        </p:sp>
        <p:cxnSp>
          <p:nvCxnSpPr>
            <p:cNvPr id="17" name="Straight Arrow Connector 40">
              <a:extLst>
                <a:ext uri="{FF2B5EF4-FFF2-40B4-BE49-F238E27FC236}">
                  <a16:creationId xmlns:a16="http://schemas.microsoft.com/office/drawing/2014/main" id="{99E7E5AB-4F99-4BFB-9AE0-D549EF326CE3}"/>
                </a:ext>
              </a:extLst>
            </p:cNvPr>
            <p:cNvCxnSpPr>
              <a:stCxn id="13" idx="1"/>
            </p:cNvCxnSpPr>
            <p:nvPr/>
          </p:nvCxnSpPr>
          <p:spPr>
            <a:xfrm flipH="1">
              <a:off x="4064353" y="2606238"/>
              <a:ext cx="1412187" cy="42963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70FC80C0-48BE-4EDE-933C-DF07ADE53AC4}"/>
                </a:ext>
              </a:extLst>
            </p:cNvPr>
            <p:cNvSpPr txBox="1"/>
            <p:nvPr/>
          </p:nvSpPr>
          <p:spPr>
            <a:xfrm>
              <a:off x="5364087" y="1556792"/>
              <a:ext cx="3838205" cy="874446"/>
            </a:xfrm>
            <a:prstGeom prst="rect">
              <a:avLst/>
            </a:prstGeom>
            <a:noFill/>
            <a:ln w="25400">
              <a:solidFill>
                <a:srgbClr val="FF33CC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Advantage: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HCAL absorbers act as the return yoke.</a:t>
              </a:r>
            </a:p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Challenges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: thin enough magnet not to affect the jet resolution; stability</a:t>
              </a:r>
            </a:p>
          </p:txBody>
        </p:sp>
        <p:sp>
          <p:nvSpPr>
            <p:cNvPr id="19" name="TextBox 34">
              <a:extLst>
                <a:ext uri="{FF2B5EF4-FFF2-40B4-BE49-F238E27FC236}">
                  <a16:creationId xmlns:a16="http://schemas.microsoft.com/office/drawing/2014/main" id="{3FEEA9C9-9880-49E2-9C34-5DA147664005}"/>
                </a:ext>
              </a:extLst>
            </p:cNvPr>
            <p:cNvSpPr txBox="1"/>
            <p:nvPr/>
          </p:nvSpPr>
          <p:spPr>
            <a:xfrm>
              <a:off x="5364067" y="2952812"/>
              <a:ext cx="3838205" cy="874446"/>
            </a:xfrm>
            <a:prstGeom prst="rect">
              <a:avLst/>
            </a:prstGeom>
            <a:noFill/>
            <a:ln w="25400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Advantage: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good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e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宋体" panose="02010600030101010101" pitchFamily="2" charset="-122"/>
                  <a:cs typeface="+mn-cs"/>
                </a:rPr>
                <a:t>/g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energy resolution ~ 3%/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/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Symbol" panose="05050102010706020507" pitchFamily="18" charset="2"/>
                </a:rPr>
                <a:t>E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, 2D readout + timing for 3D PFA capabilities</a:t>
              </a:r>
            </a:p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Challenges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: 3D shower reconstruction for PFA</a:t>
              </a:r>
            </a:p>
          </p:txBody>
        </p:sp>
        <p:sp>
          <p:nvSpPr>
            <p:cNvPr id="20" name="TextBox 35">
              <a:extLst>
                <a:ext uri="{FF2B5EF4-FFF2-40B4-BE49-F238E27FC236}">
                  <a16:creationId xmlns:a16="http://schemas.microsoft.com/office/drawing/2014/main" id="{EE7EEDC7-FD23-425A-B8CB-61793B3BF856}"/>
                </a:ext>
              </a:extLst>
            </p:cNvPr>
            <p:cNvSpPr txBox="1"/>
            <p:nvPr/>
          </p:nvSpPr>
          <p:spPr>
            <a:xfrm>
              <a:off x="5342555" y="4428655"/>
              <a:ext cx="3492743" cy="696865"/>
            </a:xfrm>
            <a:prstGeom prst="rect">
              <a:avLst/>
            </a:prstGeom>
            <a:noFill/>
            <a:ln w="25400">
              <a:solidFill>
                <a:srgbClr val="FF99FF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Advantage: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improve Si tracking, good PID</a:t>
              </a:r>
            </a:p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Challenges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: suitable for high event rate; good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dN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/dx for sufficient PID power</a:t>
              </a:r>
            </a:p>
          </p:txBody>
        </p:sp>
        <p:sp>
          <p:nvSpPr>
            <p:cNvPr id="21" name="Rectangle 37">
              <a:extLst>
                <a:ext uri="{FF2B5EF4-FFF2-40B4-BE49-F238E27FC236}">
                  <a16:creationId xmlns:a16="http://schemas.microsoft.com/office/drawing/2014/main" id="{DA8AB267-1EE2-47FE-BAB4-297F838C5D2E}"/>
                </a:ext>
              </a:extLst>
            </p:cNvPr>
            <p:cNvSpPr/>
            <p:nvPr/>
          </p:nvSpPr>
          <p:spPr>
            <a:xfrm>
              <a:off x="385512" y="1219725"/>
              <a:ext cx="1571426" cy="452021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Scint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Glass/Steel</a:t>
              </a:r>
            </a:p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PFA HCAL</a:t>
              </a:r>
            </a:p>
          </p:txBody>
        </p:sp>
        <p:sp>
          <p:nvSpPr>
            <p:cNvPr id="22" name="TextBox 41">
              <a:extLst>
                <a:ext uri="{FF2B5EF4-FFF2-40B4-BE49-F238E27FC236}">
                  <a16:creationId xmlns:a16="http://schemas.microsoft.com/office/drawing/2014/main" id="{89E0AE7E-7DF6-4449-BD11-9FF569A21E2C}"/>
                </a:ext>
              </a:extLst>
            </p:cNvPr>
            <p:cNvSpPr txBox="1"/>
            <p:nvPr/>
          </p:nvSpPr>
          <p:spPr>
            <a:xfrm>
              <a:off x="1998256" y="912008"/>
              <a:ext cx="2783898" cy="98476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Advantage: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Higher sampling ratio for better energy resolution ~ 35%/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Symbol" panose="05050102010706020507" pitchFamily="18" charset="2"/>
                </a:rPr>
                <a:t>E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Challenges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: Light yield, transparency, mass production.</a:t>
              </a: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3BEF31-F36D-4172-9DB2-D363CF849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85" y="299575"/>
            <a:ext cx="106584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+mn-lt"/>
              </a:rPr>
              <a:t>Vertex and Silicon Tracker</a:t>
            </a:r>
            <a:endParaRPr lang="zh-CN" alt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EBB8D52-A086-42F8-A4C6-E81A2EE3B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43" y="4041016"/>
            <a:ext cx="1668507" cy="2637585"/>
          </a:xfrm>
          <a:prstGeom prst="rect">
            <a:avLst/>
          </a:prstGeom>
        </p:spPr>
      </p:pic>
      <p:sp>
        <p:nvSpPr>
          <p:cNvPr id="9" name="内容占位符 8">
            <a:extLst>
              <a:ext uri="{FF2B5EF4-FFF2-40B4-BE49-F238E27FC236}">
                <a16:creationId xmlns:a16="http://schemas.microsoft.com/office/drawing/2014/main" id="{1315176C-4509-460A-8E27-B7CD77E4F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551" y="1111906"/>
            <a:ext cx="6992295" cy="1597014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200" dirty="0"/>
              <a:t>Vertex: MAPS silicon sensors bend to a tube, for</a:t>
            </a:r>
            <a:r>
              <a:rPr lang="en-US" altLang="zh-CN" sz="2200" dirty="0">
                <a:latin typeface="Symbol" panose="05050102010706020507" pitchFamily="18" charset="2"/>
              </a:rPr>
              <a:t> s</a:t>
            </a:r>
            <a:r>
              <a:rPr lang="en-US" altLang="zh-CN" sz="2200" dirty="0"/>
              <a:t> of 5 </a:t>
            </a:r>
            <a:r>
              <a:rPr lang="en-US" altLang="zh-CN" sz="2200" dirty="0">
                <a:latin typeface="Symbol" panose="05050102010706020507" pitchFamily="18" charset="2"/>
              </a:rPr>
              <a:t>m</a:t>
            </a:r>
            <a:r>
              <a:rPr lang="en-US" altLang="zh-CN" sz="2200" dirty="0"/>
              <a:t>m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200" dirty="0"/>
              <a:t>20 m</a:t>
            </a:r>
            <a:r>
              <a:rPr lang="en-US" altLang="zh-CN" sz="2200" baseline="30000" dirty="0"/>
              <a:t>2</a:t>
            </a:r>
            <a:r>
              <a:rPr lang="en-US" altLang="zh-CN" sz="2200" dirty="0"/>
              <a:t> Inner tracker using</a:t>
            </a:r>
            <a:r>
              <a:rPr lang="en-US" altLang="zh-CN" sz="2200" baseline="30000" dirty="0"/>
              <a:t> </a:t>
            </a:r>
            <a:r>
              <a:rPr lang="en-US" altLang="zh-CN" sz="2200" dirty="0"/>
              <a:t>HV-CMOS pixel for </a:t>
            </a:r>
            <a:r>
              <a:rPr lang="en-US" altLang="zh-CN" sz="2200" dirty="0">
                <a:latin typeface="Symbol" panose="05050102010706020507" pitchFamily="18" charset="2"/>
              </a:rPr>
              <a:t>s</a:t>
            </a:r>
            <a:r>
              <a:rPr lang="en-US" altLang="zh-CN" sz="2200" dirty="0"/>
              <a:t> &lt;</a:t>
            </a:r>
            <a:r>
              <a:rPr lang="el-GR" altLang="zh-CN" sz="2200" dirty="0"/>
              <a:t>10 μ</a:t>
            </a:r>
            <a:r>
              <a:rPr lang="en-US" altLang="zh-CN" sz="2200" dirty="0"/>
              <a:t>m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200" dirty="0"/>
              <a:t>80 m</a:t>
            </a:r>
            <a:r>
              <a:rPr lang="en-US" altLang="zh-CN" sz="2200" baseline="30000" dirty="0"/>
              <a:t>2</a:t>
            </a:r>
            <a:r>
              <a:rPr lang="en-US" altLang="zh-CN" sz="2200" dirty="0"/>
              <a:t> outer tracker using AC-LGAD strips for </a:t>
            </a:r>
            <a:r>
              <a:rPr lang="en-US" altLang="zh-CN" sz="2200" dirty="0">
                <a:latin typeface="Symbol" panose="05050102010706020507" pitchFamily="18" charset="2"/>
              </a:rPr>
              <a:t>s</a:t>
            </a:r>
            <a:r>
              <a:rPr lang="en-US" altLang="zh-CN" sz="2200" dirty="0"/>
              <a:t>&lt;</a:t>
            </a:r>
            <a:r>
              <a:rPr lang="el-GR" altLang="zh-CN" sz="2200" dirty="0"/>
              <a:t>10 μ</a:t>
            </a:r>
            <a:r>
              <a:rPr lang="en-US" altLang="zh-CN" sz="2200" dirty="0"/>
              <a:t>m, </a:t>
            </a:r>
            <a:r>
              <a:rPr lang="en-US" altLang="zh-CN" sz="2200" dirty="0" err="1">
                <a:latin typeface="Symbol" panose="05050102010706020507" pitchFamily="18" charset="2"/>
              </a:rPr>
              <a:t>s</a:t>
            </a:r>
            <a:r>
              <a:rPr lang="en-US" altLang="zh-CN" sz="2200" baseline="-25000" dirty="0" err="1"/>
              <a:t>t</a:t>
            </a:r>
            <a:r>
              <a:rPr lang="en-US" altLang="zh-CN" sz="2200" dirty="0"/>
              <a:t>&lt;50 </a:t>
            </a:r>
            <a:r>
              <a:rPr lang="en-US" altLang="zh-CN" sz="2200" dirty="0" err="1"/>
              <a:t>ps</a:t>
            </a:r>
            <a:endParaRPr lang="en-US" altLang="zh-CN" sz="22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200" dirty="0"/>
              <a:t>TPC for tracking and PID for </a:t>
            </a:r>
            <a:r>
              <a:rPr lang="en-US" altLang="zh-CN" sz="2200" dirty="0">
                <a:latin typeface="Symbol" panose="05050102010706020507" pitchFamily="18" charset="2"/>
              </a:rPr>
              <a:t>s</a:t>
            </a:r>
            <a:r>
              <a:rPr lang="en-US" altLang="zh-CN" sz="2200" dirty="0"/>
              <a:t>&lt;150 um, </a:t>
            </a:r>
            <a:r>
              <a:rPr lang="en-US" altLang="zh-CN" sz="2200" dirty="0" err="1"/>
              <a:t>dN</a:t>
            </a:r>
            <a:r>
              <a:rPr lang="en-US" altLang="zh-CN" sz="2200" dirty="0"/>
              <a:t>/dx ~ 3%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altLang="zh-CN" sz="22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altLang="zh-CN" sz="20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altLang="zh-CN" sz="20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B233D64-917A-488C-826B-6D7377D78E39}"/>
              </a:ext>
            </a:extLst>
          </p:cNvPr>
          <p:cNvSpPr/>
          <p:nvPr/>
        </p:nvSpPr>
        <p:spPr>
          <a:xfrm>
            <a:off x="820818" y="4069410"/>
            <a:ext cx="1407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-Bold"/>
                <a:ea typeface="宋体" panose="02010600030101010101" pitchFamily="2" charset="-122"/>
                <a:cs typeface="+mn-cs"/>
              </a:rPr>
              <a:t>12 mm 14 mm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D481735-F236-4040-89F7-44B703FEAF34}"/>
              </a:ext>
            </a:extLst>
          </p:cNvPr>
          <p:cNvSpPr/>
          <p:nvPr/>
        </p:nvSpPr>
        <p:spPr>
          <a:xfrm>
            <a:off x="379876" y="3037587"/>
            <a:ext cx="22896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 dummy wafer, thinned to 40μm, can be curved to 12mm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4638AE9-849F-4AB3-9E5F-43EA8A6F1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12"/>
          <a:stretch/>
        </p:blipFill>
        <p:spPr>
          <a:xfrm>
            <a:off x="7303846" y="1045676"/>
            <a:ext cx="4873745" cy="260634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E63B93A-BF1C-470C-BF4F-50D5D111B7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77" r="17473"/>
          <a:stretch/>
        </p:blipFill>
        <p:spPr>
          <a:xfrm>
            <a:off x="7608168" y="3754754"/>
            <a:ext cx="4368426" cy="32101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E4DD910-3BA2-4463-9814-A3952F409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673" y="4627272"/>
            <a:ext cx="1980273" cy="190622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59B1988-173B-413E-850A-480584847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5447" y="4678580"/>
            <a:ext cx="2558708" cy="1885893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A3E30A5F-1020-4765-9469-FEEAF3F41319}"/>
              </a:ext>
            </a:extLst>
          </p:cNvPr>
          <p:cNvSpPr/>
          <p:nvPr/>
        </p:nvSpPr>
        <p:spPr>
          <a:xfrm>
            <a:off x="5206856" y="4744342"/>
            <a:ext cx="22022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8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μm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for 150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μm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strip pitch</a:t>
            </a:r>
            <a:endParaRPr kumimoji="0" lang="zh-CN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2AFC94A-5A43-4B10-8678-FB93F9AE5907}"/>
              </a:ext>
            </a:extLst>
          </p:cNvPr>
          <p:cNvSpPr/>
          <p:nvPr/>
        </p:nvSpPr>
        <p:spPr>
          <a:xfrm>
            <a:off x="3807698" y="6474518"/>
            <a:ext cx="2739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Black"/>
                <a:ea typeface="宋体" panose="02010600030101010101" pitchFamily="2" charset="-122"/>
                <a:cs typeface="+mn-cs"/>
              </a:rPr>
              <a:t>AC-LGAD test Performance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7B96A64-D11F-4464-AD6D-298285B842A1}"/>
              </a:ext>
            </a:extLst>
          </p:cNvPr>
          <p:cNvSpPr/>
          <p:nvPr/>
        </p:nvSpPr>
        <p:spPr>
          <a:xfrm>
            <a:off x="2855640" y="5297717"/>
            <a:ext cx="6164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anose="020B0604020202020204" pitchFamily="34" charset="0"/>
                <a:ea typeface="宋体" panose="02010600030101010101" pitchFamily="2" charset="-122"/>
                <a:cs typeface="+mn-cs"/>
              </a:rPr>
              <a:t>38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anose="020B0604020202020204" pitchFamily="34" charset="0"/>
                <a:ea typeface="宋体" panose="02010600030101010101" pitchFamily="2" charset="-122"/>
                <a:cs typeface="+mn-cs"/>
              </a:rPr>
              <a:t>ps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C96796BD-0027-46B6-9B40-8A9F881706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684" b="8904"/>
          <a:stretch/>
        </p:blipFill>
        <p:spPr>
          <a:xfrm>
            <a:off x="2733541" y="3042841"/>
            <a:ext cx="4873745" cy="1424233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809E41C-3F34-490E-8A6F-E8AD9D8C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B303E1D4-5D50-476C-BD46-EC6B360721A0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47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5013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EFDC98-586B-4176-9213-C06D7DD7C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440"/>
            <a:ext cx="10515600" cy="6241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+mn-lt"/>
              </a:rPr>
              <a:t>Electromagnetic Calorimeter</a:t>
            </a:r>
            <a:endParaRPr lang="zh-CN" altLang="en-US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962788-1071-4FC5-80BF-F8555D2B5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88" y="903391"/>
            <a:ext cx="6625124" cy="2444328"/>
          </a:xfrm>
        </p:spPr>
        <p:txBody>
          <a:bodyPr>
            <a:normAutofit/>
          </a:bodyPr>
          <a:lstStyle/>
          <a:p>
            <a:pPr defTabSz="913130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</a:rPr>
              <a:t>Crystal bars are arranged in x-y direction alternatively, read by a </a:t>
            </a:r>
            <a:r>
              <a:rPr lang="en-US" altLang="zh-CN" sz="2000" dirty="0"/>
              <a:t>3</a:t>
            </a:r>
            <a:r>
              <a:rPr lang="en-US" altLang="zh-CN" sz="2000" dirty="0">
                <a:sym typeface="Symbol" panose="05050102010706020507" pitchFamily="18" charset="2"/>
              </a:rPr>
              <a:t>3 </a:t>
            </a:r>
            <a:r>
              <a:rPr lang="en-US" altLang="zh-CN" sz="2000" dirty="0"/>
              <a:t>mm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 </a:t>
            </a:r>
            <a:r>
              <a:rPr lang="en-US" altLang="zh-CN" sz="2000" dirty="0" err="1"/>
              <a:t>SiPM</a:t>
            </a:r>
            <a:r>
              <a:rPr lang="en-US" altLang="zh-CN" sz="2000" dirty="0"/>
              <a:t> at each end</a:t>
            </a:r>
            <a:endParaRPr lang="en-US" altLang="zh-CN" sz="2000" dirty="0">
              <a:solidFill>
                <a:prstClr val="black"/>
              </a:solidFill>
              <a:ea typeface="宋体" panose="02010600030101010101" pitchFamily="2" charset="-122"/>
            </a:endParaRPr>
          </a:p>
          <a:p>
            <a:pPr defTabSz="913130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</a:rPr>
              <a:t>Good 3D shower reconstructed for PFA</a:t>
            </a:r>
          </a:p>
          <a:p>
            <a:pPr defTabSz="913130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</a:rPr>
              <a:t>Shower separation ~ 2</a:t>
            </a: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 crystal cross section</a:t>
            </a:r>
            <a:endParaRPr lang="en-US" altLang="zh-CN" sz="2000" dirty="0">
              <a:solidFill>
                <a:prstClr val="black"/>
              </a:solidFill>
              <a:ea typeface="宋体" panose="02010600030101010101" pitchFamily="2" charset="-122"/>
            </a:endParaRPr>
          </a:p>
          <a:p>
            <a:pPr defTabSz="913130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</a:rPr>
              <a:t>Beam test at CERN with 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BGO bars: 1cm</a:t>
            </a:r>
            <a:r>
              <a:rPr lang="en-US" altLang="zh-CN" sz="2000" baseline="30000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2 </a:t>
            </a: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cross section, </a:t>
            </a:r>
            <a:r>
              <a:rPr lang="en-US" altLang="zh-CN" sz="2000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12cm long, </a:t>
            </a: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</a:rPr>
              <a:t>Energy resolution: 1.3%/</a:t>
            </a: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E0.7%</a:t>
            </a: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</a:rPr>
              <a:t> </a:t>
            </a:r>
          </a:p>
          <a:p>
            <a:pPr defTabSz="913130">
              <a:lnSpc>
                <a:spcPct val="120000"/>
              </a:lnSpc>
              <a:spcBef>
                <a:spcPts val="300"/>
              </a:spcBef>
              <a:defRPr/>
            </a:pP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EE62CBE-55CA-4E03-BA23-8387AE127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431" y="2986432"/>
            <a:ext cx="3636733" cy="36724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181A071-B751-42B5-ABC9-1B16FC03F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256" y="3908172"/>
            <a:ext cx="3493371" cy="25994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516A0A-DA12-4A6E-9D8B-E0C7ECCB0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73" y="3095554"/>
            <a:ext cx="3619515" cy="26507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6E6928-F205-4682-B731-49DFD6AFF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164" y="857598"/>
            <a:ext cx="4405925" cy="2571402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7F314A91-7A0E-408A-9961-A7495EF383AD}"/>
              </a:ext>
            </a:extLst>
          </p:cNvPr>
          <p:cNvSpPr/>
          <p:nvPr/>
        </p:nvSpPr>
        <p:spPr>
          <a:xfrm>
            <a:off x="858945" y="5954609"/>
            <a:ext cx="32395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Crystal cross section of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15×15mm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selected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D2A190E4-435C-486B-8828-9A8BEEB48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B303E1D4-5D50-476C-BD46-EC6B360721A0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48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8390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26CC6F-2EAE-4379-BA76-90DBE5EC6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797"/>
            <a:ext cx="10515600" cy="62799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+mn-lt"/>
              </a:rPr>
              <a:t>Hadron Calorimeter</a:t>
            </a:r>
            <a:endParaRPr lang="zh-CN" alt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AE8DA0-1F95-4B88-AA76-956C16566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779" y="874622"/>
            <a:ext cx="6757619" cy="2842410"/>
          </a:xfrm>
        </p:spPr>
        <p:txBody>
          <a:bodyPr>
            <a:normAutofit lnSpcReduction="10000"/>
          </a:bodyPr>
          <a:lstStyle/>
          <a:p>
            <a:pPr defTabSz="913130">
              <a:lnSpc>
                <a:spcPct val="110000"/>
              </a:lnSpc>
              <a:spcBef>
                <a:spcPts val="0"/>
              </a:spcBef>
              <a:defRPr/>
            </a:pP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</a:rPr>
              <a:t>High density glass scintillator for HCAL: much higher sampling ratio(~30%) and good energy resolution ~30%/</a:t>
            </a: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E</a:t>
            </a:r>
            <a:endParaRPr lang="en-US" altLang="zh-CN" sz="2000" dirty="0">
              <a:solidFill>
                <a:prstClr val="black"/>
              </a:solidFill>
              <a:ea typeface="宋体" panose="02010600030101010101" pitchFamily="2" charset="-122"/>
            </a:endParaRPr>
          </a:p>
          <a:p>
            <a:pPr lvl="0" defTabSz="913130">
              <a:lnSpc>
                <a:spcPct val="110000"/>
              </a:lnSpc>
              <a:spcBef>
                <a:spcPts val="0"/>
              </a:spcBef>
              <a:defRPr/>
            </a:pP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</a:rPr>
              <a:t>Small size of glass tile: good for PFA</a:t>
            </a:r>
            <a:endParaRPr lang="zh-CN" altLang="en-US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prstClr val="black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Glass R&amp;D for high density and high light yield:</a:t>
            </a:r>
          </a:p>
          <a:p>
            <a:pPr marL="742950" lvl="1" indent="-285750" defTabSz="91313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800" dirty="0"/>
              <a:t>Novel Gadolinium </a:t>
            </a:r>
            <a:r>
              <a:rPr lang="en-US" altLang="zh-CN" sz="1800" dirty="0" err="1"/>
              <a:t>Fluoro</a:t>
            </a:r>
            <a:r>
              <a:rPr lang="en-US" altLang="zh-CN" sz="1800" dirty="0"/>
              <a:t>-Oxide glass</a:t>
            </a:r>
          </a:p>
          <a:p>
            <a:pPr marL="742950" lvl="1" indent="-285750" defTabSz="91313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800" dirty="0"/>
              <a:t>Density: 6g/cm</a:t>
            </a:r>
            <a:r>
              <a:rPr lang="en-US" altLang="zh-CN" sz="1800" baseline="30000" dirty="0"/>
              <a:t>3</a:t>
            </a:r>
          </a:p>
          <a:p>
            <a:pPr marL="742950" lvl="1" indent="-285750" defTabSz="91313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800" dirty="0"/>
              <a:t>Size: 40*40*10 mm</a:t>
            </a:r>
            <a:r>
              <a:rPr lang="en-US" altLang="zh-CN" sz="1800" baseline="30000" dirty="0"/>
              <a:t>3</a:t>
            </a:r>
          </a:p>
          <a:p>
            <a:pPr marL="742950" lvl="1" indent="-285750" defTabSz="91313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800" dirty="0"/>
              <a:t>Light yield: ~1500 </a:t>
            </a:r>
            <a:r>
              <a:rPr lang="en-US" altLang="zh-CN" sz="1800" dirty="0" err="1"/>
              <a:t>ph</a:t>
            </a:r>
            <a:r>
              <a:rPr lang="en-US" altLang="zh-CN" sz="1800" dirty="0"/>
              <a:t>/MeV with a 3</a:t>
            </a:r>
            <a:r>
              <a:rPr lang="en-US" altLang="zh-CN" sz="1800" dirty="0">
                <a:sym typeface="Symbol" panose="05050102010706020507" pitchFamily="18" charset="2"/>
              </a:rPr>
              <a:t>3 </a:t>
            </a:r>
            <a:r>
              <a:rPr lang="en-US" altLang="zh-CN" sz="1800" dirty="0"/>
              <a:t>mm</a:t>
            </a:r>
            <a:r>
              <a:rPr lang="en-US" altLang="zh-CN" sz="1800" baseline="30000" dirty="0"/>
              <a:t>2</a:t>
            </a:r>
            <a:r>
              <a:rPr lang="en-US" altLang="zh-CN" sz="1800" dirty="0"/>
              <a:t> </a:t>
            </a:r>
            <a:r>
              <a:rPr lang="en-US" altLang="zh-CN" sz="1800" dirty="0" err="1"/>
              <a:t>SiPM</a:t>
            </a:r>
            <a:endParaRPr lang="en-US" altLang="zh-CN" sz="1800" dirty="0"/>
          </a:p>
          <a:p>
            <a:pPr marL="742950" lvl="1" indent="-285750" defTabSz="91313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800" dirty="0"/>
              <a:t>Decay time: 600 ns</a:t>
            </a:r>
          </a:p>
          <a:p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47D944A-565A-4EB5-9498-2B942D6C2B69}"/>
              </a:ext>
            </a:extLst>
          </p:cNvPr>
          <p:cNvSpPr/>
          <p:nvPr/>
        </p:nvSpPr>
        <p:spPr>
          <a:xfrm>
            <a:off x="649370" y="3564808"/>
            <a:ext cx="34468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Light yield of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Glass scintillators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40E2911-72BD-45A1-9FBB-C2DC7A333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479" y="3574230"/>
            <a:ext cx="3014647" cy="29687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20C643-05A9-4069-8891-4E46987F54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48" y="3979057"/>
            <a:ext cx="3652063" cy="2724256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C3E4C055-E6D7-47C6-BFA7-D51D78D3472E}"/>
              </a:ext>
            </a:extLst>
          </p:cNvPr>
          <p:cNvSpPr/>
          <p:nvPr/>
        </p:nvSpPr>
        <p:spPr>
          <a:xfrm>
            <a:off x="2639616" y="4327526"/>
            <a:ext cx="802113" cy="9479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B839908-1370-4BB2-A41C-5B030299B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052" y="3521539"/>
            <a:ext cx="4143669" cy="31956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BBAD1F6-553D-42BC-84C3-499D75559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609" y="963702"/>
            <a:ext cx="4462557" cy="2265414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E5B86AB-D2D4-4662-819C-0F343630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B303E1D4-5D50-476C-BD46-EC6B360721A0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49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842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0105"/>
          </a:xfrm>
        </p:spPr>
        <p:txBody>
          <a:bodyPr>
            <a:no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Great Success of Particle Physics  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1608084" y="5112420"/>
            <a:ext cx="8511540" cy="1204595"/>
            <a:chOff x="20852" y="2936462"/>
            <a:chExt cx="8511540" cy="1204595"/>
          </a:xfrm>
        </p:grpSpPr>
        <p:grpSp>
          <p:nvGrpSpPr>
            <p:cNvPr id="2" name="组合 1"/>
            <p:cNvGrpSpPr/>
            <p:nvPr/>
          </p:nvGrpSpPr>
          <p:grpSpPr>
            <a:xfrm>
              <a:off x="20852" y="2936462"/>
              <a:ext cx="8511540" cy="1204595"/>
              <a:chOff x="23265" y="2768018"/>
              <a:chExt cx="8511540" cy="1204595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1656485" y="2811198"/>
                <a:ext cx="6878320" cy="11201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zihun105hao-jianyahei" panose="00000500000000000000" pitchFamily="2" charset="-122"/>
                  <a:ea typeface="zihun105hao-jianyahei" panose="00000500000000000000" pitchFamily="2" charset="-122"/>
                  <a:cs typeface="+mn-cs"/>
                  <a:sym typeface="zihun105hao-jianyahei" panose="00000500000000000000" pitchFamily="2" charset="-122"/>
                </a:endParaRPr>
              </a:p>
            </p:txBody>
          </p:sp>
          <p:sp>
            <p:nvSpPr>
              <p:cNvPr id="14" name="云形 13"/>
              <p:cNvSpPr/>
              <p:nvPr/>
            </p:nvSpPr>
            <p:spPr>
              <a:xfrm>
                <a:off x="23265" y="2768018"/>
                <a:ext cx="3394710" cy="1204595"/>
              </a:xfrm>
              <a:prstGeom prst="cloud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zihun105hao-jianyahei" panose="00000500000000000000" pitchFamily="2" charset="-122"/>
                  </a:rPr>
                  <a:t>question</a:t>
                </a:r>
                <a:r>
                  <a:rPr kumimoji="0" lang="zh-CN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zihun105hao-jianyahei" panose="00000500000000000000" pitchFamily="2" charset="-122"/>
                  </a:rPr>
                  <a:t>：</a:t>
                </a:r>
              </a:p>
            </p:txBody>
          </p:sp>
        </p:grpSp>
        <p:sp>
          <p:nvSpPr>
            <p:cNvPr id="3" name="矩形 2"/>
            <p:cNvSpPr/>
            <p:nvPr/>
          </p:nvSpPr>
          <p:spPr>
            <a:xfrm>
              <a:off x="3858590" y="3114897"/>
              <a:ext cx="4230774" cy="98488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End of Particle Physics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 ？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Where are</a:t>
              </a:r>
              <a:r>
                <a:rPr lang="zh-CN" altLang="en-US" sz="2400" b="1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2400" b="1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opportunities ?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555625" y="1980565"/>
            <a:ext cx="11080115" cy="28860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ts val="3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Since 60’s, Standard Model was established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（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8 times of Noble Prize</a:t>
            </a:r>
            <a:r>
              <a:rPr kumimoji="0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ts val="3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all elementary paticle were discovered, in great agreement with the Standard Model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（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9 times of Nodel prize</a:t>
            </a:r>
            <a:r>
              <a:rPr kumimoji="0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ts val="3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Accelerator and detector technologies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（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3 times of Nobel prize</a:t>
            </a:r>
            <a:r>
              <a:rPr kumimoji="0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）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ts val="3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great contributions to the understanding of the origin and evolution of the Universe and its Standard Model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（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3 times of Noble Prize</a:t>
            </a:r>
            <a:r>
              <a:rPr kumimoji="0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）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676A367D-6ED1-4E01-8F98-40FA27061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586"/>
            <a:ext cx="10515600" cy="72632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+mn-lt"/>
              </a:rPr>
              <a:t>Jet Performance </a:t>
            </a:r>
            <a:endParaRPr lang="zh-CN" alt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BD7B6F9-7014-4E71-AADF-F2DA68BC1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50"/>
          <a:stretch/>
        </p:blipFill>
        <p:spPr>
          <a:xfrm>
            <a:off x="111003" y="1124744"/>
            <a:ext cx="4904877" cy="37179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F4A4742-B7BE-45FB-8D4E-0E28FCBE7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4" y="1225976"/>
            <a:ext cx="3745314" cy="3478225"/>
          </a:xfrm>
          <a:prstGeom prst="rect">
            <a:avLst/>
          </a:prstGeom>
        </p:spPr>
      </p:pic>
      <p:sp>
        <p:nvSpPr>
          <p:cNvPr id="9" name="内容占位符 1">
            <a:extLst>
              <a:ext uri="{FF2B5EF4-FFF2-40B4-BE49-F238E27FC236}">
                <a16:creationId xmlns:a16="http://schemas.microsoft.com/office/drawing/2014/main" id="{8F5BC0EF-9220-4D8F-8AA0-92C1498947EC}"/>
              </a:ext>
            </a:extLst>
          </p:cNvPr>
          <p:cNvSpPr txBox="1">
            <a:spLocks/>
          </p:cNvSpPr>
          <p:nvPr/>
        </p:nvSpPr>
        <p:spPr>
          <a:xfrm>
            <a:off x="695400" y="5047764"/>
            <a:ext cx="11089232" cy="164642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XGyreTermesX"/>
                <a:ea typeface="等线" panose="02010600030101010101" pitchFamily="2" charset="-122"/>
                <a:cs typeface="+mn-cs"/>
              </a:rPr>
              <a:t>Dijet Higgs well reconstructed, BMR in barrel reaches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XGyreTermesX"/>
                <a:ea typeface="等线" panose="02010600030101010101" pitchFamily="2" charset="-122"/>
                <a:cs typeface="+mn-cs"/>
              </a:rPr>
              <a:t>3.87%,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XGyreTermesX"/>
                <a:ea typeface="等线" panose="02010600030101010101" pitchFamily="2" charset="-122"/>
                <a:cs typeface="+mn-cs"/>
              </a:rPr>
              <a:t>design goal achieved (&lt;4%)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XGyreTermesX"/>
                <a:ea typeface="等线" panose="02010600030101010101" pitchFamily="2" charset="-122"/>
                <a:cs typeface="+mn-cs"/>
              </a:rPr>
              <a:t>For the same BMR, crystal ECAL has a much better energy resolution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XGyreTermesX"/>
                <a:ea typeface="等线" panose="02010600030101010101" pitchFamily="2" charset="-122"/>
                <a:cs typeface="+mn-cs"/>
              </a:rPr>
              <a:t>Glass HCAL has a very good energy resolution, may be suitable for ECAL if light yield further improved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XGyreTermesX"/>
                <a:ea typeface="等线" panose="02010600030101010101" pitchFamily="2" charset="-122"/>
                <a:cs typeface="+mn-cs"/>
                <a:sym typeface="Wingdings" panose="05000000000000000000" pitchFamily="2" charset="2"/>
              </a:rPr>
              <a:t> A full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XGyreTermesX"/>
                <a:ea typeface="等线" panose="02010600030101010101" pitchFamily="2" charset="-122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XGyreTermesX"/>
                <a:ea typeface="等线" panose="02010600030101010101" pitchFamily="2" charset="-122"/>
                <a:cs typeface="+mn-cs"/>
                <a:sym typeface="Wingdings" panose="05000000000000000000" pitchFamily="2" charset="2"/>
              </a:rPr>
              <a:t>absorption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XGyreTermesX"/>
                <a:ea typeface="等线" panose="02010600030101010101" pitchFamily="2" charset="-122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XGyreTermesX"/>
                <a:ea typeface="等线" panose="02010600030101010101" pitchFamily="2" charset="-122"/>
                <a:cs typeface="+mn-cs"/>
                <a:sym typeface="Wingdings" panose="05000000000000000000" pitchFamily="2" charset="2"/>
              </a:rPr>
              <a:t>ECAL+HCAL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XGyreTermesX"/>
              <a:ea typeface="等线" panose="02010600030101010101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XGyreTermesX"/>
              <a:ea typeface="等线" panose="02010600030101010101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XGyreTermesX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7D7A5DE-A370-4511-94E9-709482FD8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178" y="1251010"/>
            <a:ext cx="3189340" cy="3221444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61467B5-89EC-4240-91CF-1EFBC8BDF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716EF7E5-7A66-4F59-A797-A6790F527EFC}" type="slidenum">
              <a:rPr kumimoji="0" lang="en-US" altLang="zh-CN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50</a:t>
            </a:fld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/45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0572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4000" dirty="0">
                <a:latin typeface="+mj-lt"/>
                <a:cs typeface="Arial" panose="020B0604020202020204" pitchFamily="34" charset="0"/>
              </a:rPr>
              <a:t>Site Selection</a:t>
            </a:r>
            <a:endParaRPr lang="zh-CN" altLang="en-US" sz="3600" dirty="0">
              <a:latin typeface="+mj-l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549969" y="5643649"/>
            <a:ext cx="5976664" cy="1015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332" tIns="45666" rIns="91332" bIns="45666" rtlCol="0">
            <a:spAutoFit/>
          </a:bodyPr>
          <a:lstStyle/>
          <a:p>
            <a:pPr marL="215900" marR="0" lvl="0" indent="-21590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All sites have been investigated: good geology, mostly granite</a:t>
            </a:r>
          </a:p>
          <a:p>
            <a:pPr marL="215900" marR="0" lvl="0" indent="-21590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Good living conditions, and local support</a:t>
            </a:r>
          </a:p>
        </p:txBody>
      </p:sp>
      <p:pic>
        <p:nvPicPr>
          <p:cNvPr id="16" name="图片 15" descr="mmexport156812594112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166011" y="3610293"/>
            <a:ext cx="4112470" cy="3085186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570968" y="1109410"/>
            <a:ext cx="5497195" cy="2462103"/>
          </a:xfrm>
          <a:prstGeom prst="rect">
            <a:avLst/>
          </a:prstGeom>
        </p:spPr>
        <p:txBody>
          <a:bodyPr wrap="square" lIns="91332" tIns="45666" rIns="91332" bIns="45666">
            <a:spAutoFit/>
          </a:bodyPr>
          <a:lstStyle/>
          <a:p>
            <a:pPr marL="285115" marR="0" lvl="0" indent="-285115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Site selection will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compare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geology, electricity supply, transportation, environment for foreigners, local support &amp; economy,…</a:t>
            </a:r>
          </a:p>
          <a:p>
            <a:pPr marL="285115" marR="0" lvl="0" indent="-285115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F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inal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decision will depend on the negotiation between the central and local governments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5C2DE29-4E7B-4D18-93CD-4C67B72E6033}"/>
              </a:ext>
            </a:extLst>
          </p:cNvPr>
          <p:cNvGrpSpPr/>
          <p:nvPr/>
        </p:nvGrpSpPr>
        <p:grpSpPr>
          <a:xfrm>
            <a:off x="304798" y="1141105"/>
            <a:ext cx="6221835" cy="4447308"/>
            <a:chOff x="549970" y="1160112"/>
            <a:chExt cx="5546030" cy="3891874"/>
          </a:xfrm>
        </p:grpSpPr>
        <p:grpSp>
          <p:nvGrpSpPr>
            <p:cNvPr id="7" name="组合 6"/>
            <p:cNvGrpSpPr/>
            <p:nvPr/>
          </p:nvGrpSpPr>
          <p:grpSpPr>
            <a:xfrm>
              <a:off x="549970" y="1160112"/>
              <a:ext cx="5546030" cy="3891874"/>
              <a:chOff x="228600" y="908726"/>
              <a:chExt cx="5411180" cy="3815674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228600" y="4114800"/>
                <a:ext cx="990600" cy="609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1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" y="908726"/>
                <a:ext cx="5182580" cy="38156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同心圆 13"/>
              <p:cNvSpPr/>
              <p:nvPr/>
            </p:nvSpPr>
            <p:spPr>
              <a:xfrm>
                <a:off x="4191000" y="2286000"/>
                <a:ext cx="144016" cy="144016"/>
              </a:xfrm>
              <a:prstGeom prst="donut">
                <a:avLst/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同心圆 14"/>
              <p:cNvSpPr/>
              <p:nvPr/>
            </p:nvSpPr>
            <p:spPr>
              <a:xfrm>
                <a:off x="4191000" y="3212976"/>
                <a:ext cx="144016" cy="144016"/>
              </a:xfrm>
              <a:prstGeom prst="donut">
                <a:avLst/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同心圆 15"/>
              <p:cNvSpPr/>
              <p:nvPr/>
            </p:nvSpPr>
            <p:spPr>
              <a:xfrm>
                <a:off x="3810000" y="3958208"/>
                <a:ext cx="144016" cy="144016"/>
              </a:xfrm>
              <a:prstGeom prst="donut">
                <a:avLst/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同心圆 16"/>
              <p:cNvSpPr/>
              <p:nvPr/>
            </p:nvSpPr>
            <p:spPr>
              <a:xfrm>
                <a:off x="3834581" y="3505200"/>
                <a:ext cx="144016" cy="144016"/>
              </a:xfrm>
              <a:prstGeom prst="donut">
                <a:avLst/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同心圆 17"/>
              <p:cNvSpPr/>
              <p:nvPr/>
            </p:nvSpPr>
            <p:spPr>
              <a:xfrm>
                <a:off x="3350083" y="2744555"/>
                <a:ext cx="144016" cy="144016"/>
              </a:xfrm>
              <a:prstGeom prst="donut">
                <a:avLst/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同心圆 18"/>
              <p:cNvSpPr/>
              <p:nvPr/>
            </p:nvSpPr>
            <p:spPr>
              <a:xfrm>
                <a:off x="4724400" y="1905000"/>
                <a:ext cx="144016" cy="144016"/>
              </a:xfrm>
              <a:prstGeom prst="donut">
                <a:avLst/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7" name="同心圆 14">
              <a:extLst>
                <a:ext uri="{FF2B5EF4-FFF2-40B4-BE49-F238E27FC236}">
                  <a16:creationId xmlns:a16="http://schemas.microsoft.com/office/drawing/2014/main" id="{1E484C74-9B15-455C-B153-6D5D34846F41}"/>
                </a:ext>
              </a:extLst>
            </p:cNvPr>
            <p:cNvSpPr/>
            <p:nvPr/>
          </p:nvSpPr>
          <p:spPr>
            <a:xfrm>
              <a:off x="4109616" y="3250218"/>
              <a:ext cx="147605" cy="146892"/>
            </a:xfrm>
            <a:prstGeom prst="donut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Civil Design and Planning</a:t>
            </a:r>
            <a:endParaRPr lang="zh-CN" altLang="en-US" sz="28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30"/>
            <a:fld id="{F15E9139-A00B-4B2A-98A6-095DC08F1345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t>52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灯片编号占位符 1"/>
          <p:cNvSpPr txBox="1"/>
          <p:nvPr/>
        </p:nvSpPr>
        <p:spPr>
          <a:xfrm>
            <a:off x="8077200" y="63565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313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565" algn="l" defTabSz="913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130" algn="l" defTabSz="913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695" algn="l" defTabSz="913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895" algn="l" defTabSz="913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460" algn="l" defTabSz="913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025" algn="l" defTabSz="913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590" algn="l" defTabSz="913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3155" algn="l" defTabSz="9131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t>52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24000" y="5736842"/>
            <a:ext cx="9144000" cy="10421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700519" y="1042293"/>
            <a:ext cx="4572000" cy="22375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402" y="3060531"/>
            <a:ext cx="2552244" cy="26924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394" y="3102781"/>
            <a:ext cx="2420858" cy="26340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729922" y="3461359"/>
            <a:ext cx="3880418" cy="229159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72998" y="1072766"/>
            <a:ext cx="54754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-215900" defTabSz="91313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7030A0"/>
                </a:solidFill>
                <a:latin typeface="Calibri" panose="020F0502020204030204"/>
                <a:ea typeface="宋体" panose="02010600030101010101" pitchFamily="2" charset="-122"/>
              </a:rPr>
              <a:t>3 companies working on the design for different sites. </a:t>
            </a:r>
          </a:p>
          <a:p>
            <a:pPr marL="215900" indent="-215900" defTabSz="91313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7030A0"/>
                </a:solidFill>
                <a:latin typeface="Calibri" panose="020F0502020204030204"/>
                <a:ea typeface="宋体" panose="02010600030101010101" pitchFamily="2" charset="-122"/>
              </a:rPr>
              <a:t>Most of the tunnel(75-95%) in granite, greatly impact the cost</a:t>
            </a:r>
          </a:p>
          <a:p>
            <a:pPr marL="215900" indent="-215900" defTabSz="91313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7030A0"/>
                </a:solidFill>
                <a:latin typeface="Calibri" panose="020F0502020204030204"/>
                <a:ea typeface="宋体" panose="02010600030101010101" pitchFamily="2" charset="-122"/>
              </a:rPr>
              <a:t>Construction method yet to be determined</a:t>
            </a:r>
          </a:p>
          <a:p>
            <a:pPr marL="215900" indent="-215900" defTabSz="91313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7030A0"/>
                </a:solidFill>
                <a:latin typeface="Calibri" panose="020F0502020204030204"/>
                <a:ea typeface="宋体" panose="02010600030101010101" pitchFamily="2" charset="-122"/>
              </a:rPr>
              <a:t>Time for construction is ~5 </a:t>
            </a:r>
            <a:r>
              <a:rPr lang="en-US" altLang="zh-CN" sz="2000" b="1" dirty="0" err="1">
                <a:solidFill>
                  <a:srgbClr val="7030A0"/>
                </a:solidFill>
                <a:latin typeface="Calibri" panose="020F0502020204030204"/>
                <a:ea typeface="宋体" panose="02010600030101010101" pitchFamily="2" charset="-122"/>
              </a:rPr>
              <a:t>yrs</a:t>
            </a:r>
            <a:endParaRPr lang="en-US" altLang="zh-CN" sz="2000" b="1" dirty="0">
              <a:solidFill>
                <a:srgbClr val="7030A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Ideal Schedule 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screen"/>
          <a:stretch>
            <a:fillRect/>
          </a:stretch>
        </p:blipFill>
        <p:spPr>
          <a:xfrm>
            <a:off x="1945481" y="1028994"/>
            <a:ext cx="8229600" cy="56861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781801" y="1796534"/>
            <a:ext cx="8883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913130">
              <a:defRPr/>
            </a:pPr>
            <a:r>
              <a:rPr lang="en-US" altLang="zh-CN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15</a:t>
            </a:r>
            <a:r>
              <a:rPr lang="en-US" altLang="zh-CN" baseline="300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th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 FY</a:t>
            </a:r>
            <a:endParaRPr lang="zh-CN" altLang="en-US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29601" y="1796534"/>
            <a:ext cx="8883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913130">
              <a:defRPr/>
            </a:pPr>
            <a:r>
              <a:rPr lang="en-US" altLang="zh-CN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16</a:t>
            </a:r>
            <a:r>
              <a:rPr lang="en-US" altLang="zh-CN" baseline="300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th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 FY</a:t>
            </a:r>
            <a:endParaRPr lang="zh-CN" altLang="en-US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30"/>
            <a:fld id="{F15E9139-A00B-4B2A-98A6-095DC08F1345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t>53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4000" dirty="0"/>
              <a:t>Towards Far Future</a:t>
            </a:r>
            <a:endParaRPr lang="zh-CN" altLang="en-US" sz="40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B1C34-BC46-4D7E-B634-F574D04DC0C8}" type="slidenum">
              <a:rPr lang="en-US" altLang="zh-CN" smtClean="0"/>
              <a:t>54</a:t>
            </a:fld>
            <a:endParaRPr lang="zh-CN" alt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未来高能加速器的发展路径及我们的选择</a:t>
            </a:r>
          </a:p>
        </p:txBody>
      </p:sp>
      <p:sp>
        <p:nvSpPr>
          <p:cNvPr id="3" name="矩形 2"/>
          <p:cNvSpPr/>
          <p:nvPr/>
        </p:nvSpPr>
        <p:spPr>
          <a:xfrm>
            <a:off x="2441588" y="1307745"/>
            <a:ext cx="3025762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~100 km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环形正负电子对撞机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(250-360 GeV)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超导腔、聚焦磁体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/>
              <a:ea typeface="微软雅黑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8562" y="1404558"/>
            <a:ext cx="1488337" cy="400110"/>
          </a:xfrm>
          <a:prstGeom prst="rect">
            <a:avLst/>
          </a:prstGeom>
          <a:solidFill>
            <a:srgbClr val="0147A7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技术已成熟</a:t>
            </a:r>
          </a:p>
        </p:txBody>
      </p:sp>
      <p:sp>
        <p:nvSpPr>
          <p:cNvPr id="5" name="矩形 4"/>
          <p:cNvSpPr/>
          <p:nvPr/>
        </p:nvSpPr>
        <p:spPr>
          <a:xfrm>
            <a:off x="2427424" y="3269458"/>
            <a:ext cx="3136632" cy="11387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~100 km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环形质子对撞机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(100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TeV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)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：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高场超导磁铁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箭头: 下 7"/>
          <p:cNvSpPr/>
          <p:nvPr/>
        </p:nvSpPr>
        <p:spPr>
          <a:xfrm>
            <a:off x="3617633" y="2505484"/>
            <a:ext cx="432048" cy="5680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9148" y="3294602"/>
            <a:ext cx="1507751" cy="707886"/>
          </a:xfrm>
          <a:prstGeom prst="rect">
            <a:avLst/>
          </a:prstGeom>
          <a:solidFill>
            <a:srgbClr val="0147A7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~20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年后技术成熟</a:t>
            </a:r>
          </a:p>
        </p:txBody>
      </p:sp>
      <p:sp>
        <p:nvSpPr>
          <p:cNvPr id="8" name="矩形 7"/>
          <p:cNvSpPr/>
          <p:nvPr/>
        </p:nvSpPr>
        <p:spPr>
          <a:xfrm>
            <a:off x="5673962" y="1307745"/>
            <a:ext cx="2942317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~20 km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直线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正负电子对撞机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 (250–500 GeV)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超导腔、聚焦磁体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/>
              <a:ea typeface="微软雅黑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9" name="箭头: 下 11"/>
          <p:cNvSpPr/>
          <p:nvPr/>
        </p:nvSpPr>
        <p:spPr>
          <a:xfrm>
            <a:off x="7011390" y="2519440"/>
            <a:ext cx="432048" cy="5680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16058" y="3269458"/>
            <a:ext cx="3044237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~30 km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直线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正负电子对撞机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(1-10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TeV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)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：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等离子体加速（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PWFA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）、能量回收（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ERL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）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/>
              <a:ea typeface="微软雅黑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96652" y="3238680"/>
            <a:ext cx="2836200" cy="1446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~1km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缪子对撞机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(1-10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TeV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)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：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相空间“冷却”、快加速、中微子辐射防护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Wingdings" panose="05000000000000000000" pitchFamily="2" charset="2"/>
              </a:rPr>
              <a:t>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866900" y="982980"/>
            <a:ext cx="3962400" cy="398907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08963" y="5390681"/>
            <a:ext cx="10615407" cy="1348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目标：不仅要现在领先，还要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年后持续领先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关键：技术的可持续性，方案，技术成熟度，造价，能源利用效率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结论：环形加速器是目前最佳的路线选择，但不放弃直线加速器的技术研发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75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77801"/>
            <a:ext cx="10515600" cy="783733"/>
          </a:xfrm>
        </p:spPr>
        <p:txBody>
          <a:bodyPr/>
          <a:lstStyle/>
          <a:p>
            <a:r>
              <a:rPr lang="en-US" altLang="zh-CN" dirty="0"/>
              <a:t>Future Proton Collider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093509"/>
            <a:ext cx="10515600" cy="5627967"/>
          </a:xfrm>
        </p:spPr>
        <p:txBody>
          <a:bodyPr/>
          <a:lstStyle/>
          <a:p>
            <a:r>
              <a:rPr lang="en-US" altLang="zh-CN" dirty="0"/>
              <a:t>For cost effectiveness and energy efficiency, Circular collider is still the only choice</a:t>
            </a:r>
          </a:p>
          <a:p>
            <a:r>
              <a:rPr lang="en-US" altLang="zh-CN" dirty="0"/>
              <a:t>For circular collider, acceleration capability is not the key issue since particles can be accelerated many times</a:t>
            </a:r>
          </a:p>
          <a:p>
            <a:r>
              <a:rPr lang="en-US" altLang="zh-CN" dirty="0"/>
              <a:t>The bending capability is the key to make particles</a:t>
            </a:r>
            <a:r>
              <a:rPr lang="en-US" altLang="zh-CN" dirty="0">
                <a:sym typeface="+mn-ea"/>
              </a:rPr>
              <a:t> traveling in a circular machine</a:t>
            </a:r>
            <a:endParaRPr lang="en-US" altLang="zh-CN" dirty="0"/>
          </a:p>
          <a:p>
            <a:r>
              <a:rPr lang="en-US" altLang="zh-CN" dirty="0"/>
              <a:t>The higher the bending capability, i.e., the higher magnetic field strength, the higher the beam energy</a:t>
            </a:r>
          </a:p>
          <a:p>
            <a:r>
              <a:rPr lang="en-US" altLang="zh-CN" dirty="0"/>
              <a:t>Cost effective high field magnet is the key !!!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13445-D652-4A5F-976E-E6C803936BF4}" type="slidenum">
              <a:rPr lang="en-US" altLang="zh-CN" smtClean="0"/>
              <a:t>56</a:t>
            </a:fld>
            <a:endParaRPr lang="zh-CN" alt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457193"/>
          </a:xfrm>
        </p:spPr>
        <p:txBody>
          <a:bodyPr>
            <a:noAutofit/>
          </a:bodyPr>
          <a:lstStyle/>
          <a:p>
            <a:r>
              <a:rPr lang="en-US" altLang="zh-CN" sz="3600" b="1" spc="200" dirty="0">
                <a:solidFill>
                  <a:srgbClr val="FF0000"/>
                </a:solidFill>
                <a:latin typeface="+mn-lt"/>
                <a:cs typeface="Segoe UI" panose="020B0502040204020203" pitchFamily="34" charset="0"/>
                <a:sym typeface="+mn-ea"/>
              </a:rPr>
              <a:t>R&amp;D High Tc superconductor for SPPC</a:t>
            </a:r>
            <a:endParaRPr lang="zh-CN" altLang="en-US" sz="3600" dirty="0">
              <a:latin typeface="+mn-lt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318499" y="990600"/>
            <a:ext cx="5244101" cy="5592762"/>
          </a:xfrm>
        </p:spPr>
        <p:txBody>
          <a:bodyPr>
            <a:normAutofit fontScale="92500"/>
          </a:bodyPr>
          <a:lstStyle/>
          <a:p>
            <a:pPr marL="215900" indent="-215900">
              <a:lnSpc>
                <a:spcPct val="110000"/>
              </a:lnSpc>
              <a:spcBef>
                <a:spcPts val="300"/>
              </a:spcBef>
            </a:pPr>
            <a:r>
              <a:rPr kumimoji="1" lang="en-US" altLang="zh-CN" sz="2400" dirty="0">
                <a:ea typeface="MS PGothic" panose="020B0600070205080204" charset="-128"/>
              </a:rPr>
              <a:t>Iron-based superconducting materials are very promising for high-field magnets</a:t>
            </a:r>
          </a:p>
          <a:p>
            <a:pPr marL="615315" lvl="1" indent="-215900">
              <a:lnSpc>
                <a:spcPct val="110000"/>
              </a:lnSpc>
              <a:spcBef>
                <a:spcPts val="300"/>
              </a:spcBef>
            </a:pPr>
            <a:r>
              <a:rPr lang="en-US" altLang="zh-CN" sz="2000" dirty="0">
                <a:ea typeface="等线" panose="02010600030101010101" pitchFamily="2" charset="-122"/>
              </a:rPr>
              <a:t>Isotropic</a:t>
            </a:r>
          </a:p>
          <a:p>
            <a:pPr marL="615315" lvl="1" indent="-215900">
              <a:lnSpc>
                <a:spcPct val="110000"/>
              </a:lnSpc>
              <a:spcBef>
                <a:spcPts val="300"/>
              </a:spcBef>
            </a:pPr>
            <a:r>
              <a:rPr lang="en-US" altLang="zh-CN" sz="2000" dirty="0">
                <a:ea typeface="等线" panose="02010600030101010101" pitchFamily="2" charset="-122"/>
              </a:rPr>
              <a:t>May go to very high field</a:t>
            </a:r>
          </a:p>
          <a:p>
            <a:pPr marL="615315" lvl="1" indent="-215900">
              <a:lnSpc>
                <a:spcPct val="110000"/>
              </a:lnSpc>
              <a:spcBef>
                <a:spcPts val="300"/>
              </a:spcBef>
            </a:pPr>
            <a:r>
              <a:rPr lang="en-US" altLang="zh-CN" sz="2000" dirty="0">
                <a:ea typeface="等线" panose="02010600030101010101" pitchFamily="2" charset="-122"/>
              </a:rPr>
              <a:t>Raw materials are cheap</a:t>
            </a:r>
          </a:p>
          <a:p>
            <a:pPr marL="615315" lvl="1" indent="-215900">
              <a:lnSpc>
                <a:spcPct val="110000"/>
              </a:lnSpc>
              <a:spcBef>
                <a:spcPts val="300"/>
              </a:spcBef>
            </a:pPr>
            <a:r>
              <a:rPr lang="en-US" altLang="zh-CN" sz="2000" dirty="0">
                <a:ea typeface="等线" panose="02010600030101010101" pitchFamily="2" charset="-122"/>
              </a:rPr>
              <a:t>Metal, easy for production</a:t>
            </a:r>
            <a:endParaRPr lang="zh-CN" altLang="en-US" sz="2000" dirty="0">
              <a:ea typeface="等线" panose="02010600030101010101" pitchFamily="2" charset="-122"/>
            </a:endParaRPr>
          </a:p>
          <a:p>
            <a:pPr marL="215900" indent="-215900">
              <a:lnSpc>
                <a:spcPct val="110000"/>
              </a:lnSpc>
              <a:spcBef>
                <a:spcPts val="300"/>
              </a:spcBef>
            </a:pPr>
            <a:r>
              <a:rPr lang="en-US" altLang="zh-CN" sz="2400" dirty="0"/>
              <a:t>Technology spin-off can be enormous</a:t>
            </a:r>
          </a:p>
          <a:p>
            <a:pPr marL="215900" indent="-215900">
              <a:lnSpc>
                <a:spcPct val="110000"/>
              </a:lnSpc>
              <a:spcBef>
                <a:spcPts val="300"/>
              </a:spcBef>
            </a:pPr>
            <a:r>
              <a:rPr lang="en-US" altLang="zh-CN" sz="2400" dirty="0"/>
              <a:t>Major R&amp;D goals</a:t>
            </a:r>
          </a:p>
          <a:p>
            <a:pPr marL="615315" lvl="1" indent="-215900">
              <a:lnSpc>
                <a:spcPct val="110000"/>
              </a:lnSpc>
              <a:spcBef>
                <a:spcPts val="300"/>
              </a:spcBef>
            </a:pPr>
            <a:r>
              <a:rPr lang="en-US" altLang="zh-CN" sz="2000" dirty="0"/>
              <a:t>High </a:t>
            </a:r>
            <a:r>
              <a:rPr lang="en-US" altLang="zh-CN" sz="2000" dirty="0" err="1"/>
              <a:t>Jc</a:t>
            </a:r>
            <a:r>
              <a:rPr lang="en-US" altLang="zh-CN" sz="2000" dirty="0"/>
              <a:t>: &gt; 1000A/mm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@4.2K</a:t>
            </a:r>
          </a:p>
          <a:p>
            <a:pPr marL="615315" lvl="1" indent="-215900">
              <a:lnSpc>
                <a:spcPct val="110000"/>
              </a:lnSpc>
              <a:spcBef>
                <a:spcPts val="300"/>
              </a:spcBef>
            </a:pPr>
            <a:r>
              <a:rPr lang="en-US" altLang="zh-CN" sz="2000" dirty="0"/>
              <a:t>Long cable: &gt; 1000 m</a:t>
            </a:r>
          </a:p>
          <a:p>
            <a:pPr marL="615315" lvl="1" indent="-215900">
              <a:lnSpc>
                <a:spcPct val="110000"/>
              </a:lnSpc>
              <a:spcBef>
                <a:spcPts val="300"/>
              </a:spcBef>
            </a:pPr>
            <a:r>
              <a:rPr lang="en-US" altLang="zh-CN" sz="2000" dirty="0"/>
              <a:t>Low cost: &lt; 5$/</a:t>
            </a:r>
            <a:r>
              <a:rPr lang="en-US" altLang="zh-CN" sz="2000" dirty="0" err="1"/>
              <a:t>kA</a:t>
            </a:r>
            <a:r>
              <a:rPr lang="en-US" altLang="zh-CN" sz="2000" dirty="0" err="1">
                <a:sym typeface="Symbol" panose="05050102010706020507" pitchFamily="18" charset="2"/>
              </a:rPr>
              <a:t></a:t>
            </a:r>
            <a:r>
              <a:rPr lang="en-US" altLang="zh-CN" sz="2000" dirty="0" err="1"/>
              <a:t>m</a:t>
            </a:r>
            <a:endParaRPr lang="en-US" altLang="zh-CN" sz="2000" dirty="0"/>
          </a:p>
          <a:p>
            <a:pPr marL="215900" indent="-215900">
              <a:lnSpc>
                <a:spcPct val="110000"/>
              </a:lnSpc>
              <a:spcBef>
                <a:spcPts val="300"/>
              </a:spcBef>
            </a:pPr>
            <a:r>
              <a:rPr lang="en-US" altLang="zh-CN" sz="2400" dirty="0"/>
              <a:t>A collaboration formed in 2016 by IHEP, IOP, </a:t>
            </a:r>
            <a:r>
              <a:rPr lang="en-US" altLang="zh-CN" sz="2100" dirty="0"/>
              <a:t>IOEE, SJTU, etc., and supported by CAS</a:t>
            </a:r>
          </a:p>
          <a:p>
            <a:pPr marL="215900" indent="-215900">
              <a:lnSpc>
                <a:spcPct val="110000"/>
              </a:lnSpc>
              <a:spcBef>
                <a:spcPts val="300"/>
              </a:spcBef>
            </a:pPr>
            <a:r>
              <a:rPr lang="en-US" altLang="zh-CN" sz="2100" dirty="0">
                <a:sym typeface="+mn-ea"/>
              </a:rPr>
              <a:t>World first: 1000m IBS cable, IBS coil, </a:t>
            </a:r>
            <a:r>
              <a:rPr lang="en-US" altLang="zh-CN" sz="2100" dirty="0">
                <a:sym typeface="Wingdings" panose="05000000000000000000" pitchFamily="2" charset="2"/>
              </a:rPr>
              <a:t></a:t>
            </a:r>
            <a:r>
              <a:rPr lang="en-US" altLang="zh-CN" sz="2100" dirty="0">
                <a:sym typeface="+mn-ea"/>
              </a:rPr>
              <a:t> magnet</a:t>
            </a:r>
          </a:p>
          <a:p>
            <a:pPr marL="742950" lvl="2" indent="-285750" fontAlgn="base">
              <a:spcBef>
                <a:spcPts val="300"/>
              </a:spcBef>
              <a:spcAft>
                <a:spcPts val="300"/>
              </a:spcAft>
              <a:buFont typeface="Wingdings" panose="05000000000000000000" charset="0"/>
              <a:buChar char="n"/>
              <a:defRPr/>
            </a:pPr>
            <a:endParaRPr lang="en-US" altLang="zh-CN" sz="1600" dirty="0">
              <a:sym typeface="+mn-ea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7055069" y="6385745"/>
            <a:ext cx="4038600" cy="30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2" tIns="45666" rIns="91332" bIns="45666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1st Iron-based Superconducting solenoid Coil at 24T </a:t>
            </a:r>
          </a:p>
        </p:txBody>
      </p:sp>
      <p:pic>
        <p:nvPicPr>
          <p:cNvPr id="14" name="图片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771" y="4056485"/>
            <a:ext cx="3249960" cy="214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210" y="4140321"/>
            <a:ext cx="2756989" cy="178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FD70BAD-8759-4650-B761-D5CAA43E6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950" y="928674"/>
            <a:ext cx="5827865" cy="3015091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箭头: 右 3"/>
          <p:cNvSpPr/>
          <p:nvPr/>
        </p:nvSpPr>
        <p:spPr>
          <a:xfrm rot="10800000">
            <a:off x="3843297" y="2519903"/>
            <a:ext cx="1680362" cy="460696"/>
          </a:xfrm>
          <a:prstGeom prst="rightArrow">
            <a:avLst>
              <a:gd name="adj1" fmla="val 70570"/>
              <a:gd name="adj2" fmla="val 50000"/>
            </a:avLst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6860" y="1393190"/>
            <a:ext cx="5843905" cy="4317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超高加速梯度：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~10-100 GV/m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超过传统加速器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~ 100-1000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倍！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高能量转换效率 （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~ 30-90%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）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支持高重频（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~ kHz-MHz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）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驱动器采用传统加速器，支持高平均功率（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~ kW-MW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）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288103" y="964341"/>
            <a:ext cx="5701459" cy="2617637"/>
            <a:chOff x="7855094" y="3135304"/>
            <a:chExt cx="3642278" cy="167223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/>
            <a:srcRect l="20876" t="36506" r="24683" b="32250"/>
            <a:stretch>
              <a:fillRect/>
            </a:stretch>
          </p:blipFill>
          <p:spPr>
            <a:xfrm>
              <a:off x="7855094" y="3135304"/>
              <a:ext cx="3642278" cy="1672232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0026303" y="3933114"/>
              <a:ext cx="1107996" cy="58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030A0"/>
                </a:buClr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驱动束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967704" y="3532346"/>
              <a:ext cx="1415772" cy="58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030A0"/>
                </a:buClr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被加速束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976896" y="3241818"/>
              <a:ext cx="707824" cy="371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030A0"/>
                </a:buClr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减速场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967704" y="4219443"/>
              <a:ext cx="707824" cy="371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030A0"/>
                </a:buClr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加速场</a:t>
              </a: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0" y="3685182"/>
            <a:ext cx="1907540" cy="252576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249" y="3685182"/>
            <a:ext cx="1921540" cy="2524204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944586" y="6209386"/>
            <a:ext cx="2063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~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50 GeV/m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475464" y="6209386"/>
            <a:ext cx="2315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转换效率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&gt;30%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680400" y="212163"/>
            <a:ext cx="9581322" cy="644004"/>
          </a:xfrm>
        </p:spPr>
        <p:txBody>
          <a:bodyPr/>
          <a:lstStyle/>
          <a:p>
            <a:r>
              <a:rPr lang="zh-CN" altLang="en-US" dirty="0"/>
              <a:t>直线加速器的未来：</a:t>
            </a:r>
            <a:r>
              <a:rPr lang="zh-CN" altLang="en-US" dirty="0">
                <a:solidFill>
                  <a:srgbClr val="FFC000"/>
                </a:solidFill>
              </a:rPr>
              <a:t>束流驱动等离子体尾场加速器</a:t>
            </a:r>
            <a:endParaRPr lang="zh-CN" altLang="en-US" dirty="0"/>
          </a:p>
        </p:txBody>
      </p:sp>
      <p:sp>
        <p:nvSpPr>
          <p:cNvPr id="16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11643659" y="6492875"/>
            <a:ext cx="5483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293A8B-7656-41F7-B47F-4F4E036E5275}" type="slidenum">
              <a:rPr kumimoji="0" lang="en-US" altLang="zh-CN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58</a:t>
            </a:fld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2655" y="5847715"/>
            <a:ext cx="48641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SzTx/>
              <a:buFont typeface="Wingdings 2" panose="05020102010507070707" pitchFamily="18" charset="2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基本等同于传统加速器</a:t>
            </a:r>
          </a:p>
        </p:txBody>
      </p:sp>
      <p:sp>
        <p:nvSpPr>
          <p:cNvPr id="3" name="矩形 2"/>
          <p:cNvSpPr/>
          <p:nvPr/>
        </p:nvSpPr>
        <p:spPr>
          <a:xfrm>
            <a:off x="212725" y="2832735"/>
            <a:ext cx="5882640" cy="3736975"/>
          </a:xfrm>
          <a:prstGeom prst="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1353891" y="1718144"/>
            <a:ext cx="9915225" cy="1693450"/>
            <a:chOff x="-135999" y="765600"/>
            <a:chExt cx="13703857" cy="2340521"/>
          </a:xfrm>
        </p:grpSpPr>
        <p:cxnSp>
          <p:nvCxnSpPr>
            <p:cNvPr id="6" name="直接箭头连接符 5"/>
            <p:cNvCxnSpPr/>
            <p:nvPr/>
          </p:nvCxnSpPr>
          <p:spPr>
            <a:xfrm flipV="1">
              <a:off x="6034187" y="2068422"/>
              <a:ext cx="0" cy="262956"/>
            </a:xfrm>
            <a:prstGeom prst="straightConnector1">
              <a:avLst/>
            </a:prstGeom>
            <a:ln w="41275">
              <a:solidFill>
                <a:schemeClr val="bg2">
                  <a:lumMod val="50000"/>
                </a:schemeClr>
              </a:solidFill>
              <a:prstDash val="sysDash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164"/>
            <p:cNvSpPr txBox="1"/>
            <p:nvPr/>
          </p:nvSpPr>
          <p:spPr>
            <a:xfrm>
              <a:off x="7010757" y="2288352"/>
              <a:ext cx="1401890" cy="817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高变压比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尾场加速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5109" y="2291194"/>
              <a:ext cx="2398196" cy="806767"/>
            </a:xfrm>
            <a:prstGeom prst="rect">
              <a:avLst/>
            </a:prstGeom>
          </p:spPr>
        </p:pic>
        <p:cxnSp>
          <p:nvCxnSpPr>
            <p:cNvPr id="9" name="直接箭头连接符 8"/>
            <p:cNvCxnSpPr>
              <a:stCxn id="11" idx="3"/>
              <a:endCxn id="10" idx="1"/>
            </p:cNvCxnSpPr>
            <p:nvPr/>
          </p:nvCxnSpPr>
          <p:spPr>
            <a:xfrm>
              <a:off x="1399835" y="1868548"/>
              <a:ext cx="390442" cy="1"/>
            </a:xfrm>
            <a:prstGeom prst="straightConnector1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contourW="12700">
              <a:bevelT/>
              <a:contourClr>
                <a:srgbClr val="4472C4">
                  <a:lumMod val="75000"/>
                </a:srgbClr>
              </a:contourClr>
            </a:sp3d>
          </p:spPr>
        </p:cxnSp>
        <p:sp>
          <p:nvSpPr>
            <p:cNvPr id="10" name="矩形: 圆角 9"/>
            <p:cNvSpPr/>
            <p:nvPr/>
          </p:nvSpPr>
          <p:spPr>
            <a:xfrm>
              <a:off x="1790277" y="1749164"/>
              <a:ext cx="1513094" cy="238769"/>
            </a:xfrm>
            <a:prstGeom prst="roundRect">
              <a:avLst/>
            </a:prstGeom>
            <a:blipFill dpi="0" rotWithShape="1">
              <a:blip r:embed="rId3"/>
              <a:srcRect/>
              <a:tile tx="0" ty="0" sx="30000" sy="40000" flip="none" algn="l"/>
            </a:blip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: 圆角 10"/>
            <p:cNvSpPr/>
            <p:nvPr/>
          </p:nvSpPr>
          <p:spPr>
            <a:xfrm>
              <a:off x="978455" y="1749160"/>
              <a:ext cx="421380" cy="238777"/>
            </a:xfrm>
            <a:prstGeom prst="roundRect">
              <a:avLst/>
            </a:prstGeom>
            <a:pattFill prst="ltVert">
              <a:fgClr>
                <a:srgbClr val="4472C4">
                  <a:lumMod val="40000"/>
                  <a:lumOff val="60000"/>
                </a:srgbClr>
              </a:fgClr>
              <a:bgClr>
                <a:srgbClr val="4472C4">
                  <a:lumMod val="75000"/>
                </a:srgbClr>
              </a:bgClr>
            </a:patt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2" name="直接箭头连接符 11"/>
            <p:cNvCxnSpPr/>
            <p:nvPr/>
          </p:nvCxnSpPr>
          <p:spPr>
            <a:xfrm>
              <a:off x="3324431" y="1868412"/>
              <a:ext cx="360000" cy="1"/>
            </a:xfrm>
            <a:prstGeom prst="straightConnector1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  <a:tailEnd type="none"/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contourW="12700">
              <a:bevelT/>
              <a:contourClr>
                <a:srgbClr val="4472C4">
                  <a:lumMod val="75000"/>
                </a:srgbClr>
              </a:contourClr>
            </a:sp3d>
          </p:spPr>
        </p:cxnSp>
        <p:sp>
          <p:nvSpPr>
            <p:cNvPr id="13" name="矩形: 圆角 12"/>
            <p:cNvSpPr/>
            <p:nvPr/>
          </p:nvSpPr>
          <p:spPr>
            <a:xfrm>
              <a:off x="3693813" y="1749028"/>
              <a:ext cx="1513094" cy="238769"/>
            </a:xfrm>
            <a:prstGeom prst="roundRect">
              <a:avLst/>
            </a:prstGeom>
            <a:blipFill dpi="0" rotWithShape="1">
              <a:blip r:embed="rId3"/>
              <a:srcRect/>
              <a:tile tx="0" ty="0" sx="30000" sy="40000" flip="none" algn="l"/>
            </a:blip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5597349" y="1668403"/>
              <a:ext cx="857695" cy="400017"/>
              <a:chOff x="8464986" y="2646396"/>
              <a:chExt cx="720000" cy="293663"/>
            </a:xfrm>
          </p:grpSpPr>
          <p:sp>
            <p:nvSpPr>
              <p:cNvPr id="65" name="矩形: 圆角 64"/>
              <p:cNvSpPr/>
              <p:nvPr/>
            </p:nvSpPr>
            <p:spPr>
              <a:xfrm>
                <a:off x="8464986" y="2646396"/>
                <a:ext cx="720000" cy="293663"/>
              </a:xfrm>
              <a:prstGeom prst="round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6350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8952647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8705462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8829054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8581870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15" name="直接箭头连接符 14"/>
            <p:cNvCxnSpPr/>
            <p:nvPr/>
          </p:nvCxnSpPr>
          <p:spPr>
            <a:xfrm>
              <a:off x="5219745" y="1868412"/>
              <a:ext cx="432000" cy="1"/>
            </a:xfrm>
            <a:prstGeom prst="straightConnector1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  <a:tailEnd type="none"/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contourW="12700">
              <a:bevelT/>
              <a:contourClr>
                <a:srgbClr val="4472C4">
                  <a:lumMod val="75000"/>
                </a:srgbClr>
              </a:contourClr>
            </a:sp3d>
          </p:spPr>
        </p:cxnSp>
        <p:sp>
          <p:nvSpPr>
            <p:cNvPr id="16" name="文本框 164"/>
            <p:cNvSpPr txBox="1"/>
            <p:nvPr/>
          </p:nvSpPr>
          <p:spPr>
            <a:xfrm>
              <a:off x="4930605" y="765600"/>
              <a:ext cx="2138530" cy="893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高重频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等离子体源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7292493" y="1412361"/>
              <a:ext cx="1760950" cy="919017"/>
              <a:chOff x="5651745" y="3840657"/>
              <a:chExt cx="1760950" cy="919017"/>
            </a:xfrm>
          </p:grpSpPr>
          <p:sp>
            <p:nvSpPr>
              <p:cNvPr id="45" name="矩形 44"/>
              <p:cNvSpPr/>
              <p:nvPr/>
            </p:nvSpPr>
            <p:spPr>
              <a:xfrm>
                <a:off x="5651745" y="3840657"/>
                <a:ext cx="1760950" cy="12007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46" name="组合 45"/>
              <p:cNvGrpSpPr/>
              <p:nvPr/>
            </p:nvGrpSpPr>
            <p:grpSpPr>
              <a:xfrm>
                <a:off x="5707159" y="3979201"/>
                <a:ext cx="1659356" cy="230909"/>
                <a:chOff x="5707159" y="3979201"/>
                <a:chExt cx="1659356" cy="230909"/>
              </a:xfrm>
            </p:grpSpPr>
            <p:sp>
              <p:nvSpPr>
                <p:cNvPr id="57" name="矩形 3"/>
                <p:cNvSpPr/>
                <p:nvPr/>
              </p:nvSpPr>
              <p:spPr>
                <a:xfrm>
                  <a:off x="5707159" y="397920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" name="矩形 3"/>
                <p:cNvSpPr/>
                <p:nvPr/>
              </p:nvSpPr>
              <p:spPr>
                <a:xfrm>
                  <a:off x="5918496" y="397920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5050">
                    <a:alpha val="69804"/>
                  </a:srgbClr>
                </a:solidFill>
                <a:ln w="19050">
                  <a:solidFill>
                    <a:srgbClr val="FF5050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" name="矩形 3"/>
                <p:cNvSpPr/>
                <p:nvPr/>
              </p:nvSpPr>
              <p:spPr>
                <a:xfrm>
                  <a:off x="6129833" y="397920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" name="矩形 3"/>
                <p:cNvSpPr/>
                <p:nvPr/>
              </p:nvSpPr>
              <p:spPr>
                <a:xfrm>
                  <a:off x="6341170" y="397920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5050">
                    <a:alpha val="69804"/>
                  </a:srgbClr>
                </a:solidFill>
                <a:ln w="19050">
                  <a:solidFill>
                    <a:srgbClr val="FF5050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" name="矩形 3"/>
                <p:cNvSpPr/>
                <p:nvPr/>
              </p:nvSpPr>
              <p:spPr>
                <a:xfrm>
                  <a:off x="6552507" y="397920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" name="矩形 3"/>
                <p:cNvSpPr/>
                <p:nvPr/>
              </p:nvSpPr>
              <p:spPr>
                <a:xfrm>
                  <a:off x="6763844" y="397920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5050">
                    <a:alpha val="69804"/>
                  </a:srgbClr>
                </a:solidFill>
                <a:ln w="19050">
                  <a:solidFill>
                    <a:srgbClr val="FF5050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" name="矩形 3"/>
                <p:cNvSpPr/>
                <p:nvPr/>
              </p:nvSpPr>
              <p:spPr>
                <a:xfrm>
                  <a:off x="6975181" y="397920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" name="矩形 3"/>
                <p:cNvSpPr/>
                <p:nvPr/>
              </p:nvSpPr>
              <p:spPr>
                <a:xfrm>
                  <a:off x="7186515" y="397920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5050">
                    <a:alpha val="69804"/>
                  </a:srgbClr>
                </a:solidFill>
                <a:ln w="19050">
                  <a:solidFill>
                    <a:srgbClr val="FF5050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47" name="矩形 46"/>
              <p:cNvSpPr/>
              <p:nvPr/>
            </p:nvSpPr>
            <p:spPr>
              <a:xfrm flipV="1">
                <a:off x="5651745" y="4639602"/>
                <a:ext cx="1760950" cy="12007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48" name="组合 47"/>
              <p:cNvGrpSpPr/>
              <p:nvPr/>
            </p:nvGrpSpPr>
            <p:grpSpPr>
              <a:xfrm>
                <a:off x="5707159" y="4390221"/>
                <a:ext cx="1659353" cy="230909"/>
                <a:chOff x="5918496" y="4390221"/>
                <a:chExt cx="1659353" cy="230909"/>
              </a:xfrm>
            </p:grpSpPr>
            <p:sp>
              <p:nvSpPr>
                <p:cNvPr id="49" name="矩形 3"/>
                <p:cNvSpPr/>
                <p:nvPr/>
              </p:nvSpPr>
              <p:spPr>
                <a:xfrm flipV="1">
                  <a:off x="7397849" y="439022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矩形 3"/>
                <p:cNvSpPr/>
                <p:nvPr/>
              </p:nvSpPr>
              <p:spPr>
                <a:xfrm flipV="1">
                  <a:off x="5918496" y="439022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5050">
                    <a:alpha val="69804"/>
                  </a:srgbClr>
                </a:solidFill>
                <a:ln w="19050">
                  <a:solidFill>
                    <a:srgbClr val="FF5050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矩形 3"/>
                <p:cNvSpPr/>
                <p:nvPr/>
              </p:nvSpPr>
              <p:spPr>
                <a:xfrm flipV="1">
                  <a:off x="6129833" y="439022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矩形 3"/>
                <p:cNvSpPr/>
                <p:nvPr/>
              </p:nvSpPr>
              <p:spPr>
                <a:xfrm flipV="1">
                  <a:off x="6341170" y="439022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5050">
                    <a:alpha val="69804"/>
                  </a:srgbClr>
                </a:solidFill>
                <a:ln w="19050">
                  <a:solidFill>
                    <a:srgbClr val="FF5050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矩形 3"/>
                <p:cNvSpPr/>
                <p:nvPr/>
              </p:nvSpPr>
              <p:spPr>
                <a:xfrm flipV="1">
                  <a:off x="6552507" y="439022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矩形 3"/>
                <p:cNvSpPr/>
                <p:nvPr/>
              </p:nvSpPr>
              <p:spPr>
                <a:xfrm flipV="1">
                  <a:off x="6763844" y="439022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5050">
                    <a:alpha val="69804"/>
                  </a:srgbClr>
                </a:solidFill>
                <a:ln w="19050">
                  <a:solidFill>
                    <a:srgbClr val="FF5050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矩形 3"/>
                <p:cNvSpPr/>
                <p:nvPr/>
              </p:nvSpPr>
              <p:spPr>
                <a:xfrm flipV="1">
                  <a:off x="6975181" y="439022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矩形 3"/>
                <p:cNvSpPr/>
                <p:nvPr/>
              </p:nvSpPr>
              <p:spPr>
                <a:xfrm flipV="1">
                  <a:off x="7186515" y="439022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5050">
                    <a:alpha val="69804"/>
                  </a:srgbClr>
                </a:solidFill>
                <a:ln w="19050">
                  <a:solidFill>
                    <a:srgbClr val="FF5050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8" name="等腰三角形 73"/>
            <p:cNvSpPr/>
            <p:nvPr/>
          </p:nvSpPr>
          <p:spPr>
            <a:xfrm rot="16200000">
              <a:off x="10347149" y="341150"/>
              <a:ext cx="261903" cy="3051233"/>
            </a:xfrm>
            <a:custGeom>
              <a:avLst/>
              <a:gdLst>
                <a:gd name="connsiteX0" fmla="*/ 0 w 318059"/>
                <a:gd name="connsiteY0" fmla="*/ 2435494 h 2435494"/>
                <a:gd name="connsiteX1" fmla="*/ 152977 w 318059"/>
                <a:gd name="connsiteY1" fmla="*/ 0 h 2435494"/>
                <a:gd name="connsiteX2" fmla="*/ 318059 w 318059"/>
                <a:gd name="connsiteY2" fmla="*/ 2435494 h 2435494"/>
                <a:gd name="connsiteX3" fmla="*/ 0 w 318059"/>
                <a:gd name="connsiteY3" fmla="*/ 2435494 h 2435494"/>
                <a:gd name="connsiteX0-1" fmla="*/ 0 w 318059"/>
                <a:gd name="connsiteY0-2" fmla="*/ 2435494 h 2435495"/>
                <a:gd name="connsiteX1-3" fmla="*/ 152977 w 318059"/>
                <a:gd name="connsiteY1-4" fmla="*/ 0 h 2435495"/>
                <a:gd name="connsiteX2-5" fmla="*/ 318059 w 318059"/>
                <a:gd name="connsiteY2-6" fmla="*/ 2435494 h 2435495"/>
                <a:gd name="connsiteX3-7" fmla="*/ 166255 w 318059"/>
                <a:gd name="connsiteY3-8" fmla="*/ 2435495 h 2435495"/>
                <a:gd name="connsiteX4" fmla="*/ 0 w 318059"/>
                <a:gd name="connsiteY4" fmla="*/ 2435494 h 2435495"/>
                <a:gd name="connsiteX0-9" fmla="*/ 0 w 318059"/>
                <a:gd name="connsiteY0-10" fmla="*/ 2435494 h 2456926"/>
                <a:gd name="connsiteX1-11" fmla="*/ 152977 w 318059"/>
                <a:gd name="connsiteY1-12" fmla="*/ 0 h 2456926"/>
                <a:gd name="connsiteX2-13" fmla="*/ 318059 w 318059"/>
                <a:gd name="connsiteY2-14" fmla="*/ 2435494 h 2456926"/>
                <a:gd name="connsiteX3-15" fmla="*/ 163874 w 318059"/>
                <a:gd name="connsiteY3-16" fmla="*/ 2456926 h 2456926"/>
                <a:gd name="connsiteX4-17" fmla="*/ 0 w 318059"/>
                <a:gd name="connsiteY4-18" fmla="*/ 2435494 h 2456926"/>
                <a:gd name="connsiteX0-19" fmla="*/ 0 w 318082"/>
                <a:gd name="connsiteY0-20" fmla="*/ 2435494 h 2623216"/>
                <a:gd name="connsiteX1-21" fmla="*/ 152977 w 318082"/>
                <a:gd name="connsiteY1-22" fmla="*/ 0 h 2623216"/>
                <a:gd name="connsiteX2-23" fmla="*/ 318059 w 318082"/>
                <a:gd name="connsiteY2-24" fmla="*/ 2435494 h 2623216"/>
                <a:gd name="connsiteX3-25" fmla="*/ 163874 w 318082"/>
                <a:gd name="connsiteY3-26" fmla="*/ 2456926 h 2623216"/>
                <a:gd name="connsiteX4-27" fmla="*/ 0 w 318082"/>
                <a:gd name="connsiteY4-28" fmla="*/ 2435494 h 2623216"/>
                <a:gd name="connsiteX0-29" fmla="*/ 0 w 318082"/>
                <a:gd name="connsiteY0-30" fmla="*/ 2435494 h 2623216"/>
                <a:gd name="connsiteX1-31" fmla="*/ 152977 w 318082"/>
                <a:gd name="connsiteY1-32" fmla="*/ 0 h 2623216"/>
                <a:gd name="connsiteX2-33" fmla="*/ 318059 w 318082"/>
                <a:gd name="connsiteY2-34" fmla="*/ 2435494 h 2623216"/>
                <a:gd name="connsiteX3-35" fmla="*/ 163874 w 318082"/>
                <a:gd name="connsiteY3-36" fmla="*/ 2456926 h 2623216"/>
                <a:gd name="connsiteX4-37" fmla="*/ 0 w 318082"/>
                <a:gd name="connsiteY4-38" fmla="*/ 2435494 h 2623216"/>
                <a:gd name="connsiteX0-39" fmla="*/ 0 w 318082"/>
                <a:gd name="connsiteY0-40" fmla="*/ 2435494 h 2623216"/>
                <a:gd name="connsiteX1-41" fmla="*/ 152977 w 318082"/>
                <a:gd name="connsiteY1-42" fmla="*/ 0 h 2623216"/>
                <a:gd name="connsiteX2-43" fmla="*/ 318059 w 318082"/>
                <a:gd name="connsiteY2-44" fmla="*/ 2435494 h 2623216"/>
                <a:gd name="connsiteX3-45" fmla="*/ 163874 w 318082"/>
                <a:gd name="connsiteY3-46" fmla="*/ 2456926 h 2623216"/>
                <a:gd name="connsiteX4-47" fmla="*/ 0 w 318082"/>
                <a:gd name="connsiteY4-48" fmla="*/ 2435494 h 2623216"/>
                <a:gd name="connsiteX0-49" fmla="*/ 0 w 318059"/>
                <a:gd name="connsiteY0-50" fmla="*/ 2435494 h 2623216"/>
                <a:gd name="connsiteX1-51" fmla="*/ 152977 w 318059"/>
                <a:gd name="connsiteY1-52" fmla="*/ 0 h 2623216"/>
                <a:gd name="connsiteX2-53" fmla="*/ 318059 w 318059"/>
                <a:gd name="connsiteY2-54" fmla="*/ 2435494 h 2623216"/>
                <a:gd name="connsiteX3-55" fmla="*/ 163874 w 318059"/>
                <a:gd name="connsiteY3-56" fmla="*/ 2456926 h 2623216"/>
                <a:gd name="connsiteX4-57" fmla="*/ 0 w 318059"/>
                <a:gd name="connsiteY4-58" fmla="*/ 2435494 h 2623216"/>
                <a:gd name="connsiteX0-59" fmla="*/ 0 w 318059"/>
                <a:gd name="connsiteY0-60" fmla="*/ 2435494 h 2456926"/>
                <a:gd name="connsiteX1-61" fmla="*/ 152977 w 318059"/>
                <a:gd name="connsiteY1-62" fmla="*/ 0 h 2456926"/>
                <a:gd name="connsiteX2-63" fmla="*/ 318059 w 318059"/>
                <a:gd name="connsiteY2-64" fmla="*/ 2435494 h 2456926"/>
                <a:gd name="connsiteX3-65" fmla="*/ 163874 w 318059"/>
                <a:gd name="connsiteY3-66" fmla="*/ 2456926 h 2456926"/>
                <a:gd name="connsiteX4-67" fmla="*/ 0 w 318059"/>
                <a:gd name="connsiteY4-68" fmla="*/ 2435494 h 24569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18059" h="2456926">
                  <a:moveTo>
                    <a:pt x="0" y="2435494"/>
                  </a:moveTo>
                  <a:lnTo>
                    <a:pt x="152977" y="0"/>
                  </a:lnTo>
                  <a:lnTo>
                    <a:pt x="318059" y="2435494"/>
                  </a:lnTo>
                  <a:cubicBezTo>
                    <a:pt x="215100" y="2454457"/>
                    <a:pt x="216884" y="2456926"/>
                    <a:pt x="163874" y="2456926"/>
                  </a:cubicBezTo>
                  <a:cubicBezTo>
                    <a:pt x="110864" y="2456926"/>
                    <a:pt x="82780" y="2454460"/>
                    <a:pt x="0" y="2435494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9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600000" lon="3000000" rev="0"/>
              </a:camera>
              <a:lightRig rig="threePt" dir="t"/>
            </a:scene3d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9" name="直接箭头连接符 18"/>
            <p:cNvCxnSpPr/>
            <p:nvPr/>
          </p:nvCxnSpPr>
          <p:spPr>
            <a:xfrm>
              <a:off x="6407051" y="1866787"/>
              <a:ext cx="4860000" cy="1"/>
            </a:xfrm>
            <a:prstGeom prst="straightConnector1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contourW="12700">
              <a:bevelT/>
              <a:contourClr>
                <a:srgbClr val="4472C4">
                  <a:lumMod val="75000"/>
                </a:srgbClr>
              </a:contourClr>
            </a:sp3d>
          </p:spPr>
        </p:cxnSp>
        <p:sp>
          <p:nvSpPr>
            <p:cNvPr id="20" name="文本框 159"/>
            <p:cNvSpPr txBox="1"/>
            <p:nvPr/>
          </p:nvSpPr>
          <p:spPr>
            <a:xfrm>
              <a:off x="-135999" y="1692950"/>
              <a:ext cx="877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 Light" panose="02010600030101010101" charset="-122"/>
                  <a:ea typeface="等线" panose="02010600030101010101" pitchFamily="2" charset="-122"/>
                  <a:cs typeface="+mn-cs"/>
                </a:rPr>
                <a:t>电子枪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文本框 200"/>
            <p:cNvSpPr txBox="1"/>
            <p:nvPr/>
          </p:nvSpPr>
          <p:spPr>
            <a:xfrm flipH="1">
              <a:off x="1690366" y="2015480"/>
              <a:ext cx="3626762" cy="46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高平均功率射频加速器</a:t>
              </a:r>
            </a:p>
          </p:txBody>
        </p:sp>
        <p:sp>
          <p:nvSpPr>
            <p:cNvPr id="22" name="文本框 164"/>
            <p:cNvSpPr txBox="1"/>
            <p:nvPr/>
          </p:nvSpPr>
          <p:spPr>
            <a:xfrm>
              <a:off x="8050516" y="981414"/>
              <a:ext cx="2206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波荡器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164"/>
            <p:cNvSpPr txBox="1"/>
            <p:nvPr/>
          </p:nvSpPr>
          <p:spPr>
            <a:xfrm>
              <a:off x="10904834" y="2186358"/>
              <a:ext cx="2663024" cy="510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高平均功率光源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9246774" y="1412361"/>
              <a:ext cx="1760950" cy="919017"/>
              <a:chOff x="5651745" y="3840657"/>
              <a:chExt cx="1760950" cy="919017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5651745" y="3840657"/>
                <a:ext cx="1760950" cy="12007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5707159" y="3979201"/>
                <a:ext cx="1659356" cy="230909"/>
                <a:chOff x="5707159" y="3979201"/>
                <a:chExt cx="1659356" cy="230909"/>
              </a:xfrm>
            </p:grpSpPr>
            <p:sp>
              <p:nvSpPr>
                <p:cNvPr id="37" name="矩形 3"/>
                <p:cNvSpPr/>
                <p:nvPr/>
              </p:nvSpPr>
              <p:spPr>
                <a:xfrm>
                  <a:off x="5707159" y="397920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矩形 3"/>
                <p:cNvSpPr/>
                <p:nvPr/>
              </p:nvSpPr>
              <p:spPr>
                <a:xfrm>
                  <a:off x="5918496" y="397920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5050">
                    <a:alpha val="69804"/>
                  </a:srgbClr>
                </a:solidFill>
                <a:ln w="19050">
                  <a:solidFill>
                    <a:srgbClr val="FF5050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矩形 3"/>
                <p:cNvSpPr/>
                <p:nvPr/>
              </p:nvSpPr>
              <p:spPr>
                <a:xfrm>
                  <a:off x="6129833" y="397920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矩形 3"/>
                <p:cNvSpPr/>
                <p:nvPr/>
              </p:nvSpPr>
              <p:spPr>
                <a:xfrm>
                  <a:off x="6341170" y="397920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5050">
                    <a:alpha val="69804"/>
                  </a:srgbClr>
                </a:solidFill>
                <a:ln w="19050">
                  <a:solidFill>
                    <a:srgbClr val="FF5050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矩形 3"/>
                <p:cNvSpPr/>
                <p:nvPr/>
              </p:nvSpPr>
              <p:spPr>
                <a:xfrm>
                  <a:off x="6552507" y="397920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矩形 3"/>
                <p:cNvSpPr/>
                <p:nvPr/>
              </p:nvSpPr>
              <p:spPr>
                <a:xfrm>
                  <a:off x="6763844" y="397920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5050">
                    <a:alpha val="69804"/>
                  </a:srgbClr>
                </a:solidFill>
                <a:ln w="19050">
                  <a:solidFill>
                    <a:srgbClr val="FF5050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矩形 3"/>
                <p:cNvSpPr/>
                <p:nvPr/>
              </p:nvSpPr>
              <p:spPr>
                <a:xfrm>
                  <a:off x="6975181" y="397920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矩形 3"/>
                <p:cNvSpPr/>
                <p:nvPr/>
              </p:nvSpPr>
              <p:spPr>
                <a:xfrm>
                  <a:off x="7186515" y="397920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5050">
                    <a:alpha val="69804"/>
                  </a:srgbClr>
                </a:solidFill>
                <a:ln w="19050">
                  <a:solidFill>
                    <a:srgbClr val="FF5050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7" name="矩形 26"/>
              <p:cNvSpPr/>
              <p:nvPr/>
            </p:nvSpPr>
            <p:spPr>
              <a:xfrm flipV="1">
                <a:off x="5651745" y="4639602"/>
                <a:ext cx="1760950" cy="12007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5707159" y="4390221"/>
                <a:ext cx="1659353" cy="230909"/>
                <a:chOff x="5918496" y="4390221"/>
                <a:chExt cx="1659353" cy="230909"/>
              </a:xfrm>
            </p:grpSpPr>
            <p:sp>
              <p:nvSpPr>
                <p:cNvPr id="29" name="矩形 3"/>
                <p:cNvSpPr/>
                <p:nvPr/>
              </p:nvSpPr>
              <p:spPr>
                <a:xfrm flipV="1">
                  <a:off x="7397849" y="439022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矩形 3"/>
                <p:cNvSpPr/>
                <p:nvPr/>
              </p:nvSpPr>
              <p:spPr>
                <a:xfrm flipV="1">
                  <a:off x="5918496" y="439022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5050">
                    <a:alpha val="69804"/>
                  </a:srgbClr>
                </a:solidFill>
                <a:ln w="19050">
                  <a:solidFill>
                    <a:srgbClr val="FF5050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"/>
                <p:cNvSpPr/>
                <p:nvPr/>
              </p:nvSpPr>
              <p:spPr>
                <a:xfrm flipV="1">
                  <a:off x="6129833" y="439022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矩形 3"/>
                <p:cNvSpPr/>
                <p:nvPr/>
              </p:nvSpPr>
              <p:spPr>
                <a:xfrm flipV="1">
                  <a:off x="6341170" y="439022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5050">
                    <a:alpha val="69804"/>
                  </a:srgbClr>
                </a:solidFill>
                <a:ln w="19050">
                  <a:solidFill>
                    <a:srgbClr val="FF5050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矩形 3"/>
                <p:cNvSpPr/>
                <p:nvPr/>
              </p:nvSpPr>
              <p:spPr>
                <a:xfrm flipV="1">
                  <a:off x="6552507" y="439022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矩形 3"/>
                <p:cNvSpPr/>
                <p:nvPr/>
              </p:nvSpPr>
              <p:spPr>
                <a:xfrm flipV="1">
                  <a:off x="6763844" y="439022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5050">
                    <a:alpha val="69804"/>
                  </a:srgbClr>
                </a:solidFill>
                <a:ln w="19050">
                  <a:solidFill>
                    <a:srgbClr val="FF5050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矩形 3"/>
                <p:cNvSpPr/>
                <p:nvPr/>
              </p:nvSpPr>
              <p:spPr>
                <a:xfrm flipV="1">
                  <a:off x="6975181" y="439022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矩形 3"/>
                <p:cNvSpPr/>
                <p:nvPr/>
              </p:nvSpPr>
              <p:spPr>
                <a:xfrm flipV="1">
                  <a:off x="7186515" y="4390221"/>
                  <a:ext cx="180000" cy="230909"/>
                </a:xfrm>
                <a:custGeom>
                  <a:avLst/>
                  <a:gdLst>
                    <a:gd name="connsiteX0" fmla="*/ 0 w 258618"/>
                    <a:gd name="connsiteY0" fmla="*/ 0 h 341746"/>
                    <a:gd name="connsiteX1" fmla="*/ 258618 w 258618"/>
                    <a:gd name="connsiteY1" fmla="*/ 0 h 341746"/>
                    <a:gd name="connsiteX2" fmla="*/ 258618 w 258618"/>
                    <a:gd name="connsiteY2" fmla="*/ 341746 h 341746"/>
                    <a:gd name="connsiteX3" fmla="*/ 0 w 258618"/>
                    <a:gd name="connsiteY3" fmla="*/ 341746 h 341746"/>
                    <a:gd name="connsiteX4" fmla="*/ 0 w 258618"/>
                    <a:gd name="connsiteY4" fmla="*/ 0 h 341746"/>
                    <a:gd name="connsiteX0-1" fmla="*/ 258618 w 350058"/>
                    <a:gd name="connsiteY0-2" fmla="*/ 0 h 341746"/>
                    <a:gd name="connsiteX1-3" fmla="*/ 258618 w 350058"/>
                    <a:gd name="connsiteY1-4" fmla="*/ 341746 h 341746"/>
                    <a:gd name="connsiteX2-5" fmla="*/ 0 w 350058"/>
                    <a:gd name="connsiteY2-6" fmla="*/ 341746 h 341746"/>
                    <a:gd name="connsiteX3-7" fmla="*/ 0 w 350058"/>
                    <a:gd name="connsiteY3-8" fmla="*/ 0 h 341746"/>
                    <a:gd name="connsiteX4-9" fmla="*/ 350058 w 350058"/>
                    <a:gd name="connsiteY4-10" fmla="*/ 91440 h 341746"/>
                    <a:gd name="connsiteX0-11" fmla="*/ 258618 w 258618"/>
                    <a:gd name="connsiteY0-12" fmla="*/ 0 h 341746"/>
                    <a:gd name="connsiteX1-13" fmla="*/ 258618 w 258618"/>
                    <a:gd name="connsiteY1-14" fmla="*/ 341746 h 341746"/>
                    <a:gd name="connsiteX2-15" fmla="*/ 0 w 258618"/>
                    <a:gd name="connsiteY2-16" fmla="*/ 341746 h 341746"/>
                    <a:gd name="connsiteX3-17" fmla="*/ 0 w 258618"/>
                    <a:gd name="connsiteY3-18" fmla="*/ 0 h 34174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58618" h="341746">
                      <a:moveTo>
                        <a:pt x="258618" y="0"/>
                      </a:moveTo>
                      <a:lnTo>
                        <a:pt x="258618" y="341746"/>
                      </a:lnTo>
                      <a:lnTo>
                        <a:pt x="0" y="34174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5050">
                    <a:alpha val="69804"/>
                  </a:srgbClr>
                </a:solidFill>
                <a:ln w="19050">
                  <a:solidFill>
                    <a:srgbClr val="FF5050">
                      <a:alpha val="50196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grpSp>
        <p:nvGrpSpPr>
          <p:cNvPr id="71" name="组合 70"/>
          <p:cNvGrpSpPr>
            <a:grpSpLocks noChangeAspect="1"/>
          </p:cNvGrpSpPr>
          <p:nvPr/>
        </p:nvGrpSpPr>
        <p:grpSpPr>
          <a:xfrm>
            <a:off x="1353891" y="4127978"/>
            <a:ext cx="9156219" cy="2495002"/>
            <a:chOff x="233854" y="3790993"/>
            <a:chExt cx="12247935" cy="3337472"/>
          </a:xfrm>
        </p:grpSpPr>
        <p:sp>
          <p:nvSpPr>
            <p:cNvPr id="72" name="椭圆 140"/>
            <p:cNvSpPr/>
            <p:nvPr/>
          </p:nvSpPr>
          <p:spPr>
            <a:xfrm>
              <a:off x="8976182" y="6433795"/>
              <a:ext cx="306548" cy="694670"/>
            </a:xfrm>
            <a:custGeom>
              <a:avLst/>
              <a:gdLst>
                <a:gd name="connsiteX0" fmla="*/ 0 w 1218729"/>
                <a:gd name="connsiteY0" fmla="*/ 609365 h 1218729"/>
                <a:gd name="connsiteX1" fmla="*/ 609365 w 1218729"/>
                <a:gd name="connsiteY1" fmla="*/ 0 h 1218729"/>
                <a:gd name="connsiteX2" fmla="*/ 1218730 w 1218729"/>
                <a:gd name="connsiteY2" fmla="*/ 609365 h 1218729"/>
                <a:gd name="connsiteX3" fmla="*/ 609365 w 1218729"/>
                <a:gd name="connsiteY3" fmla="*/ 1218730 h 1218729"/>
                <a:gd name="connsiteX4" fmla="*/ 0 w 1218729"/>
                <a:gd name="connsiteY4" fmla="*/ 609365 h 1218729"/>
                <a:gd name="connsiteX0-1" fmla="*/ 0 w 1218730"/>
                <a:gd name="connsiteY0-2" fmla="*/ 609365 h 1218730"/>
                <a:gd name="connsiteX1-3" fmla="*/ 609365 w 1218730"/>
                <a:gd name="connsiteY1-4" fmla="*/ 0 h 1218730"/>
                <a:gd name="connsiteX2-5" fmla="*/ 1218730 w 1218730"/>
                <a:gd name="connsiteY2-6" fmla="*/ 609365 h 1218730"/>
                <a:gd name="connsiteX3-7" fmla="*/ 609365 w 1218730"/>
                <a:gd name="connsiteY3-8" fmla="*/ 1218730 h 1218730"/>
                <a:gd name="connsiteX4-9" fmla="*/ 91440 w 1218730"/>
                <a:gd name="connsiteY4-10" fmla="*/ 700805 h 1218730"/>
                <a:gd name="connsiteX0-11" fmla="*/ 0 w 1218730"/>
                <a:gd name="connsiteY0-12" fmla="*/ 609365 h 1218730"/>
                <a:gd name="connsiteX1-13" fmla="*/ 609365 w 1218730"/>
                <a:gd name="connsiteY1-14" fmla="*/ 0 h 1218730"/>
                <a:gd name="connsiteX2-15" fmla="*/ 1218730 w 1218730"/>
                <a:gd name="connsiteY2-16" fmla="*/ 609365 h 1218730"/>
                <a:gd name="connsiteX3-17" fmla="*/ 609365 w 1218730"/>
                <a:gd name="connsiteY3-18" fmla="*/ 1218730 h 1218730"/>
                <a:gd name="connsiteX0-19" fmla="*/ 0 w 609365"/>
                <a:gd name="connsiteY0-20" fmla="*/ 0 h 1218730"/>
                <a:gd name="connsiteX1-21" fmla="*/ 609365 w 609365"/>
                <a:gd name="connsiteY1-22" fmla="*/ 609365 h 1218730"/>
                <a:gd name="connsiteX2-23" fmla="*/ 0 w 609365"/>
                <a:gd name="connsiteY2-24" fmla="*/ 1218730 h 12187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609365" h="1218730">
                  <a:moveTo>
                    <a:pt x="0" y="0"/>
                  </a:moveTo>
                  <a:cubicBezTo>
                    <a:pt x="336543" y="0"/>
                    <a:pt x="609365" y="272822"/>
                    <a:pt x="609365" y="609365"/>
                  </a:cubicBezTo>
                  <a:cubicBezTo>
                    <a:pt x="609365" y="945908"/>
                    <a:pt x="336543" y="1218730"/>
                    <a:pt x="0" y="1218730"/>
                  </a:cubicBezTo>
                </a:path>
              </a:pathLst>
            </a:custGeom>
            <a:noFill/>
            <a:ln w="254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椭圆 140"/>
            <p:cNvSpPr/>
            <p:nvPr/>
          </p:nvSpPr>
          <p:spPr>
            <a:xfrm rot="10800000">
              <a:off x="8271808" y="6433795"/>
              <a:ext cx="306548" cy="694670"/>
            </a:xfrm>
            <a:custGeom>
              <a:avLst/>
              <a:gdLst>
                <a:gd name="connsiteX0" fmla="*/ 0 w 1218729"/>
                <a:gd name="connsiteY0" fmla="*/ 609365 h 1218729"/>
                <a:gd name="connsiteX1" fmla="*/ 609365 w 1218729"/>
                <a:gd name="connsiteY1" fmla="*/ 0 h 1218729"/>
                <a:gd name="connsiteX2" fmla="*/ 1218730 w 1218729"/>
                <a:gd name="connsiteY2" fmla="*/ 609365 h 1218729"/>
                <a:gd name="connsiteX3" fmla="*/ 609365 w 1218729"/>
                <a:gd name="connsiteY3" fmla="*/ 1218730 h 1218729"/>
                <a:gd name="connsiteX4" fmla="*/ 0 w 1218729"/>
                <a:gd name="connsiteY4" fmla="*/ 609365 h 1218729"/>
                <a:gd name="connsiteX0-1" fmla="*/ 0 w 1218730"/>
                <a:gd name="connsiteY0-2" fmla="*/ 609365 h 1218730"/>
                <a:gd name="connsiteX1-3" fmla="*/ 609365 w 1218730"/>
                <a:gd name="connsiteY1-4" fmla="*/ 0 h 1218730"/>
                <a:gd name="connsiteX2-5" fmla="*/ 1218730 w 1218730"/>
                <a:gd name="connsiteY2-6" fmla="*/ 609365 h 1218730"/>
                <a:gd name="connsiteX3-7" fmla="*/ 609365 w 1218730"/>
                <a:gd name="connsiteY3-8" fmla="*/ 1218730 h 1218730"/>
                <a:gd name="connsiteX4-9" fmla="*/ 91440 w 1218730"/>
                <a:gd name="connsiteY4-10" fmla="*/ 700805 h 1218730"/>
                <a:gd name="connsiteX0-11" fmla="*/ 0 w 1218730"/>
                <a:gd name="connsiteY0-12" fmla="*/ 609365 h 1218730"/>
                <a:gd name="connsiteX1-13" fmla="*/ 609365 w 1218730"/>
                <a:gd name="connsiteY1-14" fmla="*/ 0 h 1218730"/>
                <a:gd name="connsiteX2-15" fmla="*/ 1218730 w 1218730"/>
                <a:gd name="connsiteY2-16" fmla="*/ 609365 h 1218730"/>
                <a:gd name="connsiteX3-17" fmla="*/ 609365 w 1218730"/>
                <a:gd name="connsiteY3-18" fmla="*/ 1218730 h 1218730"/>
                <a:gd name="connsiteX0-19" fmla="*/ 0 w 609365"/>
                <a:gd name="connsiteY0-20" fmla="*/ 0 h 1218730"/>
                <a:gd name="connsiteX1-21" fmla="*/ 609365 w 609365"/>
                <a:gd name="connsiteY1-22" fmla="*/ 609365 h 1218730"/>
                <a:gd name="connsiteX2-23" fmla="*/ 0 w 609365"/>
                <a:gd name="connsiteY2-24" fmla="*/ 1218730 h 12187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609365" h="1218730">
                  <a:moveTo>
                    <a:pt x="0" y="0"/>
                  </a:moveTo>
                  <a:cubicBezTo>
                    <a:pt x="336543" y="0"/>
                    <a:pt x="609365" y="272822"/>
                    <a:pt x="609365" y="609365"/>
                  </a:cubicBezTo>
                  <a:cubicBezTo>
                    <a:pt x="609365" y="945908"/>
                    <a:pt x="336543" y="1218730"/>
                    <a:pt x="0" y="1218730"/>
                  </a:cubicBezTo>
                </a:path>
              </a:pathLst>
            </a:custGeom>
            <a:noFill/>
            <a:ln w="254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74" name="直接连接符 73"/>
            <p:cNvCxnSpPr>
              <a:stCxn id="73" idx="2"/>
              <a:endCxn id="72" idx="0"/>
            </p:cNvCxnSpPr>
            <p:nvPr/>
          </p:nvCxnSpPr>
          <p:spPr>
            <a:xfrm>
              <a:off x="8578356" y="6433795"/>
              <a:ext cx="420579" cy="0"/>
            </a:xfrm>
            <a:prstGeom prst="line">
              <a:avLst/>
            </a:prstGeom>
            <a:noFill/>
            <a:ln w="254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75" name="直接连接符 74"/>
            <p:cNvCxnSpPr>
              <a:stCxn id="73" idx="0"/>
              <a:endCxn id="72" idx="2"/>
            </p:cNvCxnSpPr>
            <p:nvPr/>
          </p:nvCxnSpPr>
          <p:spPr>
            <a:xfrm>
              <a:off x="8578356" y="7128465"/>
              <a:ext cx="420579" cy="0"/>
            </a:xfrm>
            <a:prstGeom prst="line">
              <a:avLst/>
            </a:prstGeom>
            <a:noFill/>
            <a:ln w="254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76" name="文本框 201"/>
            <p:cNvSpPr txBox="1"/>
            <p:nvPr/>
          </p:nvSpPr>
          <p:spPr>
            <a:xfrm flipH="1">
              <a:off x="2200611" y="6479108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多级级联加速</a:t>
              </a: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1221614" y="3790993"/>
              <a:ext cx="10509491" cy="2063579"/>
              <a:chOff x="2276190" y="1349163"/>
              <a:chExt cx="9895258" cy="1905279"/>
            </a:xfrm>
          </p:grpSpPr>
          <p:grpSp>
            <p:nvGrpSpPr>
              <p:cNvPr id="175" name="组合 174"/>
              <p:cNvGrpSpPr/>
              <p:nvPr/>
            </p:nvGrpSpPr>
            <p:grpSpPr>
              <a:xfrm>
                <a:off x="2722290" y="2572338"/>
                <a:ext cx="1942449" cy="682104"/>
                <a:chOff x="2078030" y="4418496"/>
                <a:chExt cx="1942449" cy="1286516"/>
              </a:xfrm>
            </p:grpSpPr>
            <p:sp>
              <p:nvSpPr>
                <p:cNvPr id="184" name="任意多边形: 形状 183"/>
                <p:cNvSpPr/>
                <p:nvPr/>
              </p:nvSpPr>
              <p:spPr>
                <a:xfrm>
                  <a:off x="2089777" y="4429260"/>
                  <a:ext cx="795062" cy="674884"/>
                </a:xfrm>
                <a:custGeom>
                  <a:avLst/>
                  <a:gdLst>
                    <a:gd name="connsiteX0" fmla="*/ 0 w 647700"/>
                    <a:gd name="connsiteY0" fmla="*/ 2732 h 277052"/>
                    <a:gd name="connsiteX1" fmla="*/ 137160 w 647700"/>
                    <a:gd name="connsiteY1" fmla="*/ 10352 h 277052"/>
                    <a:gd name="connsiteX2" fmla="*/ 243840 w 647700"/>
                    <a:gd name="connsiteY2" fmla="*/ 86552 h 277052"/>
                    <a:gd name="connsiteX3" fmla="*/ 335280 w 647700"/>
                    <a:gd name="connsiteY3" fmla="*/ 185612 h 277052"/>
                    <a:gd name="connsiteX4" fmla="*/ 457200 w 647700"/>
                    <a:gd name="connsiteY4" fmla="*/ 261812 h 277052"/>
                    <a:gd name="connsiteX5" fmla="*/ 647700 w 647700"/>
                    <a:gd name="connsiteY5" fmla="*/ 277052 h 277052"/>
                    <a:gd name="connsiteX0-1" fmla="*/ 0 w 662940"/>
                    <a:gd name="connsiteY0-2" fmla="*/ 2732 h 284672"/>
                    <a:gd name="connsiteX1-3" fmla="*/ 137160 w 662940"/>
                    <a:gd name="connsiteY1-4" fmla="*/ 10352 h 284672"/>
                    <a:gd name="connsiteX2-5" fmla="*/ 243840 w 662940"/>
                    <a:gd name="connsiteY2-6" fmla="*/ 86552 h 284672"/>
                    <a:gd name="connsiteX3-7" fmla="*/ 335280 w 662940"/>
                    <a:gd name="connsiteY3-8" fmla="*/ 185612 h 284672"/>
                    <a:gd name="connsiteX4-9" fmla="*/ 457200 w 662940"/>
                    <a:gd name="connsiteY4-10" fmla="*/ 261812 h 284672"/>
                    <a:gd name="connsiteX5-11" fmla="*/ 662940 w 662940"/>
                    <a:gd name="connsiteY5-12" fmla="*/ 284672 h 284672"/>
                    <a:gd name="connsiteX0-13" fmla="*/ 0 w 601027"/>
                    <a:gd name="connsiteY0-14" fmla="*/ 2732 h 291816"/>
                    <a:gd name="connsiteX1-15" fmla="*/ 137160 w 601027"/>
                    <a:gd name="connsiteY1-16" fmla="*/ 10352 h 291816"/>
                    <a:gd name="connsiteX2-17" fmla="*/ 243840 w 601027"/>
                    <a:gd name="connsiteY2-18" fmla="*/ 86552 h 291816"/>
                    <a:gd name="connsiteX3-19" fmla="*/ 335280 w 601027"/>
                    <a:gd name="connsiteY3-20" fmla="*/ 185612 h 291816"/>
                    <a:gd name="connsiteX4-21" fmla="*/ 457200 w 601027"/>
                    <a:gd name="connsiteY4-22" fmla="*/ 261812 h 291816"/>
                    <a:gd name="connsiteX5-23" fmla="*/ 601027 w 601027"/>
                    <a:gd name="connsiteY5-24" fmla="*/ 291816 h 291816"/>
                    <a:gd name="connsiteX0-25" fmla="*/ 0 w 581977"/>
                    <a:gd name="connsiteY0-26" fmla="*/ 2732 h 291816"/>
                    <a:gd name="connsiteX1-27" fmla="*/ 118110 w 581977"/>
                    <a:gd name="connsiteY1-28" fmla="*/ 10352 h 291816"/>
                    <a:gd name="connsiteX2-29" fmla="*/ 224790 w 581977"/>
                    <a:gd name="connsiteY2-30" fmla="*/ 86552 h 291816"/>
                    <a:gd name="connsiteX3-31" fmla="*/ 316230 w 581977"/>
                    <a:gd name="connsiteY3-32" fmla="*/ 185612 h 291816"/>
                    <a:gd name="connsiteX4-33" fmla="*/ 438150 w 581977"/>
                    <a:gd name="connsiteY4-34" fmla="*/ 261812 h 291816"/>
                    <a:gd name="connsiteX5-35" fmla="*/ 581977 w 581977"/>
                    <a:gd name="connsiteY5-36" fmla="*/ 291816 h 291816"/>
                    <a:gd name="connsiteX0-37" fmla="*/ 0 w 546259"/>
                    <a:gd name="connsiteY0-38" fmla="*/ 1517 h 295363"/>
                    <a:gd name="connsiteX1-39" fmla="*/ 82392 w 546259"/>
                    <a:gd name="connsiteY1-40" fmla="*/ 13899 h 295363"/>
                    <a:gd name="connsiteX2-41" fmla="*/ 189072 w 546259"/>
                    <a:gd name="connsiteY2-42" fmla="*/ 90099 h 295363"/>
                    <a:gd name="connsiteX3-43" fmla="*/ 280512 w 546259"/>
                    <a:gd name="connsiteY3-44" fmla="*/ 189159 h 295363"/>
                    <a:gd name="connsiteX4-45" fmla="*/ 402432 w 546259"/>
                    <a:gd name="connsiteY4-46" fmla="*/ 265359 h 295363"/>
                    <a:gd name="connsiteX5-47" fmla="*/ 546259 w 546259"/>
                    <a:gd name="connsiteY5-48" fmla="*/ 295363 h 295363"/>
                    <a:gd name="connsiteX0-49" fmla="*/ 0 w 510540"/>
                    <a:gd name="connsiteY0-50" fmla="*/ 1517 h 297744"/>
                    <a:gd name="connsiteX1-51" fmla="*/ 82392 w 510540"/>
                    <a:gd name="connsiteY1-52" fmla="*/ 13899 h 297744"/>
                    <a:gd name="connsiteX2-53" fmla="*/ 189072 w 510540"/>
                    <a:gd name="connsiteY2-54" fmla="*/ 90099 h 297744"/>
                    <a:gd name="connsiteX3-55" fmla="*/ 280512 w 510540"/>
                    <a:gd name="connsiteY3-56" fmla="*/ 189159 h 297744"/>
                    <a:gd name="connsiteX4-57" fmla="*/ 402432 w 510540"/>
                    <a:gd name="connsiteY4-58" fmla="*/ 265359 h 297744"/>
                    <a:gd name="connsiteX5-59" fmla="*/ 510540 w 510540"/>
                    <a:gd name="connsiteY5-60" fmla="*/ 297744 h 297744"/>
                    <a:gd name="connsiteX0-61" fmla="*/ 0 w 510540"/>
                    <a:gd name="connsiteY0-62" fmla="*/ 1517 h 297744"/>
                    <a:gd name="connsiteX1-63" fmla="*/ 82392 w 510540"/>
                    <a:gd name="connsiteY1-64" fmla="*/ 13899 h 297744"/>
                    <a:gd name="connsiteX2-65" fmla="*/ 189072 w 510540"/>
                    <a:gd name="connsiteY2-66" fmla="*/ 90099 h 297744"/>
                    <a:gd name="connsiteX3-67" fmla="*/ 280512 w 510540"/>
                    <a:gd name="connsiteY3-68" fmla="*/ 189159 h 297744"/>
                    <a:gd name="connsiteX4-69" fmla="*/ 388144 w 510540"/>
                    <a:gd name="connsiteY4-70" fmla="*/ 260597 h 297744"/>
                    <a:gd name="connsiteX5-71" fmla="*/ 510540 w 510540"/>
                    <a:gd name="connsiteY5-72" fmla="*/ 297744 h 297744"/>
                    <a:gd name="connsiteX0-73" fmla="*/ 0 w 510540"/>
                    <a:gd name="connsiteY0-74" fmla="*/ 1517 h 297744"/>
                    <a:gd name="connsiteX1-75" fmla="*/ 82392 w 510540"/>
                    <a:gd name="connsiteY1-76" fmla="*/ 13899 h 297744"/>
                    <a:gd name="connsiteX2-77" fmla="*/ 189072 w 510540"/>
                    <a:gd name="connsiteY2-78" fmla="*/ 90099 h 297744"/>
                    <a:gd name="connsiteX3-79" fmla="*/ 280512 w 510540"/>
                    <a:gd name="connsiteY3-80" fmla="*/ 189159 h 297744"/>
                    <a:gd name="connsiteX4-81" fmla="*/ 388144 w 510540"/>
                    <a:gd name="connsiteY4-82" fmla="*/ 260597 h 297744"/>
                    <a:gd name="connsiteX5-83" fmla="*/ 510540 w 510540"/>
                    <a:gd name="connsiteY5-84" fmla="*/ 297744 h 297744"/>
                    <a:gd name="connsiteX0-85" fmla="*/ 0 w 510540"/>
                    <a:gd name="connsiteY0-86" fmla="*/ 1517 h 297744"/>
                    <a:gd name="connsiteX1-87" fmla="*/ 82392 w 510540"/>
                    <a:gd name="connsiteY1-88" fmla="*/ 13899 h 297744"/>
                    <a:gd name="connsiteX2-89" fmla="*/ 189072 w 510540"/>
                    <a:gd name="connsiteY2-90" fmla="*/ 90099 h 297744"/>
                    <a:gd name="connsiteX3-91" fmla="*/ 280512 w 510540"/>
                    <a:gd name="connsiteY3-92" fmla="*/ 189159 h 297744"/>
                    <a:gd name="connsiteX4-93" fmla="*/ 388144 w 510540"/>
                    <a:gd name="connsiteY4-94" fmla="*/ 260597 h 297744"/>
                    <a:gd name="connsiteX5-95" fmla="*/ 510540 w 510540"/>
                    <a:gd name="connsiteY5-96" fmla="*/ 297744 h 297744"/>
                    <a:gd name="connsiteX0-97" fmla="*/ 0 w 510540"/>
                    <a:gd name="connsiteY0-98" fmla="*/ 1517 h 297744"/>
                    <a:gd name="connsiteX1-99" fmla="*/ 82392 w 510540"/>
                    <a:gd name="connsiteY1-100" fmla="*/ 13899 h 297744"/>
                    <a:gd name="connsiteX2-101" fmla="*/ 189072 w 510540"/>
                    <a:gd name="connsiteY2-102" fmla="*/ 90099 h 297744"/>
                    <a:gd name="connsiteX3-103" fmla="*/ 263843 w 510540"/>
                    <a:gd name="connsiteY3-104" fmla="*/ 167728 h 297744"/>
                    <a:gd name="connsiteX4-105" fmla="*/ 388144 w 510540"/>
                    <a:gd name="connsiteY4-106" fmla="*/ 260597 h 297744"/>
                    <a:gd name="connsiteX5-107" fmla="*/ 510540 w 510540"/>
                    <a:gd name="connsiteY5-108" fmla="*/ 297744 h 297744"/>
                    <a:gd name="connsiteX0-109" fmla="*/ 0 w 510540"/>
                    <a:gd name="connsiteY0-110" fmla="*/ 1591 h 297818"/>
                    <a:gd name="connsiteX1-111" fmla="*/ 82392 w 510540"/>
                    <a:gd name="connsiteY1-112" fmla="*/ 13973 h 297818"/>
                    <a:gd name="connsiteX2-113" fmla="*/ 181928 w 510540"/>
                    <a:gd name="connsiteY2-114" fmla="*/ 92554 h 297818"/>
                    <a:gd name="connsiteX3-115" fmla="*/ 263843 w 510540"/>
                    <a:gd name="connsiteY3-116" fmla="*/ 167802 h 297818"/>
                    <a:gd name="connsiteX4-117" fmla="*/ 388144 w 510540"/>
                    <a:gd name="connsiteY4-118" fmla="*/ 260671 h 297818"/>
                    <a:gd name="connsiteX5-119" fmla="*/ 510540 w 510540"/>
                    <a:gd name="connsiteY5-120" fmla="*/ 297818 h 297818"/>
                    <a:gd name="connsiteX0-121" fmla="*/ 0 w 510540"/>
                    <a:gd name="connsiteY0-122" fmla="*/ 1591 h 297818"/>
                    <a:gd name="connsiteX1-123" fmla="*/ 82392 w 510540"/>
                    <a:gd name="connsiteY1-124" fmla="*/ 13973 h 297818"/>
                    <a:gd name="connsiteX2-125" fmla="*/ 181928 w 510540"/>
                    <a:gd name="connsiteY2-126" fmla="*/ 92554 h 297818"/>
                    <a:gd name="connsiteX3-127" fmla="*/ 263843 w 510540"/>
                    <a:gd name="connsiteY3-128" fmla="*/ 167802 h 297818"/>
                    <a:gd name="connsiteX4-129" fmla="*/ 361951 w 510540"/>
                    <a:gd name="connsiteY4-130" fmla="*/ 246384 h 297818"/>
                    <a:gd name="connsiteX5-131" fmla="*/ 510540 w 510540"/>
                    <a:gd name="connsiteY5-132" fmla="*/ 297818 h 297818"/>
                    <a:gd name="connsiteX0-133" fmla="*/ 0 w 510540"/>
                    <a:gd name="connsiteY0-134" fmla="*/ 1591 h 297818"/>
                    <a:gd name="connsiteX1-135" fmla="*/ 82392 w 510540"/>
                    <a:gd name="connsiteY1-136" fmla="*/ 13973 h 297818"/>
                    <a:gd name="connsiteX2-137" fmla="*/ 181928 w 510540"/>
                    <a:gd name="connsiteY2-138" fmla="*/ 92554 h 297818"/>
                    <a:gd name="connsiteX3-139" fmla="*/ 263843 w 510540"/>
                    <a:gd name="connsiteY3-140" fmla="*/ 167802 h 297818"/>
                    <a:gd name="connsiteX4-141" fmla="*/ 361951 w 510540"/>
                    <a:gd name="connsiteY4-142" fmla="*/ 246384 h 297818"/>
                    <a:gd name="connsiteX5-143" fmla="*/ 510540 w 510540"/>
                    <a:gd name="connsiteY5-144" fmla="*/ 297818 h 297818"/>
                    <a:gd name="connsiteX0-145" fmla="*/ 0 w 572452"/>
                    <a:gd name="connsiteY0-146" fmla="*/ 1221 h 299829"/>
                    <a:gd name="connsiteX1-147" fmla="*/ 144304 w 572452"/>
                    <a:gd name="connsiteY1-148" fmla="*/ 15984 h 299829"/>
                    <a:gd name="connsiteX2-149" fmla="*/ 243840 w 572452"/>
                    <a:gd name="connsiteY2-150" fmla="*/ 94565 h 299829"/>
                    <a:gd name="connsiteX3-151" fmla="*/ 325755 w 572452"/>
                    <a:gd name="connsiteY3-152" fmla="*/ 169813 h 299829"/>
                    <a:gd name="connsiteX4-153" fmla="*/ 423863 w 572452"/>
                    <a:gd name="connsiteY4-154" fmla="*/ 248395 h 299829"/>
                    <a:gd name="connsiteX5-155" fmla="*/ 572452 w 572452"/>
                    <a:gd name="connsiteY5-156" fmla="*/ 299829 h 299829"/>
                    <a:gd name="connsiteX0-157" fmla="*/ 0 w 610552"/>
                    <a:gd name="connsiteY0-158" fmla="*/ 1221 h 302211"/>
                    <a:gd name="connsiteX1-159" fmla="*/ 144304 w 610552"/>
                    <a:gd name="connsiteY1-160" fmla="*/ 15984 h 302211"/>
                    <a:gd name="connsiteX2-161" fmla="*/ 243840 w 610552"/>
                    <a:gd name="connsiteY2-162" fmla="*/ 94565 h 302211"/>
                    <a:gd name="connsiteX3-163" fmla="*/ 325755 w 610552"/>
                    <a:gd name="connsiteY3-164" fmla="*/ 169813 h 302211"/>
                    <a:gd name="connsiteX4-165" fmla="*/ 423863 w 610552"/>
                    <a:gd name="connsiteY4-166" fmla="*/ 248395 h 302211"/>
                    <a:gd name="connsiteX5-167" fmla="*/ 610552 w 610552"/>
                    <a:gd name="connsiteY5-168" fmla="*/ 302211 h 302211"/>
                    <a:gd name="connsiteX0-169" fmla="*/ 0 w 610552"/>
                    <a:gd name="connsiteY0-170" fmla="*/ 1029 h 302019"/>
                    <a:gd name="connsiteX1-171" fmla="*/ 144304 w 610552"/>
                    <a:gd name="connsiteY1-172" fmla="*/ 15792 h 302019"/>
                    <a:gd name="connsiteX2-173" fmla="*/ 231933 w 610552"/>
                    <a:gd name="connsiteY2-174" fmla="*/ 84848 h 302019"/>
                    <a:gd name="connsiteX3-175" fmla="*/ 325755 w 610552"/>
                    <a:gd name="connsiteY3-176" fmla="*/ 169621 h 302019"/>
                    <a:gd name="connsiteX4-177" fmla="*/ 423863 w 610552"/>
                    <a:gd name="connsiteY4-178" fmla="*/ 248203 h 302019"/>
                    <a:gd name="connsiteX5-179" fmla="*/ 610552 w 610552"/>
                    <a:gd name="connsiteY5-180" fmla="*/ 302019 h 302019"/>
                    <a:gd name="connsiteX0-181" fmla="*/ 0 w 610552"/>
                    <a:gd name="connsiteY0-182" fmla="*/ 1029 h 302019"/>
                    <a:gd name="connsiteX1-183" fmla="*/ 144304 w 610552"/>
                    <a:gd name="connsiteY1-184" fmla="*/ 15792 h 302019"/>
                    <a:gd name="connsiteX2-185" fmla="*/ 231933 w 610552"/>
                    <a:gd name="connsiteY2-186" fmla="*/ 84848 h 302019"/>
                    <a:gd name="connsiteX3-187" fmla="*/ 318612 w 610552"/>
                    <a:gd name="connsiteY3-188" fmla="*/ 164859 h 302019"/>
                    <a:gd name="connsiteX4-189" fmla="*/ 423863 w 610552"/>
                    <a:gd name="connsiteY4-190" fmla="*/ 248203 h 302019"/>
                    <a:gd name="connsiteX5-191" fmla="*/ 610552 w 610552"/>
                    <a:gd name="connsiteY5-192" fmla="*/ 302019 h 302019"/>
                    <a:gd name="connsiteX0-193" fmla="*/ 0 w 610552"/>
                    <a:gd name="connsiteY0-194" fmla="*/ 1029 h 302019"/>
                    <a:gd name="connsiteX1-195" fmla="*/ 144304 w 610552"/>
                    <a:gd name="connsiteY1-196" fmla="*/ 15792 h 302019"/>
                    <a:gd name="connsiteX2-197" fmla="*/ 231933 w 610552"/>
                    <a:gd name="connsiteY2-198" fmla="*/ 84848 h 302019"/>
                    <a:gd name="connsiteX3-199" fmla="*/ 318612 w 610552"/>
                    <a:gd name="connsiteY3-200" fmla="*/ 164859 h 302019"/>
                    <a:gd name="connsiteX4-201" fmla="*/ 423863 w 610552"/>
                    <a:gd name="connsiteY4-202" fmla="*/ 248203 h 302019"/>
                    <a:gd name="connsiteX5-203" fmla="*/ 610552 w 610552"/>
                    <a:gd name="connsiteY5-204" fmla="*/ 302019 h 302019"/>
                    <a:gd name="connsiteX0-205" fmla="*/ 0 w 610552"/>
                    <a:gd name="connsiteY0-206" fmla="*/ 1029 h 302019"/>
                    <a:gd name="connsiteX1-207" fmla="*/ 144304 w 610552"/>
                    <a:gd name="connsiteY1-208" fmla="*/ 15792 h 302019"/>
                    <a:gd name="connsiteX2-209" fmla="*/ 231933 w 610552"/>
                    <a:gd name="connsiteY2-210" fmla="*/ 84848 h 302019"/>
                    <a:gd name="connsiteX3-211" fmla="*/ 311468 w 610552"/>
                    <a:gd name="connsiteY3-212" fmla="*/ 169621 h 302019"/>
                    <a:gd name="connsiteX4-213" fmla="*/ 423863 w 610552"/>
                    <a:gd name="connsiteY4-214" fmla="*/ 248203 h 302019"/>
                    <a:gd name="connsiteX5-215" fmla="*/ 610552 w 610552"/>
                    <a:gd name="connsiteY5-216" fmla="*/ 302019 h 302019"/>
                    <a:gd name="connsiteX0-217" fmla="*/ 0 w 610552"/>
                    <a:gd name="connsiteY0-218" fmla="*/ 1029 h 302019"/>
                    <a:gd name="connsiteX1-219" fmla="*/ 144304 w 610552"/>
                    <a:gd name="connsiteY1-220" fmla="*/ 15792 h 302019"/>
                    <a:gd name="connsiteX2-221" fmla="*/ 231933 w 610552"/>
                    <a:gd name="connsiteY2-222" fmla="*/ 84848 h 302019"/>
                    <a:gd name="connsiteX3-223" fmla="*/ 311468 w 610552"/>
                    <a:gd name="connsiteY3-224" fmla="*/ 169621 h 302019"/>
                    <a:gd name="connsiteX4-225" fmla="*/ 423863 w 610552"/>
                    <a:gd name="connsiteY4-226" fmla="*/ 255347 h 302019"/>
                    <a:gd name="connsiteX5-227" fmla="*/ 610552 w 610552"/>
                    <a:gd name="connsiteY5-228" fmla="*/ 302019 h 302019"/>
                    <a:gd name="connsiteX0-229" fmla="*/ 0 w 635952"/>
                    <a:gd name="connsiteY0-230" fmla="*/ 1029 h 261388"/>
                    <a:gd name="connsiteX1-231" fmla="*/ 144304 w 635952"/>
                    <a:gd name="connsiteY1-232" fmla="*/ 15792 h 261388"/>
                    <a:gd name="connsiteX2-233" fmla="*/ 231933 w 635952"/>
                    <a:gd name="connsiteY2-234" fmla="*/ 84848 h 261388"/>
                    <a:gd name="connsiteX3-235" fmla="*/ 311468 w 635952"/>
                    <a:gd name="connsiteY3-236" fmla="*/ 169621 h 261388"/>
                    <a:gd name="connsiteX4-237" fmla="*/ 423863 w 635952"/>
                    <a:gd name="connsiteY4-238" fmla="*/ 255347 h 261388"/>
                    <a:gd name="connsiteX5-239" fmla="*/ 635952 w 635952"/>
                    <a:gd name="connsiteY5-240" fmla="*/ 254394 h 261388"/>
                    <a:gd name="connsiteX0-241" fmla="*/ 0 w 423863"/>
                    <a:gd name="connsiteY0-242" fmla="*/ 1029 h 255347"/>
                    <a:gd name="connsiteX1-243" fmla="*/ 144304 w 423863"/>
                    <a:gd name="connsiteY1-244" fmla="*/ 15792 h 255347"/>
                    <a:gd name="connsiteX2-245" fmla="*/ 231933 w 423863"/>
                    <a:gd name="connsiteY2-246" fmla="*/ 84848 h 255347"/>
                    <a:gd name="connsiteX3-247" fmla="*/ 311468 w 423863"/>
                    <a:gd name="connsiteY3-248" fmla="*/ 169621 h 255347"/>
                    <a:gd name="connsiteX4-249" fmla="*/ 423863 w 423863"/>
                    <a:gd name="connsiteY4-250" fmla="*/ 255347 h 255347"/>
                    <a:gd name="connsiteX0-251" fmla="*/ 0 w 311468"/>
                    <a:gd name="connsiteY0-252" fmla="*/ 1029 h 169621"/>
                    <a:gd name="connsiteX1-253" fmla="*/ 144304 w 311468"/>
                    <a:gd name="connsiteY1-254" fmla="*/ 15792 h 169621"/>
                    <a:gd name="connsiteX2-255" fmla="*/ 231933 w 311468"/>
                    <a:gd name="connsiteY2-256" fmla="*/ 84848 h 169621"/>
                    <a:gd name="connsiteX3-257" fmla="*/ 311468 w 311468"/>
                    <a:gd name="connsiteY3-258" fmla="*/ 169621 h 169621"/>
                    <a:gd name="connsiteX0-259" fmla="*/ 0 w 311468"/>
                    <a:gd name="connsiteY0-260" fmla="*/ 1029 h 169621"/>
                    <a:gd name="connsiteX1-261" fmla="*/ 144304 w 311468"/>
                    <a:gd name="connsiteY1-262" fmla="*/ 15792 h 169621"/>
                    <a:gd name="connsiteX2-263" fmla="*/ 231933 w 311468"/>
                    <a:gd name="connsiteY2-264" fmla="*/ 84848 h 169621"/>
                    <a:gd name="connsiteX3-265" fmla="*/ 311468 w 311468"/>
                    <a:gd name="connsiteY3-266" fmla="*/ 169621 h 169621"/>
                    <a:gd name="connsiteX0-267" fmla="*/ 0 w 311468"/>
                    <a:gd name="connsiteY0-268" fmla="*/ 746 h 169338"/>
                    <a:gd name="connsiteX1-269" fmla="*/ 137954 w 311468"/>
                    <a:gd name="connsiteY1-270" fmla="*/ 18684 h 169338"/>
                    <a:gd name="connsiteX2-271" fmla="*/ 231933 w 311468"/>
                    <a:gd name="connsiteY2-272" fmla="*/ 84565 h 169338"/>
                    <a:gd name="connsiteX3-273" fmla="*/ 311468 w 311468"/>
                    <a:gd name="connsiteY3-274" fmla="*/ 169338 h 169338"/>
                    <a:gd name="connsiteX0-275" fmla="*/ 0 w 311468"/>
                    <a:gd name="connsiteY0-276" fmla="*/ 699 h 169291"/>
                    <a:gd name="connsiteX1-277" fmla="*/ 137954 w 311468"/>
                    <a:gd name="connsiteY1-278" fmla="*/ 18637 h 169291"/>
                    <a:gd name="connsiteX2-279" fmla="*/ 263426 w 311468"/>
                    <a:gd name="connsiteY2-280" fmla="*/ 79739 h 169291"/>
                    <a:gd name="connsiteX3-281" fmla="*/ 311468 w 311468"/>
                    <a:gd name="connsiteY3-282" fmla="*/ 169291 h 169291"/>
                    <a:gd name="connsiteX0-283" fmla="*/ 0 w 311468"/>
                    <a:gd name="connsiteY0-284" fmla="*/ 699 h 159733"/>
                    <a:gd name="connsiteX1-285" fmla="*/ 137954 w 311468"/>
                    <a:gd name="connsiteY1-286" fmla="*/ 18637 h 159733"/>
                    <a:gd name="connsiteX2-287" fmla="*/ 263426 w 311468"/>
                    <a:gd name="connsiteY2-288" fmla="*/ 79739 h 159733"/>
                    <a:gd name="connsiteX3-289" fmla="*/ 311468 w 311468"/>
                    <a:gd name="connsiteY3-290" fmla="*/ 159733 h 159733"/>
                    <a:gd name="connsiteX0-291" fmla="*/ 0 w 311468"/>
                    <a:gd name="connsiteY0-292" fmla="*/ 699 h 159733"/>
                    <a:gd name="connsiteX1-293" fmla="*/ 137954 w 311468"/>
                    <a:gd name="connsiteY1-294" fmla="*/ 18637 h 159733"/>
                    <a:gd name="connsiteX2-295" fmla="*/ 263426 w 311468"/>
                    <a:gd name="connsiteY2-296" fmla="*/ 79739 h 159733"/>
                    <a:gd name="connsiteX3-297" fmla="*/ 311468 w 311468"/>
                    <a:gd name="connsiteY3-298" fmla="*/ 159733 h 159733"/>
                    <a:gd name="connsiteX0-299" fmla="*/ 0 w 311468"/>
                    <a:gd name="connsiteY0-300" fmla="*/ 713 h 159747"/>
                    <a:gd name="connsiteX1-301" fmla="*/ 137954 w 311468"/>
                    <a:gd name="connsiteY1-302" fmla="*/ 18651 h 159747"/>
                    <a:gd name="connsiteX2-303" fmla="*/ 263426 w 311468"/>
                    <a:gd name="connsiteY2-304" fmla="*/ 81346 h 159747"/>
                    <a:gd name="connsiteX3-305" fmla="*/ 311468 w 311468"/>
                    <a:gd name="connsiteY3-306" fmla="*/ 159747 h 159747"/>
                    <a:gd name="connsiteX0-307" fmla="*/ 0 w 311468"/>
                    <a:gd name="connsiteY0-308" fmla="*/ 713 h 159747"/>
                    <a:gd name="connsiteX1-309" fmla="*/ 137954 w 311468"/>
                    <a:gd name="connsiteY1-310" fmla="*/ 18651 h 159747"/>
                    <a:gd name="connsiteX2-311" fmla="*/ 263426 w 311468"/>
                    <a:gd name="connsiteY2-312" fmla="*/ 81346 h 159747"/>
                    <a:gd name="connsiteX3-313" fmla="*/ 311468 w 311468"/>
                    <a:gd name="connsiteY3-314" fmla="*/ 159747 h 159747"/>
                    <a:gd name="connsiteX0-315" fmla="*/ 0 w 311468"/>
                    <a:gd name="connsiteY0-316" fmla="*/ 1576 h 160610"/>
                    <a:gd name="connsiteX1-317" fmla="*/ 137954 w 311468"/>
                    <a:gd name="connsiteY1-318" fmla="*/ 19514 h 160610"/>
                    <a:gd name="connsiteX2-319" fmla="*/ 263426 w 311468"/>
                    <a:gd name="connsiteY2-320" fmla="*/ 82209 h 160610"/>
                    <a:gd name="connsiteX3-321" fmla="*/ 311468 w 311468"/>
                    <a:gd name="connsiteY3-322" fmla="*/ 160610 h 160610"/>
                    <a:gd name="connsiteX0-323" fmla="*/ 0 w 311468"/>
                    <a:gd name="connsiteY0-324" fmla="*/ 1576 h 160610"/>
                    <a:gd name="connsiteX1-325" fmla="*/ 137954 w 311468"/>
                    <a:gd name="connsiteY1-326" fmla="*/ 19514 h 160610"/>
                    <a:gd name="connsiteX2-327" fmla="*/ 263426 w 311468"/>
                    <a:gd name="connsiteY2-328" fmla="*/ 82209 h 160610"/>
                    <a:gd name="connsiteX3-329" fmla="*/ 311468 w 311468"/>
                    <a:gd name="connsiteY3-330" fmla="*/ 160610 h 160610"/>
                    <a:gd name="connsiteX0-331" fmla="*/ 0 w 316313"/>
                    <a:gd name="connsiteY0-332" fmla="*/ 1576 h 170168"/>
                    <a:gd name="connsiteX1-333" fmla="*/ 137954 w 316313"/>
                    <a:gd name="connsiteY1-334" fmla="*/ 19514 h 170168"/>
                    <a:gd name="connsiteX2-335" fmla="*/ 263426 w 316313"/>
                    <a:gd name="connsiteY2-336" fmla="*/ 82209 h 170168"/>
                    <a:gd name="connsiteX3-337" fmla="*/ 316313 w 316313"/>
                    <a:gd name="connsiteY3-338" fmla="*/ 170168 h 170168"/>
                    <a:gd name="connsiteX0-339" fmla="*/ 0 w 316313"/>
                    <a:gd name="connsiteY0-340" fmla="*/ 1576 h 170168"/>
                    <a:gd name="connsiteX1-341" fmla="*/ 137954 w 316313"/>
                    <a:gd name="connsiteY1-342" fmla="*/ 19514 h 170168"/>
                    <a:gd name="connsiteX2-343" fmla="*/ 263426 w 316313"/>
                    <a:gd name="connsiteY2-344" fmla="*/ 82209 h 170168"/>
                    <a:gd name="connsiteX3-345" fmla="*/ 316313 w 316313"/>
                    <a:gd name="connsiteY3-346" fmla="*/ 170168 h 170168"/>
                    <a:gd name="connsiteX0-347" fmla="*/ 0 w 316313"/>
                    <a:gd name="connsiteY0-348" fmla="*/ 714 h 169306"/>
                    <a:gd name="connsiteX1-349" fmla="*/ 137954 w 316313"/>
                    <a:gd name="connsiteY1-350" fmla="*/ 18652 h 169306"/>
                    <a:gd name="connsiteX2-351" fmla="*/ 255351 w 316313"/>
                    <a:gd name="connsiteY2-352" fmla="*/ 81347 h 169306"/>
                    <a:gd name="connsiteX3-353" fmla="*/ 316313 w 316313"/>
                    <a:gd name="connsiteY3-354" fmla="*/ 169306 h 169306"/>
                    <a:gd name="connsiteX0-355" fmla="*/ 0 w 316313"/>
                    <a:gd name="connsiteY0-356" fmla="*/ 714 h 169306"/>
                    <a:gd name="connsiteX1-357" fmla="*/ 137954 w 316313"/>
                    <a:gd name="connsiteY1-358" fmla="*/ 18652 h 169306"/>
                    <a:gd name="connsiteX2-359" fmla="*/ 255351 w 316313"/>
                    <a:gd name="connsiteY2-360" fmla="*/ 81347 h 169306"/>
                    <a:gd name="connsiteX3-361" fmla="*/ 316313 w 316313"/>
                    <a:gd name="connsiteY3-362" fmla="*/ 169306 h 1693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16313" h="169306">
                      <a:moveTo>
                        <a:pt x="0" y="714"/>
                      </a:moveTo>
                      <a:cubicBezTo>
                        <a:pt x="48260" y="-2461"/>
                        <a:pt x="95396" y="5213"/>
                        <a:pt x="137954" y="18652"/>
                      </a:cubicBezTo>
                      <a:cubicBezTo>
                        <a:pt x="180512" y="32091"/>
                        <a:pt x="225624" y="53052"/>
                        <a:pt x="255351" y="81347"/>
                      </a:cubicBezTo>
                      <a:cubicBezTo>
                        <a:pt x="285078" y="109642"/>
                        <a:pt x="289978" y="123897"/>
                        <a:pt x="316313" y="169306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  <a:headEnd type="none" w="med" len="med"/>
                  <a:tailEnd type="arrow" w="lg" len="lg"/>
                </a:ln>
                <a:effectLst/>
                <a:scene3d>
                  <a:camera prst="orthographicFront"/>
                  <a:lightRig rig="threePt" dir="t">
                    <a:rot lat="0" lon="0" rev="1800000"/>
                  </a:lightRig>
                </a:scene3d>
                <a:sp3d contourW="12700">
                  <a:bevelT prst="artDeco"/>
                  <a:contourClr>
                    <a:srgbClr val="4472C4"/>
                  </a:contourClr>
                </a:sp3d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>
                <a:xfrm>
                  <a:off x="2078030" y="4418496"/>
                  <a:ext cx="1593607" cy="668349"/>
                </a:xfrm>
                <a:custGeom>
                  <a:avLst/>
                  <a:gdLst>
                    <a:gd name="connsiteX0" fmla="*/ 0 w 647700"/>
                    <a:gd name="connsiteY0" fmla="*/ 2732 h 277052"/>
                    <a:gd name="connsiteX1" fmla="*/ 137160 w 647700"/>
                    <a:gd name="connsiteY1" fmla="*/ 10352 h 277052"/>
                    <a:gd name="connsiteX2" fmla="*/ 243840 w 647700"/>
                    <a:gd name="connsiteY2" fmla="*/ 86552 h 277052"/>
                    <a:gd name="connsiteX3" fmla="*/ 335280 w 647700"/>
                    <a:gd name="connsiteY3" fmla="*/ 185612 h 277052"/>
                    <a:gd name="connsiteX4" fmla="*/ 457200 w 647700"/>
                    <a:gd name="connsiteY4" fmla="*/ 261812 h 277052"/>
                    <a:gd name="connsiteX5" fmla="*/ 647700 w 647700"/>
                    <a:gd name="connsiteY5" fmla="*/ 277052 h 277052"/>
                    <a:gd name="connsiteX0-1" fmla="*/ 0 w 662940"/>
                    <a:gd name="connsiteY0-2" fmla="*/ 2732 h 284672"/>
                    <a:gd name="connsiteX1-3" fmla="*/ 137160 w 662940"/>
                    <a:gd name="connsiteY1-4" fmla="*/ 10352 h 284672"/>
                    <a:gd name="connsiteX2-5" fmla="*/ 243840 w 662940"/>
                    <a:gd name="connsiteY2-6" fmla="*/ 86552 h 284672"/>
                    <a:gd name="connsiteX3-7" fmla="*/ 335280 w 662940"/>
                    <a:gd name="connsiteY3-8" fmla="*/ 185612 h 284672"/>
                    <a:gd name="connsiteX4-9" fmla="*/ 457200 w 662940"/>
                    <a:gd name="connsiteY4-10" fmla="*/ 261812 h 284672"/>
                    <a:gd name="connsiteX5-11" fmla="*/ 662940 w 662940"/>
                    <a:gd name="connsiteY5-12" fmla="*/ 284672 h 284672"/>
                    <a:gd name="connsiteX0-13" fmla="*/ 0 w 601027"/>
                    <a:gd name="connsiteY0-14" fmla="*/ 2732 h 291816"/>
                    <a:gd name="connsiteX1-15" fmla="*/ 137160 w 601027"/>
                    <a:gd name="connsiteY1-16" fmla="*/ 10352 h 291816"/>
                    <a:gd name="connsiteX2-17" fmla="*/ 243840 w 601027"/>
                    <a:gd name="connsiteY2-18" fmla="*/ 86552 h 291816"/>
                    <a:gd name="connsiteX3-19" fmla="*/ 335280 w 601027"/>
                    <a:gd name="connsiteY3-20" fmla="*/ 185612 h 291816"/>
                    <a:gd name="connsiteX4-21" fmla="*/ 457200 w 601027"/>
                    <a:gd name="connsiteY4-22" fmla="*/ 261812 h 291816"/>
                    <a:gd name="connsiteX5-23" fmla="*/ 601027 w 601027"/>
                    <a:gd name="connsiteY5-24" fmla="*/ 291816 h 291816"/>
                    <a:gd name="connsiteX0-25" fmla="*/ 0 w 581977"/>
                    <a:gd name="connsiteY0-26" fmla="*/ 2732 h 291816"/>
                    <a:gd name="connsiteX1-27" fmla="*/ 118110 w 581977"/>
                    <a:gd name="connsiteY1-28" fmla="*/ 10352 h 291816"/>
                    <a:gd name="connsiteX2-29" fmla="*/ 224790 w 581977"/>
                    <a:gd name="connsiteY2-30" fmla="*/ 86552 h 291816"/>
                    <a:gd name="connsiteX3-31" fmla="*/ 316230 w 581977"/>
                    <a:gd name="connsiteY3-32" fmla="*/ 185612 h 291816"/>
                    <a:gd name="connsiteX4-33" fmla="*/ 438150 w 581977"/>
                    <a:gd name="connsiteY4-34" fmla="*/ 261812 h 291816"/>
                    <a:gd name="connsiteX5-35" fmla="*/ 581977 w 581977"/>
                    <a:gd name="connsiteY5-36" fmla="*/ 291816 h 291816"/>
                    <a:gd name="connsiteX0-37" fmla="*/ 0 w 546259"/>
                    <a:gd name="connsiteY0-38" fmla="*/ 1517 h 295363"/>
                    <a:gd name="connsiteX1-39" fmla="*/ 82392 w 546259"/>
                    <a:gd name="connsiteY1-40" fmla="*/ 13899 h 295363"/>
                    <a:gd name="connsiteX2-41" fmla="*/ 189072 w 546259"/>
                    <a:gd name="connsiteY2-42" fmla="*/ 90099 h 295363"/>
                    <a:gd name="connsiteX3-43" fmla="*/ 280512 w 546259"/>
                    <a:gd name="connsiteY3-44" fmla="*/ 189159 h 295363"/>
                    <a:gd name="connsiteX4-45" fmla="*/ 402432 w 546259"/>
                    <a:gd name="connsiteY4-46" fmla="*/ 265359 h 295363"/>
                    <a:gd name="connsiteX5-47" fmla="*/ 546259 w 546259"/>
                    <a:gd name="connsiteY5-48" fmla="*/ 295363 h 295363"/>
                    <a:gd name="connsiteX0-49" fmla="*/ 0 w 510540"/>
                    <a:gd name="connsiteY0-50" fmla="*/ 1517 h 297744"/>
                    <a:gd name="connsiteX1-51" fmla="*/ 82392 w 510540"/>
                    <a:gd name="connsiteY1-52" fmla="*/ 13899 h 297744"/>
                    <a:gd name="connsiteX2-53" fmla="*/ 189072 w 510540"/>
                    <a:gd name="connsiteY2-54" fmla="*/ 90099 h 297744"/>
                    <a:gd name="connsiteX3-55" fmla="*/ 280512 w 510540"/>
                    <a:gd name="connsiteY3-56" fmla="*/ 189159 h 297744"/>
                    <a:gd name="connsiteX4-57" fmla="*/ 402432 w 510540"/>
                    <a:gd name="connsiteY4-58" fmla="*/ 265359 h 297744"/>
                    <a:gd name="connsiteX5-59" fmla="*/ 510540 w 510540"/>
                    <a:gd name="connsiteY5-60" fmla="*/ 297744 h 297744"/>
                    <a:gd name="connsiteX0-61" fmla="*/ 0 w 510540"/>
                    <a:gd name="connsiteY0-62" fmla="*/ 1517 h 297744"/>
                    <a:gd name="connsiteX1-63" fmla="*/ 82392 w 510540"/>
                    <a:gd name="connsiteY1-64" fmla="*/ 13899 h 297744"/>
                    <a:gd name="connsiteX2-65" fmla="*/ 189072 w 510540"/>
                    <a:gd name="connsiteY2-66" fmla="*/ 90099 h 297744"/>
                    <a:gd name="connsiteX3-67" fmla="*/ 280512 w 510540"/>
                    <a:gd name="connsiteY3-68" fmla="*/ 189159 h 297744"/>
                    <a:gd name="connsiteX4-69" fmla="*/ 388144 w 510540"/>
                    <a:gd name="connsiteY4-70" fmla="*/ 260597 h 297744"/>
                    <a:gd name="connsiteX5-71" fmla="*/ 510540 w 510540"/>
                    <a:gd name="connsiteY5-72" fmla="*/ 297744 h 297744"/>
                    <a:gd name="connsiteX0-73" fmla="*/ 0 w 510540"/>
                    <a:gd name="connsiteY0-74" fmla="*/ 1517 h 297744"/>
                    <a:gd name="connsiteX1-75" fmla="*/ 82392 w 510540"/>
                    <a:gd name="connsiteY1-76" fmla="*/ 13899 h 297744"/>
                    <a:gd name="connsiteX2-77" fmla="*/ 189072 w 510540"/>
                    <a:gd name="connsiteY2-78" fmla="*/ 90099 h 297744"/>
                    <a:gd name="connsiteX3-79" fmla="*/ 280512 w 510540"/>
                    <a:gd name="connsiteY3-80" fmla="*/ 189159 h 297744"/>
                    <a:gd name="connsiteX4-81" fmla="*/ 388144 w 510540"/>
                    <a:gd name="connsiteY4-82" fmla="*/ 260597 h 297744"/>
                    <a:gd name="connsiteX5-83" fmla="*/ 510540 w 510540"/>
                    <a:gd name="connsiteY5-84" fmla="*/ 297744 h 297744"/>
                    <a:gd name="connsiteX0-85" fmla="*/ 0 w 510540"/>
                    <a:gd name="connsiteY0-86" fmla="*/ 1517 h 297744"/>
                    <a:gd name="connsiteX1-87" fmla="*/ 82392 w 510540"/>
                    <a:gd name="connsiteY1-88" fmla="*/ 13899 h 297744"/>
                    <a:gd name="connsiteX2-89" fmla="*/ 189072 w 510540"/>
                    <a:gd name="connsiteY2-90" fmla="*/ 90099 h 297744"/>
                    <a:gd name="connsiteX3-91" fmla="*/ 280512 w 510540"/>
                    <a:gd name="connsiteY3-92" fmla="*/ 189159 h 297744"/>
                    <a:gd name="connsiteX4-93" fmla="*/ 388144 w 510540"/>
                    <a:gd name="connsiteY4-94" fmla="*/ 260597 h 297744"/>
                    <a:gd name="connsiteX5-95" fmla="*/ 510540 w 510540"/>
                    <a:gd name="connsiteY5-96" fmla="*/ 297744 h 297744"/>
                    <a:gd name="connsiteX0-97" fmla="*/ 0 w 510540"/>
                    <a:gd name="connsiteY0-98" fmla="*/ 1517 h 297744"/>
                    <a:gd name="connsiteX1-99" fmla="*/ 82392 w 510540"/>
                    <a:gd name="connsiteY1-100" fmla="*/ 13899 h 297744"/>
                    <a:gd name="connsiteX2-101" fmla="*/ 189072 w 510540"/>
                    <a:gd name="connsiteY2-102" fmla="*/ 90099 h 297744"/>
                    <a:gd name="connsiteX3-103" fmla="*/ 263843 w 510540"/>
                    <a:gd name="connsiteY3-104" fmla="*/ 167728 h 297744"/>
                    <a:gd name="connsiteX4-105" fmla="*/ 388144 w 510540"/>
                    <a:gd name="connsiteY4-106" fmla="*/ 260597 h 297744"/>
                    <a:gd name="connsiteX5-107" fmla="*/ 510540 w 510540"/>
                    <a:gd name="connsiteY5-108" fmla="*/ 297744 h 297744"/>
                    <a:gd name="connsiteX0-109" fmla="*/ 0 w 510540"/>
                    <a:gd name="connsiteY0-110" fmla="*/ 1591 h 297818"/>
                    <a:gd name="connsiteX1-111" fmla="*/ 82392 w 510540"/>
                    <a:gd name="connsiteY1-112" fmla="*/ 13973 h 297818"/>
                    <a:gd name="connsiteX2-113" fmla="*/ 181928 w 510540"/>
                    <a:gd name="connsiteY2-114" fmla="*/ 92554 h 297818"/>
                    <a:gd name="connsiteX3-115" fmla="*/ 263843 w 510540"/>
                    <a:gd name="connsiteY3-116" fmla="*/ 167802 h 297818"/>
                    <a:gd name="connsiteX4-117" fmla="*/ 388144 w 510540"/>
                    <a:gd name="connsiteY4-118" fmla="*/ 260671 h 297818"/>
                    <a:gd name="connsiteX5-119" fmla="*/ 510540 w 510540"/>
                    <a:gd name="connsiteY5-120" fmla="*/ 297818 h 297818"/>
                    <a:gd name="connsiteX0-121" fmla="*/ 0 w 510540"/>
                    <a:gd name="connsiteY0-122" fmla="*/ 1591 h 297818"/>
                    <a:gd name="connsiteX1-123" fmla="*/ 82392 w 510540"/>
                    <a:gd name="connsiteY1-124" fmla="*/ 13973 h 297818"/>
                    <a:gd name="connsiteX2-125" fmla="*/ 181928 w 510540"/>
                    <a:gd name="connsiteY2-126" fmla="*/ 92554 h 297818"/>
                    <a:gd name="connsiteX3-127" fmla="*/ 263843 w 510540"/>
                    <a:gd name="connsiteY3-128" fmla="*/ 167802 h 297818"/>
                    <a:gd name="connsiteX4-129" fmla="*/ 361951 w 510540"/>
                    <a:gd name="connsiteY4-130" fmla="*/ 246384 h 297818"/>
                    <a:gd name="connsiteX5-131" fmla="*/ 510540 w 510540"/>
                    <a:gd name="connsiteY5-132" fmla="*/ 297818 h 297818"/>
                    <a:gd name="connsiteX0-133" fmla="*/ 0 w 510540"/>
                    <a:gd name="connsiteY0-134" fmla="*/ 1591 h 297818"/>
                    <a:gd name="connsiteX1-135" fmla="*/ 82392 w 510540"/>
                    <a:gd name="connsiteY1-136" fmla="*/ 13973 h 297818"/>
                    <a:gd name="connsiteX2-137" fmla="*/ 181928 w 510540"/>
                    <a:gd name="connsiteY2-138" fmla="*/ 92554 h 297818"/>
                    <a:gd name="connsiteX3-139" fmla="*/ 263843 w 510540"/>
                    <a:gd name="connsiteY3-140" fmla="*/ 167802 h 297818"/>
                    <a:gd name="connsiteX4-141" fmla="*/ 361951 w 510540"/>
                    <a:gd name="connsiteY4-142" fmla="*/ 246384 h 297818"/>
                    <a:gd name="connsiteX5-143" fmla="*/ 510540 w 510540"/>
                    <a:gd name="connsiteY5-144" fmla="*/ 297818 h 297818"/>
                    <a:gd name="connsiteX0-145" fmla="*/ 0 w 572452"/>
                    <a:gd name="connsiteY0-146" fmla="*/ 1221 h 299829"/>
                    <a:gd name="connsiteX1-147" fmla="*/ 144304 w 572452"/>
                    <a:gd name="connsiteY1-148" fmla="*/ 15984 h 299829"/>
                    <a:gd name="connsiteX2-149" fmla="*/ 243840 w 572452"/>
                    <a:gd name="connsiteY2-150" fmla="*/ 94565 h 299829"/>
                    <a:gd name="connsiteX3-151" fmla="*/ 325755 w 572452"/>
                    <a:gd name="connsiteY3-152" fmla="*/ 169813 h 299829"/>
                    <a:gd name="connsiteX4-153" fmla="*/ 423863 w 572452"/>
                    <a:gd name="connsiteY4-154" fmla="*/ 248395 h 299829"/>
                    <a:gd name="connsiteX5-155" fmla="*/ 572452 w 572452"/>
                    <a:gd name="connsiteY5-156" fmla="*/ 299829 h 299829"/>
                    <a:gd name="connsiteX0-157" fmla="*/ 0 w 610552"/>
                    <a:gd name="connsiteY0-158" fmla="*/ 1221 h 302211"/>
                    <a:gd name="connsiteX1-159" fmla="*/ 144304 w 610552"/>
                    <a:gd name="connsiteY1-160" fmla="*/ 15984 h 302211"/>
                    <a:gd name="connsiteX2-161" fmla="*/ 243840 w 610552"/>
                    <a:gd name="connsiteY2-162" fmla="*/ 94565 h 302211"/>
                    <a:gd name="connsiteX3-163" fmla="*/ 325755 w 610552"/>
                    <a:gd name="connsiteY3-164" fmla="*/ 169813 h 302211"/>
                    <a:gd name="connsiteX4-165" fmla="*/ 423863 w 610552"/>
                    <a:gd name="connsiteY4-166" fmla="*/ 248395 h 302211"/>
                    <a:gd name="connsiteX5-167" fmla="*/ 610552 w 610552"/>
                    <a:gd name="connsiteY5-168" fmla="*/ 302211 h 302211"/>
                    <a:gd name="connsiteX0-169" fmla="*/ 0 w 610552"/>
                    <a:gd name="connsiteY0-170" fmla="*/ 1029 h 302019"/>
                    <a:gd name="connsiteX1-171" fmla="*/ 144304 w 610552"/>
                    <a:gd name="connsiteY1-172" fmla="*/ 15792 h 302019"/>
                    <a:gd name="connsiteX2-173" fmla="*/ 231933 w 610552"/>
                    <a:gd name="connsiteY2-174" fmla="*/ 84848 h 302019"/>
                    <a:gd name="connsiteX3-175" fmla="*/ 325755 w 610552"/>
                    <a:gd name="connsiteY3-176" fmla="*/ 169621 h 302019"/>
                    <a:gd name="connsiteX4-177" fmla="*/ 423863 w 610552"/>
                    <a:gd name="connsiteY4-178" fmla="*/ 248203 h 302019"/>
                    <a:gd name="connsiteX5-179" fmla="*/ 610552 w 610552"/>
                    <a:gd name="connsiteY5-180" fmla="*/ 302019 h 302019"/>
                    <a:gd name="connsiteX0-181" fmla="*/ 0 w 610552"/>
                    <a:gd name="connsiteY0-182" fmla="*/ 1029 h 302019"/>
                    <a:gd name="connsiteX1-183" fmla="*/ 144304 w 610552"/>
                    <a:gd name="connsiteY1-184" fmla="*/ 15792 h 302019"/>
                    <a:gd name="connsiteX2-185" fmla="*/ 231933 w 610552"/>
                    <a:gd name="connsiteY2-186" fmla="*/ 84848 h 302019"/>
                    <a:gd name="connsiteX3-187" fmla="*/ 318612 w 610552"/>
                    <a:gd name="connsiteY3-188" fmla="*/ 164859 h 302019"/>
                    <a:gd name="connsiteX4-189" fmla="*/ 423863 w 610552"/>
                    <a:gd name="connsiteY4-190" fmla="*/ 248203 h 302019"/>
                    <a:gd name="connsiteX5-191" fmla="*/ 610552 w 610552"/>
                    <a:gd name="connsiteY5-192" fmla="*/ 302019 h 302019"/>
                    <a:gd name="connsiteX0-193" fmla="*/ 0 w 610552"/>
                    <a:gd name="connsiteY0-194" fmla="*/ 1029 h 302019"/>
                    <a:gd name="connsiteX1-195" fmla="*/ 144304 w 610552"/>
                    <a:gd name="connsiteY1-196" fmla="*/ 15792 h 302019"/>
                    <a:gd name="connsiteX2-197" fmla="*/ 231933 w 610552"/>
                    <a:gd name="connsiteY2-198" fmla="*/ 84848 h 302019"/>
                    <a:gd name="connsiteX3-199" fmla="*/ 318612 w 610552"/>
                    <a:gd name="connsiteY3-200" fmla="*/ 164859 h 302019"/>
                    <a:gd name="connsiteX4-201" fmla="*/ 423863 w 610552"/>
                    <a:gd name="connsiteY4-202" fmla="*/ 248203 h 302019"/>
                    <a:gd name="connsiteX5-203" fmla="*/ 610552 w 610552"/>
                    <a:gd name="connsiteY5-204" fmla="*/ 302019 h 302019"/>
                    <a:gd name="connsiteX0-205" fmla="*/ 0 w 610552"/>
                    <a:gd name="connsiteY0-206" fmla="*/ 1029 h 302019"/>
                    <a:gd name="connsiteX1-207" fmla="*/ 144304 w 610552"/>
                    <a:gd name="connsiteY1-208" fmla="*/ 15792 h 302019"/>
                    <a:gd name="connsiteX2-209" fmla="*/ 231933 w 610552"/>
                    <a:gd name="connsiteY2-210" fmla="*/ 84848 h 302019"/>
                    <a:gd name="connsiteX3-211" fmla="*/ 311468 w 610552"/>
                    <a:gd name="connsiteY3-212" fmla="*/ 169621 h 302019"/>
                    <a:gd name="connsiteX4-213" fmla="*/ 423863 w 610552"/>
                    <a:gd name="connsiteY4-214" fmla="*/ 248203 h 302019"/>
                    <a:gd name="connsiteX5-215" fmla="*/ 610552 w 610552"/>
                    <a:gd name="connsiteY5-216" fmla="*/ 302019 h 302019"/>
                    <a:gd name="connsiteX0-217" fmla="*/ 0 w 610552"/>
                    <a:gd name="connsiteY0-218" fmla="*/ 1029 h 302019"/>
                    <a:gd name="connsiteX1-219" fmla="*/ 144304 w 610552"/>
                    <a:gd name="connsiteY1-220" fmla="*/ 15792 h 302019"/>
                    <a:gd name="connsiteX2-221" fmla="*/ 231933 w 610552"/>
                    <a:gd name="connsiteY2-222" fmla="*/ 84848 h 302019"/>
                    <a:gd name="connsiteX3-223" fmla="*/ 311468 w 610552"/>
                    <a:gd name="connsiteY3-224" fmla="*/ 169621 h 302019"/>
                    <a:gd name="connsiteX4-225" fmla="*/ 423863 w 610552"/>
                    <a:gd name="connsiteY4-226" fmla="*/ 255347 h 302019"/>
                    <a:gd name="connsiteX5-227" fmla="*/ 610552 w 610552"/>
                    <a:gd name="connsiteY5-228" fmla="*/ 302019 h 302019"/>
                    <a:gd name="connsiteX0-229" fmla="*/ 0 w 635952"/>
                    <a:gd name="connsiteY0-230" fmla="*/ 1029 h 261388"/>
                    <a:gd name="connsiteX1-231" fmla="*/ 144304 w 635952"/>
                    <a:gd name="connsiteY1-232" fmla="*/ 15792 h 261388"/>
                    <a:gd name="connsiteX2-233" fmla="*/ 231933 w 635952"/>
                    <a:gd name="connsiteY2-234" fmla="*/ 84848 h 261388"/>
                    <a:gd name="connsiteX3-235" fmla="*/ 311468 w 635952"/>
                    <a:gd name="connsiteY3-236" fmla="*/ 169621 h 261388"/>
                    <a:gd name="connsiteX4-237" fmla="*/ 423863 w 635952"/>
                    <a:gd name="connsiteY4-238" fmla="*/ 255347 h 261388"/>
                    <a:gd name="connsiteX5-239" fmla="*/ 635952 w 635952"/>
                    <a:gd name="connsiteY5-240" fmla="*/ 254394 h 261388"/>
                    <a:gd name="connsiteX0-241" fmla="*/ 0 w 423863"/>
                    <a:gd name="connsiteY0-242" fmla="*/ 1029 h 255347"/>
                    <a:gd name="connsiteX1-243" fmla="*/ 144304 w 423863"/>
                    <a:gd name="connsiteY1-244" fmla="*/ 15792 h 255347"/>
                    <a:gd name="connsiteX2-245" fmla="*/ 231933 w 423863"/>
                    <a:gd name="connsiteY2-246" fmla="*/ 84848 h 255347"/>
                    <a:gd name="connsiteX3-247" fmla="*/ 311468 w 423863"/>
                    <a:gd name="connsiteY3-248" fmla="*/ 169621 h 255347"/>
                    <a:gd name="connsiteX4-249" fmla="*/ 423863 w 423863"/>
                    <a:gd name="connsiteY4-250" fmla="*/ 255347 h 255347"/>
                    <a:gd name="connsiteX0-251" fmla="*/ 0 w 311468"/>
                    <a:gd name="connsiteY0-252" fmla="*/ 1029 h 169621"/>
                    <a:gd name="connsiteX1-253" fmla="*/ 144304 w 311468"/>
                    <a:gd name="connsiteY1-254" fmla="*/ 15792 h 169621"/>
                    <a:gd name="connsiteX2-255" fmla="*/ 231933 w 311468"/>
                    <a:gd name="connsiteY2-256" fmla="*/ 84848 h 169621"/>
                    <a:gd name="connsiteX3-257" fmla="*/ 311468 w 311468"/>
                    <a:gd name="connsiteY3-258" fmla="*/ 169621 h 169621"/>
                    <a:gd name="connsiteX0-259" fmla="*/ 0 w 311468"/>
                    <a:gd name="connsiteY0-260" fmla="*/ 1029 h 169621"/>
                    <a:gd name="connsiteX1-261" fmla="*/ 144304 w 311468"/>
                    <a:gd name="connsiteY1-262" fmla="*/ 15792 h 169621"/>
                    <a:gd name="connsiteX2-263" fmla="*/ 231933 w 311468"/>
                    <a:gd name="connsiteY2-264" fmla="*/ 84848 h 169621"/>
                    <a:gd name="connsiteX3-265" fmla="*/ 311468 w 311468"/>
                    <a:gd name="connsiteY3-266" fmla="*/ 169621 h 169621"/>
                    <a:gd name="connsiteX0-267" fmla="*/ 0 w 311468"/>
                    <a:gd name="connsiteY0-268" fmla="*/ 746 h 169338"/>
                    <a:gd name="connsiteX1-269" fmla="*/ 137954 w 311468"/>
                    <a:gd name="connsiteY1-270" fmla="*/ 18684 h 169338"/>
                    <a:gd name="connsiteX2-271" fmla="*/ 231933 w 311468"/>
                    <a:gd name="connsiteY2-272" fmla="*/ 84565 h 169338"/>
                    <a:gd name="connsiteX3-273" fmla="*/ 311468 w 311468"/>
                    <a:gd name="connsiteY3-274" fmla="*/ 169338 h 169338"/>
                    <a:gd name="connsiteX0-275" fmla="*/ 0 w 311468"/>
                    <a:gd name="connsiteY0-276" fmla="*/ 694 h 169286"/>
                    <a:gd name="connsiteX1-277" fmla="*/ 137954 w 311468"/>
                    <a:gd name="connsiteY1-278" fmla="*/ 18632 h 169286"/>
                    <a:gd name="connsiteX2-279" fmla="*/ 244509 w 311468"/>
                    <a:gd name="connsiteY2-280" fmla="*/ 79243 h 169286"/>
                    <a:gd name="connsiteX3-281" fmla="*/ 311468 w 311468"/>
                    <a:gd name="connsiteY3-282" fmla="*/ 169286 h 169286"/>
                    <a:gd name="connsiteX0-283" fmla="*/ 0 w 303084"/>
                    <a:gd name="connsiteY0-284" fmla="*/ 694 h 166124"/>
                    <a:gd name="connsiteX1-285" fmla="*/ 137954 w 303084"/>
                    <a:gd name="connsiteY1-286" fmla="*/ 18632 h 166124"/>
                    <a:gd name="connsiteX2-287" fmla="*/ 244509 w 303084"/>
                    <a:gd name="connsiteY2-288" fmla="*/ 79243 h 166124"/>
                    <a:gd name="connsiteX3-289" fmla="*/ 303084 w 303084"/>
                    <a:gd name="connsiteY3-290" fmla="*/ 166124 h 166124"/>
                    <a:gd name="connsiteX0-291" fmla="*/ 0 w 303084"/>
                    <a:gd name="connsiteY0-292" fmla="*/ 694 h 166124"/>
                    <a:gd name="connsiteX1-293" fmla="*/ 137954 w 303084"/>
                    <a:gd name="connsiteY1-294" fmla="*/ 18632 h 166124"/>
                    <a:gd name="connsiteX2-295" fmla="*/ 244509 w 303084"/>
                    <a:gd name="connsiteY2-296" fmla="*/ 79243 h 166124"/>
                    <a:gd name="connsiteX3-297" fmla="*/ 303084 w 303084"/>
                    <a:gd name="connsiteY3-298" fmla="*/ 166124 h 166124"/>
                    <a:gd name="connsiteX0-299" fmla="*/ 0 w 303084"/>
                    <a:gd name="connsiteY0-300" fmla="*/ 694 h 166124"/>
                    <a:gd name="connsiteX1-301" fmla="*/ 137954 w 303084"/>
                    <a:gd name="connsiteY1-302" fmla="*/ 18632 h 166124"/>
                    <a:gd name="connsiteX2-303" fmla="*/ 244509 w 303084"/>
                    <a:gd name="connsiteY2-304" fmla="*/ 79243 h 166124"/>
                    <a:gd name="connsiteX3-305" fmla="*/ 303084 w 303084"/>
                    <a:gd name="connsiteY3-306" fmla="*/ 166124 h 166124"/>
                    <a:gd name="connsiteX0-307" fmla="*/ 0 w 303084"/>
                    <a:gd name="connsiteY0-308" fmla="*/ 1007 h 166437"/>
                    <a:gd name="connsiteX1-309" fmla="*/ 157069 w 303084"/>
                    <a:gd name="connsiteY1-310" fmla="*/ 15151 h 166437"/>
                    <a:gd name="connsiteX2-311" fmla="*/ 244509 w 303084"/>
                    <a:gd name="connsiteY2-312" fmla="*/ 79556 h 166437"/>
                    <a:gd name="connsiteX3-313" fmla="*/ 303084 w 303084"/>
                    <a:gd name="connsiteY3-314" fmla="*/ 166437 h 166437"/>
                    <a:gd name="connsiteX0-315" fmla="*/ 0 w 303084"/>
                    <a:gd name="connsiteY0-316" fmla="*/ 1007 h 166437"/>
                    <a:gd name="connsiteX1-317" fmla="*/ 157069 w 303084"/>
                    <a:gd name="connsiteY1-318" fmla="*/ 15151 h 166437"/>
                    <a:gd name="connsiteX2-319" fmla="*/ 244509 w 303084"/>
                    <a:gd name="connsiteY2-320" fmla="*/ 79556 h 166437"/>
                    <a:gd name="connsiteX3-321" fmla="*/ 303084 w 303084"/>
                    <a:gd name="connsiteY3-322" fmla="*/ 166437 h 166437"/>
                    <a:gd name="connsiteX0-323" fmla="*/ 0 w 303084"/>
                    <a:gd name="connsiteY0-324" fmla="*/ 965 h 166395"/>
                    <a:gd name="connsiteX1-325" fmla="*/ 157069 w 303084"/>
                    <a:gd name="connsiteY1-326" fmla="*/ 15109 h 166395"/>
                    <a:gd name="connsiteX2-327" fmla="*/ 248533 w 303084"/>
                    <a:gd name="connsiteY2-328" fmla="*/ 76985 h 166395"/>
                    <a:gd name="connsiteX3-329" fmla="*/ 303084 w 303084"/>
                    <a:gd name="connsiteY3-330" fmla="*/ 166395 h 166395"/>
                    <a:gd name="connsiteX0-331" fmla="*/ 0 w 303084"/>
                    <a:gd name="connsiteY0-332" fmla="*/ 965 h 166395"/>
                    <a:gd name="connsiteX1-333" fmla="*/ 157069 w 303084"/>
                    <a:gd name="connsiteY1-334" fmla="*/ 15109 h 166395"/>
                    <a:gd name="connsiteX2-335" fmla="*/ 248533 w 303084"/>
                    <a:gd name="connsiteY2-336" fmla="*/ 76985 h 166395"/>
                    <a:gd name="connsiteX3-337" fmla="*/ 303084 w 303084"/>
                    <a:gd name="connsiteY3-338" fmla="*/ 166395 h 166395"/>
                    <a:gd name="connsiteX0-339" fmla="*/ 0 w 303084"/>
                    <a:gd name="connsiteY0-340" fmla="*/ 965 h 166395"/>
                    <a:gd name="connsiteX1-341" fmla="*/ 157069 w 303084"/>
                    <a:gd name="connsiteY1-342" fmla="*/ 15109 h 166395"/>
                    <a:gd name="connsiteX2-343" fmla="*/ 248533 w 303084"/>
                    <a:gd name="connsiteY2-344" fmla="*/ 76985 h 166395"/>
                    <a:gd name="connsiteX3-345" fmla="*/ 303084 w 303084"/>
                    <a:gd name="connsiteY3-346" fmla="*/ 166395 h 166395"/>
                    <a:gd name="connsiteX0-347" fmla="*/ 0 w 303084"/>
                    <a:gd name="connsiteY0-348" fmla="*/ 965 h 166395"/>
                    <a:gd name="connsiteX1-349" fmla="*/ 157069 w 303084"/>
                    <a:gd name="connsiteY1-350" fmla="*/ 15109 h 166395"/>
                    <a:gd name="connsiteX2-351" fmla="*/ 248533 w 303084"/>
                    <a:gd name="connsiteY2-352" fmla="*/ 76985 h 166395"/>
                    <a:gd name="connsiteX3-353" fmla="*/ 303084 w 303084"/>
                    <a:gd name="connsiteY3-354" fmla="*/ 166395 h 166395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03084" h="166395">
                      <a:moveTo>
                        <a:pt x="0" y="965"/>
                      </a:moveTo>
                      <a:cubicBezTo>
                        <a:pt x="48260" y="-2210"/>
                        <a:pt x="115647" y="2439"/>
                        <a:pt x="157069" y="15109"/>
                      </a:cubicBezTo>
                      <a:cubicBezTo>
                        <a:pt x="198491" y="27779"/>
                        <a:pt x="220620" y="44288"/>
                        <a:pt x="248533" y="76985"/>
                      </a:cubicBezTo>
                      <a:cubicBezTo>
                        <a:pt x="276446" y="109682"/>
                        <a:pt x="283672" y="126384"/>
                        <a:pt x="303084" y="166395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  <a:headEnd type="none" w="med" len="med"/>
                  <a:tailEnd type="arrow" w="lg" len="lg"/>
                </a:ln>
                <a:effectLst/>
                <a:scene3d>
                  <a:camera prst="orthographicFront"/>
                  <a:lightRig rig="threePt" dir="t">
                    <a:rot lat="0" lon="0" rev="1800000"/>
                  </a:lightRig>
                </a:scene3d>
                <a:sp3d contourW="12700">
                  <a:bevelT prst="artDeco"/>
                  <a:contourClr>
                    <a:srgbClr val="4472C4"/>
                  </a:contourClr>
                </a:sp3d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 rot="10800000">
                  <a:off x="3663358" y="5080835"/>
                  <a:ext cx="357121" cy="623759"/>
                </a:xfrm>
                <a:custGeom>
                  <a:avLst/>
                  <a:gdLst>
                    <a:gd name="connsiteX0" fmla="*/ 0 w 647700"/>
                    <a:gd name="connsiteY0" fmla="*/ 2732 h 277052"/>
                    <a:gd name="connsiteX1" fmla="*/ 137160 w 647700"/>
                    <a:gd name="connsiteY1" fmla="*/ 10352 h 277052"/>
                    <a:gd name="connsiteX2" fmla="*/ 243840 w 647700"/>
                    <a:gd name="connsiteY2" fmla="*/ 86552 h 277052"/>
                    <a:gd name="connsiteX3" fmla="*/ 335280 w 647700"/>
                    <a:gd name="connsiteY3" fmla="*/ 185612 h 277052"/>
                    <a:gd name="connsiteX4" fmla="*/ 457200 w 647700"/>
                    <a:gd name="connsiteY4" fmla="*/ 261812 h 277052"/>
                    <a:gd name="connsiteX5" fmla="*/ 647700 w 647700"/>
                    <a:gd name="connsiteY5" fmla="*/ 277052 h 277052"/>
                    <a:gd name="connsiteX0-1" fmla="*/ 0 w 662940"/>
                    <a:gd name="connsiteY0-2" fmla="*/ 2732 h 284672"/>
                    <a:gd name="connsiteX1-3" fmla="*/ 137160 w 662940"/>
                    <a:gd name="connsiteY1-4" fmla="*/ 10352 h 284672"/>
                    <a:gd name="connsiteX2-5" fmla="*/ 243840 w 662940"/>
                    <a:gd name="connsiteY2-6" fmla="*/ 86552 h 284672"/>
                    <a:gd name="connsiteX3-7" fmla="*/ 335280 w 662940"/>
                    <a:gd name="connsiteY3-8" fmla="*/ 185612 h 284672"/>
                    <a:gd name="connsiteX4-9" fmla="*/ 457200 w 662940"/>
                    <a:gd name="connsiteY4-10" fmla="*/ 261812 h 284672"/>
                    <a:gd name="connsiteX5-11" fmla="*/ 662940 w 662940"/>
                    <a:gd name="connsiteY5-12" fmla="*/ 284672 h 284672"/>
                    <a:gd name="connsiteX0-13" fmla="*/ 0 w 601027"/>
                    <a:gd name="connsiteY0-14" fmla="*/ 2732 h 291816"/>
                    <a:gd name="connsiteX1-15" fmla="*/ 137160 w 601027"/>
                    <a:gd name="connsiteY1-16" fmla="*/ 10352 h 291816"/>
                    <a:gd name="connsiteX2-17" fmla="*/ 243840 w 601027"/>
                    <a:gd name="connsiteY2-18" fmla="*/ 86552 h 291816"/>
                    <a:gd name="connsiteX3-19" fmla="*/ 335280 w 601027"/>
                    <a:gd name="connsiteY3-20" fmla="*/ 185612 h 291816"/>
                    <a:gd name="connsiteX4-21" fmla="*/ 457200 w 601027"/>
                    <a:gd name="connsiteY4-22" fmla="*/ 261812 h 291816"/>
                    <a:gd name="connsiteX5-23" fmla="*/ 601027 w 601027"/>
                    <a:gd name="connsiteY5-24" fmla="*/ 291816 h 291816"/>
                    <a:gd name="connsiteX0-25" fmla="*/ 0 w 581977"/>
                    <a:gd name="connsiteY0-26" fmla="*/ 2732 h 291816"/>
                    <a:gd name="connsiteX1-27" fmla="*/ 118110 w 581977"/>
                    <a:gd name="connsiteY1-28" fmla="*/ 10352 h 291816"/>
                    <a:gd name="connsiteX2-29" fmla="*/ 224790 w 581977"/>
                    <a:gd name="connsiteY2-30" fmla="*/ 86552 h 291816"/>
                    <a:gd name="connsiteX3-31" fmla="*/ 316230 w 581977"/>
                    <a:gd name="connsiteY3-32" fmla="*/ 185612 h 291816"/>
                    <a:gd name="connsiteX4-33" fmla="*/ 438150 w 581977"/>
                    <a:gd name="connsiteY4-34" fmla="*/ 261812 h 291816"/>
                    <a:gd name="connsiteX5-35" fmla="*/ 581977 w 581977"/>
                    <a:gd name="connsiteY5-36" fmla="*/ 291816 h 291816"/>
                    <a:gd name="connsiteX0-37" fmla="*/ 0 w 546259"/>
                    <a:gd name="connsiteY0-38" fmla="*/ 1517 h 295363"/>
                    <a:gd name="connsiteX1-39" fmla="*/ 82392 w 546259"/>
                    <a:gd name="connsiteY1-40" fmla="*/ 13899 h 295363"/>
                    <a:gd name="connsiteX2-41" fmla="*/ 189072 w 546259"/>
                    <a:gd name="connsiteY2-42" fmla="*/ 90099 h 295363"/>
                    <a:gd name="connsiteX3-43" fmla="*/ 280512 w 546259"/>
                    <a:gd name="connsiteY3-44" fmla="*/ 189159 h 295363"/>
                    <a:gd name="connsiteX4-45" fmla="*/ 402432 w 546259"/>
                    <a:gd name="connsiteY4-46" fmla="*/ 265359 h 295363"/>
                    <a:gd name="connsiteX5-47" fmla="*/ 546259 w 546259"/>
                    <a:gd name="connsiteY5-48" fmla="*/ 295363 h 295363"/>
                    <a:gd name="connsiteX0-49" fmla="*/ 0 w 510540"/>
                    <a:gd name="connsiteY0-50" fmla="*/ 1517 h 297744"/>
                    <a:gd name="connsiteX1-51" fmla="*/ 82392 w 510540"/>
                    <a:gd name="connsiteY1-52" fmla="*/ 13899 h 297744"/>
                    <a:gd name="connsiteX2-53" fmla="*/ 189072 w 510540"/>
                    <a:gd name="connsiteY2-54" fmla="*/ 90099 h 297744"/>
                    <a:gd name="connsiteX3-55" fmla="*/ 280512 w 510540"/>
                    <a:gd name="connsiteY3-56" fmla="*/ 189159 h 297744"/>
                    <a:gd name="connsiteX4-57" fmla="*/ 402432 w 510540"/>
                    <a:gd name="connsiteY4-58" fmla="*/ 265359 h 297744"/>
                    <a:gd name="connsiteX5-59" fmla="*/ 510540 w 510540"/>
                    <a:gd name="connsiteY5-60" fmla="*/ 297744 h 297744"/>
                    <a:gd name="connsiteX0-61" fmla="*/ 0 w 510540"/>
                    <a:gd name="connsiteY0-62" fmla="*/ 1517 h 297744"/>
                    <a:gd name="connsiteX1-63" fmla="*/ 82392 w 510540"/>
                    <a:gd name="connsiteY1-64" fmla="*/ 13899 h 297744"/>
                    <a:gd name="connsiteX2-65" fmla="*/ 189072 w 510540"/>
                    <a:gd name="connsiteY2-66" fmla="*/ 90099 h 297744"/>
                    <a:gd name="connsiteX3-67" fmla="*/ 280512 w 510540"/>
                    <a:gd name="connsiteY3-68" fmla="*/ 189159 h 297744"/>
                    <a:gd name="connsiteX4-69" fmla="*/ 388144 w 510540"/>
                    <a:gd name="connsiteY4-70" fmla="*/ 260597 h 297744"/>
                    <a:gd name="connsiteX5-71" fmla="*/ 510540 w 510540"/>
                    <a:gd name="connsiteY5-72" fmla="*/ 297744 h 297744"/>
                    <a:gd name="connsiteX0-73" fmla="*/ 0 w 510540"/>
                    <a:gd name="connsiteY0-74" fmla="*/ 1517 h 297744"/>
                    <a:gd name="connsiteX1-75" fmla="*/ 82392 w 510540"/>
                    <a:gd name="connsiteY1-76" fmla="*/ 13899 h 297744"/>
                    <a:gd name="connsiteX2-77" fmla="*/ 189072 w 510540"/>
                    <a:gd name="connsiteY2-78" fmla="*/ 90099 h 297744"/>
                    <a:gd name="connsiteX3-79" fmla="*/ 280512 w 510540"/>
                    <a:gd name="connsiteY3-80" fmla="*/ 189159 h 297744"/>
                    <a:gd name="connsiteX4-81" fmla="*/ 388144 w 510540"/>
                    <a:gd name="connsiteY4-82" fmla="*/ 260597 h 297744"/>
                    <a:gd name="connsiteX5-83" fmla="*/ 510540 w 510540"/>
                    <a:gd name="connsiteY5-84" fmla="*/ 297744 h 297744"/>
                    <a:gd name="connsiteX0-85" fmla="*/ 0 w 510540"/>
                    <a:gd name="connsiteY0-86" fmla="*/ 1517 h 297744"/>
                    <a:gd name="connsiteX1-87" fmla="*/ 82392 w 510540"/>
                    <a:gd name="connsiteY1-88" fmla="*/ 13899 h 297744"/>
                    <a:gd name="connsiteX2-89" fmla="*/ 189072 w 510540"/>
                    <a:gd name="connsiteY2-90" fmla="*/ 90099 h 297744"/>
                    <a:gd name="connsiteX3-91" fmla="*/ 280512 w 510540"/>
                    <a:gd name="connsiteY3-92" fmla="*/ 189159 h 297744"/>
                    <a:gd name="connsiteX4-93" fmla="*/ 388144 w 510540"/>
                    <a:gd name="connsiteY4-94" fmla="*/ 260597 h 297744"/>
                    <a:gd name="connsiteX5-95" fmla="*/ 510540 w 510540"/>
                    <a:gd name="connsiteY5-96" fmla="*/ 297744 h 297744"/>
                    <a:gd name="connsiteX0-97" fmla="*/ 0 w 510540"/>
                    <a:gd name="connsiteY0-98" fmla="*/ 1517 h 297744"/>
                    <a:gd name="connsiteX1-99" fmla="*/ 82392 w 510540"/>
                    <a:gd name="connsiteY1-100" fmla="*/ 13899 h 297744"/>
                    <a:gd name="connsiteX2-101" fmla="*/ 189072 w 510540"/>
                    <a:gd name="connsiteY2-102" fmla="*/ 90099 h 297744"/>
                    <a:gd name="connsiteX3-103" fmla="*/ 263843 w 510540"/>
                    <a:gd name="connsiteY3-104" fmla="*/ 167728 h 297744"/>
                    <a:gd name="connsiteX4-105" fmla="*/ 388144 w 510540"/>
                    <a:gd name="connsiteY4-106" fmla="*/ 260597 h 297744"/>
                    <a:gd name="connsiteX5-107" fmla="*/ 510540 w 510540"/>
                    <a:gd name="connsiteY5-108" fmla="*/ 297744 h 297744"/>
                    <a:gd name="connsiteX0-109" fmla="*/ 0 w 510540"/>
                    <a:gd name="connsiteY0-110" fmla="*/ 1591 h 297818"/>
                    <a:gd name="connsiteX1-111" fmla="*/ 82392 w 510540"/>
                    <a:gd name="connsiteY1-112" fmla="*/ 13973 h 297818"/>
                    <a:gd name="connsiteX2-113" fmla="*/ 181928 w 510540"/>
                    <a:gd name="connsiteY2-114" fmla="*/ 92554 h 297818"/>
                    <a:gd name="connsiteX3-115" fmla="*/ 263843 w 510540"/>
                    <a:gd name="connsiteY3-116" fmla="*/ 167802 h 297818"/>
                    <a:gd name="connsiteX4-117" fmla="*/ 388144 w 510540"/>
                    <a:gd name="connsiteY4-118" fmla="*/ 260671 h 297818"/>
                    <a:gd name="connsiteX5-119" fmla="*/ 510540 w 510540"/>
                    <a:gd name="connsiteY5-120" fmla="*/ 297818 h 297818"/>
                    <a:gd name="connsiteX0-121" fmla="*/ 0 w 510540"/>
                    <a:gd name="connsiteY0-122" fmla="*/ 1591 h 297818"/>
                    <a:gd name="connsiteX1-123" fmla="*/ 82392 w 510540"/>
                    <a:gd name="connsiteY1-124" fmla="*/ 13973 h 297818"/>
                    <a:gd name="connsiteX2-125" fmla="*/ 181928 w 510540"/>
                    <a:gd name="connsiteY2-126" fmla="*/ 92554 h 297818"/>
                    <a:gd name="connsiteX3-127" fmla="*/ 263843 w 510540"/>
                    <a:gd name="connsiteY3-128" fmla="*/ 167802 h 297818"/>
                    <a:gd name="connsiteX4-129" fmla="*/ 361951 w 510540"/>
                    <a:gd name="connsiteY4-130" fmla="*/ 246384 h 297818"/>
                    <a:gd name="connsiteX5-131" fmla="*/ 510540 w 510540"/>
                    <a:gd name="connsiteY5-132" fmla="*/ 297818 h 297818"/>
                    <a:gd name="connsiteX0-133" fmla="*/ 0 w 510540"/>
                    <a:gd name="connsiteY0-134" fmla="*/ 1591 h 297818"/>
                    <a:gd name="connsiteX1-135" fmla="*/ 82392 w 510540"/>
                    <a:gd name="connsiteY1-136" fmla="*/ 13973 h 297818"/>
                    <a:gd name="connsiteX2-137" fmla="*/ 181928 w 510540"/>
                    <a:gd name="connsiteY2-138" fmla="*/ 92554 h 297818"/>
                    <a:gd name="connsiteX3-139" fmla="*/ 263843 w 510540"/>
                    <a:gd name="connsiteY3-140" fmla="*/ 167802 h 297818"/>
                    <a:gd name="connsiteX4-141" fmla="*/ 361951 w 510540"/>
                    <a:gd name="connsiteY4-142" fmla="*/ 246384 h 297818"/>
                    <a:gd name="connsiteX5-143" fmla="*/ 510540 w 510540"/>
                    <a:gd name="connsiteY5-144" fmla="*/ 297818 h 297818"/>
                    <a:gd name="connsiteX0-145" fmla="*/ 0 w 572452"/>
                    <a:gd name="connsiteY0-146" fmla="*/ 1221 h 299829"/>
                    <a:gd name="connsiteX1-147" fmla="*/ 144304 w 572452"/>
                    <a:gd name="connsiteY1-148" fmla="*/ 15984 h 299829"/>
                    <a:gd name="connsiteX2-149" fmla="*/ 243840 w 572452"/>
                    <a:gd name="connsiteY2-150" fmla="*/ 94565 h 299829"/>
                    <a:gd name="connsiteX3-151" fmla="*/ 325755 w 572452"/>
                    <a:gd name="connsiteY3-152" fmla="*/ 169813 h 299829"/>
                    <a:gd name="connsiteX4-153" fmla="*/ 423863 w 572452"/>
                    <a:gd name="connsiteY4-154" fmla="*/ 248395 h 299829"/>
                    <a:gd name="connsiteX5-155" fmla="*/ 572452 w 572452"/>
                    <a:gd name="connsiteY5-156" fmla="*/ 299829 h 299829"/>
                    <a:gd name="connsiteX0-157" fmla="*/ 0 w 610552"/>
                    <a:gd name="connsiteY0-158" fmla="*/ 1221 h 302211"/>
                    <a:gd name="connsiteX1-159" fmla="*/ 144304 w 610552"/>
                    <a:gd name="connsiteY1-160" fmla="*/ 15984 h 302211"/>
                    <a:gd name="connsiteX2-161" fmla="*/ 243840 w 610552"/>
                    <a:gd name="connsiteY2-162" fmla="*/ 94565 h 302211"/>
                    <a:gd name="connsiteX3-163" fmla="*/ 325755 w 610552"/>
                    <a:gd name="connsiteY3-164" fmla="*/ 169813 h 302211"/>
                    <a:gd name="connsiteX4-165" fmla="*/ 423863 w 610552"/>
                    <a:gd name="connsiteY4-166" fmla="*/ 248395 h 302211"/>
                    <a:gd name="connsiteX5-167" fmla="*/ 610552 w 610552"/>
                    <a:gd name="connsiteY5-168" fmla="*/ 302211 h 302211"/>
                    <a:gd name="connsiteX0-169" fmla="*/ 0 w 610552"/>
                    <a:gd name="connsiteY0-170" fmla="*/ 1029 h 302019"/>
                    <a:gd name="connsiteX1-171" fmla="*/ 144304 w 610552"/>
                    <a:gd name="connsiteY1-172" fmla="*/ 15792 h 302019"/>
                    <a:gd name="connsiteX2-173" fmla="*/ 231933 w 610552"/>
                    <a:gd name="connsiteY2-174" fmla="*/ 84848 h 302019"/>
                    <a:gd name="connsiteX3-175" fmla="*/ 325755 w 610552"/>
                    <a:gd name="connsiteY3-176" fmla="*/ 169621 h 302019"/>
                    <a:gd name="connsiteX4-177" fmla="*/ 423863 w 610552"/>
                    <a:gd name="connsiteY4-178" fmla="*/ 248203 h 302019"/>
                    <a:gd name="connsiteX5-179" fmla="*/ 610552 w 610552"/>
                    <a:gd name="connsiteY5-180" fmla="*/ 302019 h 302019"/>
                    <a:gd name="connsiteX0-181" fmla="*/ 0 w 610552"/>
                    <a:gd name="connsiteY0-182" fmla="*/ 1029 h 302019"/>
                    <a:gd name="connsiteX1-183" fmla="*/ 144304 w 610552"/>
                    <a:gd name="connsiteY1-184" fmla="*/ 15792 h 302019"/>
                    <a:gd name="connsiteX2-185" fmla="*/ 231933 w 610552"/>
                    <a:gd name="connsiteY2-186" fmla="*/ 84848 h 302019"/>
                    <a:gd name="connsiteX3-187" fmla="*/ 318612 w 610552"/>
                    <a:gd name="connsiteY3-188" fmla="*/ 164859 h 302019"/>
                    <a:gd name="connsiteX4-189" fmla="*/ 423863 w 610552"/>
                    <a:gd name="connsiteY4-190" fmla="*/ 248203 h 302019"/>
                    <a:gd name="connsiteX5-191" fmla="*/ 610552 w 610552"/>
                    <a:gd name="connsiteY5-192" fmla="*/ 302019 h 302019"/>
                    <a:gd name="connsiteX0-193" fmla="*/ 0 w 610552"/>
                    <a:gd name="connsiteY0-194" fmla="*/ 1029 h 302019"/>
                    <a:gd name="connsiteX1-195" fmla="*/ 144304 w 610552"/>
                    <a:gd name="connsiteY1-196" fmla="*/ 15792 h 302019"/>
                    <a:gd name="connsiteX2-197" fmla="*/ 231933 w 610552"/>
                    <a:gd name="connsiteY2-198" fmla="*/ 84848 h 302019"/>
                    <a:gd name="connsiteX3-199" fmla="*/ 318612 w 610552"/>
                    <a:gd name="connsiteY3-200" fmla="*/ 164859 h 302019"/>
                    <a:gd name="connsiteX4-201" fmla="*/ 423863 w 610552"/>
                    <a:gd name="connsiteY4-202" fmla="*/ 248203 h 302019"/>
                    <a:gd name="connsiteX5-203" fmla="*/ 610552 w 610552"/>
                    <a:gd name="connsiteY5-204" fmla="*/ 302019 h 302019"/>
                    <a:gd name="connsiteX0-205" fmla="*/ 0 w 610552"/>
                    <a:gd name="connsiteY0-206" fmla="*/ 1029 h 302019"/>
                    <a:gd name="connsiteX1-207" fmla="*/ 144304 w 610552"/>
                    <a:gd name="connsiteY1-208" fmla="*/ 15792 h 302019"/>
                    <a:gd name="connsiteX2-209" fmla="*/ 231933 w 610552"/>
                    <a:gd name="connsiteY2-210" fmla="*/ 84848 h 302019"/>
                    <a:gd name="connsiteX3-211" fmla="*/ 311468 w 610552"/>
                    <a:gd name="connsiteY3-212" fmla="*/ 169621 h 302019"/>
                    <a:gd name="connsiteX4-213" fmla="*/ 423863 w 610552"/>
                    <a:gd name="connsiteY4-214" fmla="*/ 248203 h 302019"/>
                    <a:gd name="connsiteX5-215" fmla="*/ 610552 w 610552"/>
                    <a:gd name="connsiteY5-216" fmla="*/ 302019 h 302019"/>
                    <a:gd name="connsiteX0-217" fmla="*/ 0 w 610552"/>
                    <a:gd name="connsiteY0-218" fmla="*/ 1029 h 302019"/>
                    <a:gd name="connsiteX1-219" fmla="*/ 144304 w 610552"/>
                    <a:gd name="connsiteY1-220" fmla="*/ 15792 h 302019"/>
                    <a:gd name="connsiteX2-221" fmla="*/ 231933 w 610552"/>
                    <a:gd name="connsiteY2-222" fmla="*/ 84848 h 302019"/>
                    <a:gd name="connsiteX3-223" fmla="*/ 311468 w 610552"/>
                    <a:gd name="connsiteY3-224" fmla="*/ 169621 h 302019"/>
                    <a:gd name="connsiteX4-225" fmla="*/ 423863 w 610552"/>
                    <a:gd name="connsiteY4-226" fmla="*/ 255347 h 302019"/>
                    <a:gd name="connsiteX5-227" fmla="*/ 610552 w 610552"/>
                    <a:gd name="connsiteY5-228" fmla="*/ 302019 h 302019"/>
                    <a:gd name="connsiteX0-229" fmla="*/ 0 w 635952"/>
                    <a:gd name="connsiteY0-230" fmla="*/ 1029 h 261388"/>
                    <a:gd name="connsiteX1-231" fmla="*/ 144304 w 635952"/>
                    <a:gd name="connsiteY1-232" fmla="*/ 15792 h 261388"/>
                    <a:gd name="connsiteX2-233" fmla="*/ 231933 w 635952"/>
                    <a:gd name="connsiteY2-234" fmla="*/ 84848 h 261388"/>
                    <a:gd name="connsiteX3-235" fmla="*/ 311468 w 635952"/>
                    <a:gd name="connsiteY3-236" fmla="*/ 169621 h 261388"/>
                    <a:gd name="connsiteX4-237" fmla="*/ 423863 w 635952"/>
                    <a:gd name="connsiteY4-238" fmla="*/ 255347 h 261388"/>
                    <a:gd name="connsiteX5-239" fmla="*/ 635952 w 635952"/>
                    <a:gd name="connsiteY5-240" fmla="*/ 254394 h 261388"/>
                    <a:gd name="connsiteX0-241" fmla="*/ 0 w 423863"/>
                    <a:gd name="connsiteY0-242" fmla="*/ 1029 h 255347"/>
                    <a:gd name="connsiteX1-243" fmla="*/ 144304 w 423863"/>
                    <a:gd name="connsiteY1-244" fmla="*/ 15792 h 255347"/>
                    <a:gd name="connsiteX2-245" fmla="*/ 231933 w 423863"/>
                    <a:gd name="connsiteY2-246" fmla="*/ 84848 h 255347"/>
                    <a:gd name="connsiteX3-247" fmla="*/ 311468 w 423863"/>
                    <a:gd name="connsiteY3-248" fmla="*/ 169621 h 255347"/>
                    <a:gd name="connsiteX4-249" fmla="*/ 423863 w 423863"/>
                    <a:gd name="connsiteY4-250" fmla="*/ 255347 h 255347"/>
                    <a:gd name="connsiteX0-251" fmla="*/ 0 w 311468"/>
                    <a:gd name="connsiteY0-252" fmla="*/ 1029 h 169621"/>
                    <a:gd name="connsiteX1-253" fmla="*/ 144304 w 311468"/>
                    <a:gd name="connsiteY1-254" fmla="*/ 15792 h 169621"/>
                    <a:gd name="connsiteX2-255" fmla="*/ 231933 w 311468"/>
                    <a:gd name="connsiteY2-256" fmla="*/ 84848 h 169621"/>
                    <a:gd name="connsiteX3-257" fmla="*/ 311468 w 311468"/>
                    <a:gd name="connsiteY3-258" fmla="*/ 169621 h 169621"/>
                    <a:gd name="connsiteX0-259" fmla="*/ 0 w 311468"/>
                    <a:gd name="connsiteY0-260" fmla="*/ 1029 h 169621"/>
                    <a:gd name="connsiteX1-261" fmla="*/ 144304 w 311468"/>
                    <a:gd name="connsiteY1-262" fmla="*/ 15792 h 169621"/>
                    <a:gd name="connsiteX2-263" fmla="*/ 231933 w 311468"/>
                    <a:gd name="connsiteY2-264" fmla="*/ 84848 h 169621"/>
                    <a:gd name="connsiteX3-265" fmla="*/ 311468 w 311468"/>
                    <a:gd name="connsiteY3-266" fmla="*/ 169621 h 169621"/>
                    <a:gd name="connsiteX0-267" fmla="*/ 0 w 311468"/>
                    <a:gd name="connsiteY0-268" fmla="*/ 746 h 169338"/>
                    <a:gd name="connsiteX1-269" fmla="*/ 137954 w 311468"/>
                    <a:gd name="connsiteY1-270" fmla="*/ 18684 h 169338"/>
                    <a:gd name="connsiteX2-271" fmla="*/ 231933 w 311468"/>
                    <a:gd name="connsiteY2-272" fmla="*/ 84565 h 169338"/>
                    <a:gd name="connsiteX3-273" fmla="*/ 311468 w 311468"/>
                    <a:gd name="connsiteY3-274" fmla="*/ 169338 h 169338"/>
                    <a:gd name="connsiteX0-275" fmla="*/ 0 w 281478"/>
                    <a:gd name="connsiteY0-276" fmla="*/ 654 h 171079"/>
                    <a:gd name="connsiteX1-277" fmla="*/ 107964 w 281478"/>
                    <a:gd name="connsiteY1-278" fmla="*/ 20425 h 171079"/>
                    <a:gd name="connsiteX2-279" fmla="*/ 201943 w 281478"/>
                    <a:gd name="connsiteY2-280" fmla="*/ 86306 h 171079"/>
                    <a:gd name="connsiteX3-281" fmla="*/ 281478 w 281478"/>
                    <a:gd name="connsiteY3-282" fmla="*/ 171079 h 171079"/>
                    <a:gd name="connsiteX0-283" fmla="*/ 0 w 281478"/>
                    <a:gd name="connsiteY0-284" fmla="*/ 720 h 171145"/>
                    <a:gd name="connsiteX1-285" fmla="*/ 107964 w 281478"/>
                    <a:gd name="connsiteY1-286" fmla="*/ 20491 h 171145"/>
                    <a:gd name="connsiteX2-287" fmla="*/ 208607 w 281478"/>
                    <a:gd name="connsiteY2-288" fmla="*/ 93706 h 171145"/>
                    <a:gd name="connsiteX3-289" fmla="*/ 281478 w 281478"/>
                    <a:gd name="connsiteY3-290" fmla="*/ 171145 h 171145"/>
                    <a:gd name="connsiteX0-291" fmla="*/ 0 w 281478"/>
                    <a:gd name="connsiteY0-292" fmla="*/ 483 h 170908"/>
                    <a:gd name="connsiteX1-293" fmla="*/ 121293 w 281478"/>
                    <a:gd name="connsiteY1-294" fmla="*/ 25755 h 170908"/>
                    <a:gd name="connsiteX2-295" fmla="*/ 208607 w 281478"/>
                    <a:gd name="connsiteY2-296" fmla="*/ 93469 h 170908"/>
                    <a:gd name="connsiteX3-297" fmla="*/ 281478 w 281478"/>
                    <a:gd name="connsiteY3-298" fmla="*/ 170908 h 170908"/>
                    <a:gd name="connsiteX0-299" fmla="*/ 0 w 268149"/>
                    <a:gd name="connsiteY0-300" fmla="*/ 483 h 170908"/>
                    <a:gd name="connsiteX1-301" fmla="*/ 107964 w 268149"/>
                    <a:gd name="connsiteY1-302" fmla="*/ 25755 h 170908"/>
                    <a:gd name="connsiteX2-303" fmla="*/ 195278 w 268149"/>
                    <a:gd name="connsiteY2-304" fmla="*/ 93469 h 170908"/>
                    <a:gd name="connsiteX3-305" fmla="*/ 268149 w 268149"/>
                    <a:gd name="connsiteY3-306" fmla="*/ 170908 h 170908"/>
                    <a:gd name="connsiteX0-307" fmla="*/ 0 w 264817"/>
                    <a:gd name="connsiteY0-308" fmla="*/ 483 h 165407"/>
                    <a:gd name="connsiteX1-309" fmla="*/ 107964 w 264817"/>
                    <a:gd name="connsiteY1-310" fmla="*/ 25755 h 165407"/>
                    <a:gd name="connsiteX2-311" fmla="*/ 195278 w 264817"/>
                    <a:gd name="connsiteY2-312" fmla="*/ 93469 h 165407"/>
                    <a:gd name="connsiteX3-313" fmla="*/ 264817 w 264817"/>
                    <a:gd name="connsiteY3-314" fmla="*/ 165407 h 165407"/>
                    <a:gd name="connsiteX0-315" fmla="*/ 0 w 264817"/>
                    <a:gd name="connsiteY0-316" fmla="*/ 498 h 165422"/>
                    <a:gd name="connsiteX1-317" fmla="*/ 107964 w 264817"/>
                    <a:gd name="connsiteY1-318" fmla="*/ 25770 h 165422"/>
                    <a:gd name="connsiteX2-319" fmla="*/ 190952 w 264817"/>
                    <a:gd name="connsiteY2-320" fmla="*/ 96752 h 165422"/>
                    <a:gd name="connsiteX3-321" fmla="*/ 264817 w 264817"/>
                    <a:gd name="connsiteY3-322" fmla="*/ 165422 h 165422"/>
                    <a:gd name="connsiteX0-323" fmla="*/ 0 w 264817"/>
                    <a:gd name="connsiteY0-324" fmla="*/ 307 h 165231"/>
                    <a:gd name="connsiteX1-325" fmla="*/ 103638 w 264817"/>
                    <a:gd name="connsiteY1-326" fmla="*/ 35382 h 165231"/>
                    <a:gd name="connsiteX2-327" fmla="*/ 190952 w 264817"/>
                    <a:gd name="connsiteY2-328" fmla="*/ 96561 h 165231"/>
                    <a:gd name="connsiteX3-329" fmla="*/ 264817 w 264817"/>
                    <a:gd name="connsiteY3-330" fmla="*/ 165231 h 165231"/>
                    <a:gd name="connsiteX0-331" fmla="*/ 0 w 264817"/>
                    <a:gd name="connsiteY0-332" fmla="*/ 370 h 165294"/>
                    <a:gd name="connsiteX1-333" fmla="*/ 103638 w 264817"/>
                    <a:gd name="connsiteY1-334" fmla="*/ 31088 h 165294"/>
                    <a:gd name="connsiteX2-335" fmla="*/ 190952 w 264817"/>
                    <a:gd name="connsiteY2-336" fmla="*/ 96624 h 165294"/>
                    <a:gd name="connsiteX3-337" fmla="*/ 264817 w 264817"/>
                    <a:gd name="connsiteY3-338" fmla="*/ 165294 h 165294"/>
                    <a:gd name="connsiteX0-339" fmla="*/ 0 w 247513"/>
                    <a:gd name="connsiteY0-340" fmla="*/ 293 h 171752"/>
                    <a:gd name="connsiteX1-341" fmla="*/ 86334 w 247513"/>
                    <a:gd name="connsiteY1-342" fmla="*/ 37546 h 171752"/>
                    <a:gd name="connsiteX2-343" fmla="*/ 173648 w 247513"/>
                    <a:gd name="connsiteY2-344" fmla="*/ 103082 h 171752"/>
                    <a:gd name="connsiteX3-345" fmla="*/ 247513 w 247513"/>
                    <a:gd name="connsiteY3-346" fmla="*/ 171752 h 171752"/>
                    <a:gd name="connsiteX0-347" fmla="*/ 0 w 247513"/>
                    <a:gd name="connsiteY0-348" fmla="*/ 320 h 171779"/>
                    <a:gd name="connsiteX1-349" fmla="*/ 90815 w 247513"/>
                    <a:gd name="connsiteY1-350" fmla="*/ 35294 h 171779"/>
                    <a:gd name="connsiteX2-351" fmla="*/ 173648 w 247513"/>
                    <a:gd name="connsiteY2-352" fmla="*/ 103109 h 171779"/>
                    <a:gd name="connsiteX3-353" fmla="*/ 247513 w 247513"/>
                    <a:gd name="connsiteY3-354" fmla="*/ 171779 h 171779"/>
                    <a:gd name="connsiteX0-355" fmla="*/ 0 w 247513"/>
                    <a:gd name="connsiteY0-356" fmla="*/ 320 h 171779"/>
                    <a:gd name="connsiteX1-357" fmla="*/ 90815 w 247513"/>
                    <a:gd name="connsiteY1-358" fmla="*/ 35294 h 171779"/>
                    <a:gd name="connsiteX2-359" fmla="*/ 173648 w 247513"/>
                    <a:gd name="connsiteY2-360" fmla="*/ 103109 h 171779"/>
                    <a:gd name="connsiteX3-361" fmla="*/ 247513 w 247513"/>
                    <a:gd name="connsiteY3-362" fmla="*/ 171779 h 171779"/>
                    <a:gd name="connsiteX0-363" fmla="*/ 0 w 247513"/>
                    <a:gd name="connsiteY0-364" fmla="*/ 250 h 171709"/>
                    <a:gd name="connsiteX1-365" fmla="*/ 90815 w 247513"/>
                    <a:gd name="connsiteY1-366" fmla="*/ 42063 h 171709"/>
                    <a:gd name="connsiteX2-367" fmla="*/ 173648 w 247513"/>
                    <a:gd name="connsiteY2-368" fmla="*/ 103039 h 171709"/>
                    <a:gd name="connsiteX3-369" fmla="*/ 247513 w 247513"/>
                    <a:gd name="connsiteY3-370" fmla="*/ 171709 h 171709"/>
                    <a:gd name="connsiteX0-371" fmla="*/ 0 w 247513"/>
                    <a:gd name="connsiteY0-372" fmla="*/ 259 h 171718"/>
                    <a:gd name="connsiteX1-373" fmla="*/ 95295 w 247513"/>
                    <a:gd name="connsiteY1-374" fmla="*/ 40932 h 171718"/>
                    <a:gd name="connsiteX2-375" fmla="*/ 173648 w 247513"/>
                    <a:gd name="connsiteY2-376" fmla="*/ 103048 h 171718"/>
                    <a:gd name="connsiteX3-377" fmla="*/ 247513 w 247513"/>
                    <a:gd name="connsiteY3-378" fmla="*/ 171718 h 171718"/>
                    <a:gd name="connsiteX0-379" fmla="*/ 0 w 247513"/>
                    <a:gd name="connsiteY0-380" fmla="*/ 259 h 171718"/>
                    <a:gd name="connsiteX1-381" fmla="*/ 95295 w 247513"/>
                    <a:gd name="connsiteY1-382" fmla="*/ 40932 h 171718"/>
                    <a:gd name="connsiteX2-383" fmla="*/ 173648 w 247513"/>
                    <a:gd name="connsiteY2-384" fmla="*/ 103048 h 171718"/>
                    <a:gd name="connsiteX3-385" fmla="*/ 247513 w 247513"/>
                    <a:gd name="connsiteY3-386" fmla="*/ 171718 h 171718"/>
                    <a:gd name="connsiteX0-387" fmla="*/ 0 w 247513"/>
                    <a:gd name="connsiteY0-388" fmla="*/ 0 h 171459"/>
                    <a:gd name="connsiteX1-389" fmla="*/ 95295 w 247513"/>
                    <a:gd name="connsiteY1-390" fmla="*/ 40673 h 171459"/>
                    <a:gd name="connsiteX2-391" fmla="*/ 173648 w 247513"/>
                    <a:gd name="connsiteY2-392" fmla="*/ 102789 h 171459"/>
                    <a:gd name="connsiteX3-393" fmla="*/ 247513 w 247513"/>
                    <a:gd name="connsiteY3-394" fmla="*/ 171459 h 171459"/>
                    <a:gd name="connsiteX0-395" fmla="*/ 0 w 247513"/>
                    <a:gd name="connsiteY0-396" fmla="*/ 0 h 171459"/>
                    <a:gd name="connsiteX1-397" fmla="*/ 95295 w 247513"/>
                    <a:gd name="connsiteY1-398" fmla="*/ 40673 h 171459"/>
                    <a:gd name="connsiteX2-399" fmla="*/ 173648 w 247513"/>
                    <a:gd name="connsiteY2-400" fmla="*/ 102789 h 171459"/>
                    <a:gd name="connsiteX3-401" fmla="*/ 247513 w 247513"/>
                    <a:gd name="connsiteY3-402" fmla="*/ 171459 h 171459"/>
                    <a:gd name="connsiteX0-403" fmla="*/ 0 w 247513"/>
                    <a:gd name="connsiteY0-404" fmla="*/ 0 h 171459"/>
                    <a:gd name="connsiteX1-405" fmla="*/ 95295 w 247513"/>
                    <a:gd name="connsiteY1-406" fmla="*/ 40673 h 171459"/>
                    <a:gd name="connsiteX2-407" fmla="*/ 173648 w 247513"/>
                    <a:gd name="connsiteY2-408" fmla="*/ 102789 h 171459"/>
                    <a:gd name="connsiteX3-409" fmla="*/ 247513 w 247513"/>
                    <a:gd name="connsiteY3-410" fmla="*/ 171459 h 171459"/>
                    <a:gd name="connsiteX0-411" fmla="*/ 0 w 247513"/>
                    <a:gd name="connsiteY0-412" fmla="*/ 0 h 171459"/>
                    <a:gd name="connsiteX1-413" fmla="*/ 95295 w 247513"/>
                    <a:gd name="connsiteY1-414" fmla="*/ 40673 h 171459"/>
                    <a:gd name="connsiteX2-415" fmla="*/ 172155 w 247513"/>
                    <a:gd name="connsiteY2-416" fmla="*/ 108488 h 171459"/>
                    <a:gd name="connsiteX3-417" fmla="*/ 247513 w 247513"/>
                    <a:gd name="connsiteY3-418" fmla="*/ 171459 h 171459"/>
                    <a:gd name="connsiteX0-419" fmla="*/ 0 w 247513"/>
                    <a:gd name="connsiteY0-420" fmla="*/ 0 h 171459"/>
                    <a:gd name="connsiteX1-421" fmla="*/ 95295 w 247513"/>
                    <a:gd name="connsiteY1-422" fmla="*/ 40673 h 171459"/>
                    <a:gd name="connsiteX2-423" fmla="*/ 172155 w 247513"/>
                    <a:gd name="connsiteY2-424" fmla="*/ 108488 h 171459"/>
                    <a:gd name="connsiteX3-425" fmla="*/ 247513 w 247513"/>
                    <a:gd name="connsiteY3-426" fmla="*/ 171459 h 171459"/>
                    <a:gd name="connsiteX0-427" fmla="*/ 0 w 247513"/>
                    <a:gd name="connsiteY0-428" fmla="*/ 0 h 171459"/>
                    <a:gd name="connsiteX1-429" fmla="*/ 95295 w 247513"/>
                    <a:gd name="connsiteY1-430" fmla="*/ 40673 h 171459"/>
                    <a:gd name="connsiteX2-431" fmla="*/ 172155 w 247513"/>
                    <a:gd name="connsiteY2-432" fmla="*/ 108488 h 171459"/>
                    <a:gd name="connsiteX3-433" fmla="*/ 247513 w 247513"/>
                    <a:gd name="connsiteY3-434" fmla="*/ 171459 h 171459"/>
                    <a:gd name="connsiteX0-435" fmla="*/ 0 w 247513"/>
                    <a:gd name="connsiteY0-436" fmla="*/ 0 h 171459"/>
                    <a:gd name="connsiteX1-437" fmla="*/ 95295 w 247513"/>
                    <a:gd name="connsiteY1-438" fmla="*/ 44092 h 171459"/>
                    <a:gd name="connsiteX2-439" fmla="*/ 172155 w 247513"/>
                    <a:gd name="connsiteY2-440" fmla="*/ 108488 h 171459"/>
                    <a:gd name="connsiteX3-441" fmla="*/ 247513 w 247513"/>
                    <a:gd name="connsiteY3-442" fmla="*/ 171459 h 171459"/>
                    <a:gd name="connsiteX0-443" fmla="*/ 0 w 247513"/>
                    <a:gd name="connsiteY0-444" fmla="*/ 0 h 171459"/>
                    <a:gd name="connsiteX1-445" fmla="*/ 95295 w 247513"/>
                    <a:gd name="connsiteY1-446" fmla="*/ 44092 h 171459"/>
                    <a:gd name="connsiteX2-447" fmla="*/ 172155 w 247513"/>
                    <a:gd name="connsiteY2-448" fmla="*/ 108488 h 171459"/>
                    <a:gd name="connsiteX3-449" fmla="*/ 247513 w 247513"/>
                    <a:gd name="connsiteY3-450" fmla="*/ 171459 h 171459"/>
                    <a:gd name="connsiteX0-451" fmla="*/ 0 w 247513"/>
                    <a:gd name="connsiteY0-452" fmla="*/ 0 h 171459"/>
                    <a:gd name="connsiteX1-453" fmla="*/ 95295 w 247513"/>
                    <a:gd name="connsiteY1-454" fmla="*/ 44092 h 171459"/>
                    <a:gd name="connsiteX2-455" fmla="*/ 172155 w 247513"/>
                    <a:gd name="connsiteY2-456" fmla="*/ 108488 h 171459"/>
                    <a:gd name="connsiteX3-457" fmla="*/ 247513 w 247513"/>
                    <a:gd name="connsiteY3-458" fmla="*/ 171459 h 171459"/>
                    <a:gd name="connsiteX0-459" fmla="*/ 0 w 247513"/>
                    <a:gd name="connsiteY0-460" fmla="*/ 0 h 171459"/>
                    <a:gd name="connsiteX1-461" fmla="*/ 95295 w 247513"/>
                    <a:gd name="connsiteY1-462" fmla="*/ 44092 h 171459"/>
                    <a:gd name="connsiteX2-463" fmla="*/ 172155 w 247513"/>
                    <a:gd name="connsiteY2-464" fmla="*/ 108488 h 171459"/>
                    <a:gd name="connsiteX3-465" fmla="*/ 247513 w 247513"/>
                    <a:gd name="connsiteY3-466" fmla="*/ 171459 h 171459"/>
                    <a:gd name="connsiteX0-467" fmla="*/ 0 w 247513"/>
                    <a:gd name="connsiteY0-468" fmla="*/ 0 h 171459"/>
                    <a:gd name="connsiteX1-469" fmla="*/ 95295 w 247513"/>
                    <a:gd name="connsiteY1-470" fmla="*/ 44092 h 171459"/>
                    <a:gd name="connsiteX2-471" fmla="*/ 172155 w 247513"/>
                    <a:gd name="connsiteY2-472" fmla="*/ 108488 h 171459"/>
                    <a:gd name="connsiteX3-473" fmla="*/ 247513 w 247513"/>
                    <a:gd name="connsiteY3-474" fmla="*/ 171459 h 171459"/>
                    <a:gd name="connsiteX0-475" fmla="*/ 0 w 247513"/>
                    <a:gd name="connsiteY0-476" fmla="*/ 0 h 171459"/>
                    <a:gd name="connsiteX1-477" fmla="*/ 95295 w 247513"/>
                    <a:gd name="connsiteY1-478" fmla="*/ 44092 h 171459"/>
                    <a:gd name="connsiteX2-479" fmla="*/ 172155 w 247513"/>
                    <a:gd name="connsiteY2-480" fmla="*/ 108488 h 171459"/>
                    <a:gd name="connsiteX3-481" fmla="*/ 247513 w 247513"/>
                    <a:gd name="connsiteY3-482" fmla="*/ 171459 h 171459"/>
                    <a:gd name="connsiteX0-483" fmla="*/ 0 w 247513"/>
                    <a:gd name="connsiteY0-484" fmla="*/ 0 h 171459"/>
                    <a:gd name="connsiteX1-485" fmla="*/ 95295 w 247513"/>
                    <a:gd name="connsiteY1-486" fmla="*/ 44092 h 171459"/>
                    <a:gd name="connsiteX2-487" fmla="*/ 172155 w 247513"/>
                    <a:gd name="connsiteY2-488" fmla="*/ 108488 h 171459"/>
                    <a:gd name="connsiteX3-489" fmla="*/ 247513 w 247513"/>
                    <a:gd name="connsiteY3-490" fmla="*/ 171459 h 171459"/>
                    <a:gd name="connsiteX0-491" fmla="*/ 0 w 247513"/>
                    <a:gd name="connsiteY0-492" fmla="*/ 0 h 171459"/>
                    <a:gd name="connsiteX1-493" fmla="*/ 95295 w 247513"/>
                    <a:gd name="connsiteY1-494" fmla="*/ 44092 h 171459"/>
                    <a:gd name="connsiteX2-495" fmla="*/ 172155 w 247513"/>
                    <a:gd name="connsiteY2-496" fmla="*/ 108488 h 171459"/>
                    <a:gd name="connsiteX3-497" fmla="*/ 247513 w 247513"/>
                    <a:gd name="connsiteY3-498" fmla="*/ 171459 h 171459"/>
                    <a:gd name="connsiteX0-499" fmla="*/ 0 w 247513"/>
                    <a:gd name="connsiteY0-500" fmla="*/ 0 h 171459"/>
                    <a:gd name="connsiteX1-501" fmla="*/ 95295 w 247513"/>
                    <a:gd name="connsiteY1-502" fmla="*/ 44092 h 171459"/>
                    <a:gd name="connsiteX2-503" fmla="*/ 172155 w 247513"/>
                    <a:gd name="connsiteY2-504" fmla="*/ 108488 h 171459"/>
                    <a:gd name="connsiteX3-505" fmla="*/ 247513 w 247513"/>
                    <a:gd name="connsiteY3-506" fmla="*/ 171459 h 171459"/>
                    <a:gd name="connsiteX0-507" fmla="*/ 0 w 247513"/>
                    <a:gd name="connsiteY0-508" fmla="*/ 0 h 171459"/>
                    <a:gd name="connsiteX1-509" fmla="*/ 95295 w 247513"/>
                    <a:gd name="connsiteY1-510" fmla="*/ 44092 h 171459"/>
                    <a:gd name="connsiteX2-511" fmla="*/ 172155 w 247513"/>
                    <a:gd name="connsiteY2-512" fmla="*/ 108488 h 171459"/>
                    <a:gd name="connsiteX3-513" fmla="*/ 247513 w 247513"/>
                    <a:gd name="connsiteY3-514" fmla="*/ 171459 h 171459"/>
                    <a:gd name="connsiteX0-515" fmla="*/ 0 w 247513"/>
                    <a:gd name="connsiteY0-516" fmla="*/ 0 h 171459"/>
                    <a:gd name="connsiteX1-517" fmla="*/ 95295 w 247513"/>
                    <a:gd name="connsiteY1-518" fmla="*/ 44092 h 171459"/>
                    <a:gd name="connsiteX2-519" fmla="*/ 172155 w 247513"/>
                    <a:gd name="connsiteY2-520" fmla="*/ 108488 h 171459"/>
                    <a:gd name="connsiteX3-521" fmla="*/ 247513 w 247513"/>
                    <a:gd name="connsiteY3-522" fmla="*/ 171459 h 171459"/>
                    <a:gd name="connsiteX0-523" fmla="*/ 0 w 247513"/>
                    <a:gd name="connsiteY0-524" fmla="*/ 0 h 171459"/>
                    <a:gd name="connsiteX1-525" fmla="*/ 95295 w 247513"/>
                    <a:gd name="connsiteY1-526" fmla="*/ 44092 h 171459"/>
                    <a:gd name="connsiteX2-527" fmla="*/ 172155 w 247513"/>
                    <a:gd name="connsiteY2-528" fmla="*/ 108488 h 171459"/>
                    <a:gd name="connsiteX3-529" fmla="*/ 247513 w 247513"/>
                    <a:gd name="connsiteY3-530" fmla="*/ 171459 h 17145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47513" h="171459">
                      <a:moveTo>
                        <a:pt x="0" y="0"/>
                      </a:moveTo>
                      <a:cubicBezTo>
                        <a:pt x="51247" y="1384"/>
                        <a:pt x="58670" y="16570"/>
                        <a:pt x="95295" y="44092"/>
                      </a:cubicBezTo>
                      <a:cubicBezTo>
                        <a:pt x="130800" y="76743"/>
                        <a:pt x="142305" y="82131"/>
                        <a:pt x="172155" y="108488"/>
                      </a:cubicBezTo>
                      <a:cubicBezTo>
                        <a:pt x="202005" y="134845"/>
                        <a:pt x="215525" y="143042"/>
                        <a:pt x="247513" y="171459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>
                    <a:rot lat="0" lon="0" rev="1800000"/>
                  </a:lightRig>
                </a:scene3d>
                <a:sp3d extrusionH="76200" contourW="12700">
                  <a:bevelT/>
                  <a:extrusionClr>
                    <a:sysClr val="window" lastClr="FFFFFF"/>
                  </a:extrusionClr>
                  <a:contourClr>
                    <a:srgbClr val="4472C4">
                      <a:lumMod val="75000"/>
                    </a:srgbClr>
                  </a:contourClr>
                </a:sp3d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2078030" y="4429132"/>
                  <a:ext cx="218429" cy="675011"/>
                </a:xfrm>
                <a:custGeom>
                  <a:avLst/>
                  <a:gdLst>
                    <a:gd name="connsiteX0" fmla="*/ 0 w 647700"/>
                    <a:gd name="connsiteY0" fmla="*/ 2732 h 277052"/>
                    <a:gd name="connsiteX1" fmla="*/ 137160 w 647700"/>
                    <a:gd name="connsiteY1" fmla="*/ 10352 h 277052"/>
                    <a:gd name="connsiteX2" fmla="*/ 243840 w 647700"/>
                    <a:gd name="connsiteY2" fmla="*/ 86552 h 277052"/>
                    <a:gd name="connsiteX3" fmla="*/ 335280 w 647700"/>
                    <a:gd name="connsiteY3" fmla="*/ 185612 h 277052"/>
                    <a:gd name="connsiteX4" fmla="*/ 457200 w 647700"/>
                    <a:gd name="connsiteY4" fmla="*/ 261812 h 277052"/>
                    <a:gd name="connsiteX5" fmla="*/ 647700 w 647700"/>
                    <a:gd name="connsiteY5" fmla="*/ 277052 h 277052"/>
                    <a:gd name="connsiteX0-1" fmla="*/ 0 w 662940"/>
                    <a:gd name="connsiteY0-2" fmla="*/ 2732 h 284672"/>
                    <a:gd name="connsiteX1-3" fmla="*/ 137160 w 662940"/>
                    <a:gd name="connsiteY1-4" fmla="*/ 10352 h 284672"/>
                    <a:gd name="connsiteX2-5" fmla="*/ 243840 w 662940"/>
                    <a:gd name="connsiteY2-6" fmla="*/ 86552 h 284672"/>
                    <a:gd name="connsiteX3-7" fmla="*/ 335280 w 662940"/>
                    <a:gd name="connsiteY3-8" fmla="*/ 185612 h 284672"/>
                    <a:gd name="connsiteX4-9" fmla="*/ 457200 w 662940"/>
                    <a:gd name="connsiteY4-10" fmla="*/ 261812 h 284672"/>
                    <a:gd name="connsiteX5-11" fmla="*/ 662940 w 662940"/>
                    <a:gd name="connsiteY5-12" fmla="*/ 284672 h 284672"/>
                    <a:gd name="connsiteX0-13" fmla="*/ 0 w 601027"/>
                    <a:gd name="connsiteY0-14" fmla="*/ 2732 h 291816"/>
                    <a:gd name="connsiteX1-15" fmla="*/ 137160 w 601027"/>
                    <a:gd name="connsiteY1-16" fmla="*/ 10352 h 291816"/>
                    <a:gd name="connsiteX2-17" fmla="*/ 243840 w 601027"/>
                    <a:gd name="connsiteY2-18" fmla="*/ 86552 h 291816"/>
                    <a:gd name="connsiteX3-19" fmla="*/ 335280 w 601027"/>
                    <a:gd name="connsiteY3-20" fmla="*/ 185612 h 291816"/>
                    <a:gd name="connsiteX4-21" fmla="*/ 457200 w 601027"/>
                    <a:gd name="connsiteY4-22" fmla="*/ 261812 h 291816"/>
                    <a:gd name="connsiteX5-23" fmla="*/ 601027 w 601027"/>
                    <a:gd name="connsiteY5-24" fmla="*/ 291816 h 291816"/>
                    <a:gd name="connsiteX0-25" fmla="*/ 0 w 581977"/>
                    <a:gd name="connsiteY0-26" fmla="*/ 2732 h 291816"/>
                    <a:gd name="connsiteX1-27" fmla="*/ 118110 w 581977"/>
                    <a:gd name="connsiteY1-28" fmla="*/ 10352 h 291816"/>
                    <a:gd name="connsiteX2-29" fmla="*/ 224790 w 581977"/>
                    <a:gd name="connsiteY2-30" fmla="*/ 86552 h 291816"/>
                    <a:gd name="connsiteX3-31" fmla="*/ 316230 w 581977"/>
                    <a:gd name="connsiteY3-32" fmla="*/ 185612 h 291816"/>
                    <a:gd name="connsiteX4-33" fmla="*/ 438150 w 581977"/>
                    <a:gd name="connsiteY4-34" fmla="*/ 261812 h 291816"/>
                    <a:gd name="connsiteX5-35" fmla="*/ 581977 w 581977"/>
                    <a:gd name="connsiteY5-36" fmla="*/ 291816 h 291816"/>
                    <a:gd name="connsiteX0-37" fmla="*/ 0 w 546259"/>
                    <a:gd name="connsiteY0-38" fmla="*/ 1517 h 295363"/>
                    <a:gd name="connsiteX1-39" fmla="*/ 82392 w 546259"/>
                    <a:gd name="connsiteY1-40" fmla="*/ 13899 h 295363"/>
                    <a:gd name="connsiteX2-41" fmla="*/ 189072 w 546259"/>
                    <a:gd name="connsiteY2-42" fmla="*/ 90099 h 295363"/>
                    <a:gd name="connsiteX3-43" fmla="*/ 280512 w 546259"/>
                    <a:gd name="connsiteY3-44" fmla="*/ 189159 h 295363"/>
                    <a:gd name="connsiteX4-45" fmla="*/ 402432 w 546259"/>
                    <a:gd name="connsiteY4-46" fmla="*/ 265359 h 295363"/>
                    <a:gd name="connsiteX5-47" fmla="*/ 546259 w 546259"/>
                    <a:gd name="connsiteY5-48" fmla="*/ 295363 h 295363"/>
                    <a:gd name="connsiteX0-49" fmla="*/ 0 w 510540"/>
                    <a:gd name="connsiteY0-50" fmla="*/ 1517 h 297744"/>
                    <a:gd name="connsiteX1-51" fmla="*/ 82392 w 510540"/>
                    <a:gd name="connsiteY1-52" fmla="*/ 13899 h 297744"/>
                    <a:gd name="connsiteX2-53" fmla="*/ 189072 w 510540"/>
                    <a:gd name="connsiteY2-54" fmla="*/ 90099 h 297744"/>
                    <a:gd name="connsiteX3-55" fmla="*/ 280512 w 510540"/>
                    <a:gd name="connsiteY3-56" fmla="*/ 189159 h 297744"/>
                    <a:gd name="connsiteX4-57" fmla="*/ 402432 w 510540"/>
                    <a:gd name="connsiteY4-58" fmla="*/ 265359 h 297744"/>
                    <a:gd name="connsiteX5-59" fmla="*/ 510540 w 510540"/>
                    <a:gd name="connsiteY5-60" fmla="*/ 297744 h 297744"/>
                    <a:gd name="connsiteX0-61" fmla="*/ 0 w 510540"/>
                    <a:gd name="connsiteY0-62" fmla="*/ 1517 h 297744"/>
                    <a:gd name="connsiteX1-63" fmla="*/ 82392 w 510540"/>
                    <a:gd name="connsiteY1-64" fmla="*/ 13899 h 297744"/>
                    <a:gd name="connsiteX2-65" fmla="*/ 189072 w 510540"/>
                    <a:gd name="connsiteY2-66" fmla="*/ 90099 h 297744"/>
                    <a:gd name="connsiteX3-67" fmla="*/ 280512 w 510540"/>
                    <a:gd name="connsiteY3-68" fmla="*/ 189159 h 297744"/>
                    <a:gd name="connsiteX4-69" fmla="*/ 388144 w 510540"/>
                    <a:gd name="connsiteY4-70" fmla="*/ 260597 h 297744"/>
                    <a:gd name="connsiteX5-71" fmla="*/ 510540 w 510540"/>
                    <a:gd name="connsiteY5-72" fmla="*/ 297744 h 297744"/>
                    <a:gd name="connsiteX0-73" fmla="*/ 0 w 510540"/>
                    <a:gd name="connsiteY0-74" fmla="*/ 1517 h 297744"/>
                    <a:gd name="connsiteX1-75" fmla="*/ 82392 w 510540"/>
                    <a:gd name="connsiteY1-76" fmla="*/ 13899 h 297744"/>
                    <a:gd name="connsiteX2-77" fmla="*/ 189072 w 510540"/>
                    <a:gd name="connsiteY2-78" fmla="*/ 90099 h 297744"/>
                    <a:gd name="connsiteX3-79" fmla="*/ 280512 w 510540"/>
                    <a:gd name="connsiteY3-80" fmla="*/ 189159 h 297744"/>
                    <a:gd name="connsiteX4-81" fmla="*/ 388144 w 510540"/>
                    <a:gd name="connsiteY4-82" fmla="*/ 260597 h 297744"/>
                    <a:gd name="connsiteX5-83" fmla="*/ 510540 w 510540"/>
                    <a:gd name="connsiteY5-84" fmla="*/ 297744 h 297744"/>
                    <a:gd name="connsiteX0-85" fmla="*/ 0 w 510540"/>
                    <a:gd name="connsiteY0-86" fmla="*/ 1517 h 297744"/>
                    <a:gd name="connsiteX1-87" fmla="*/ 82392 w 510540"/>
                    <a:gd name="connsiteY1-88" fmla="*/ 13899 h 297744"/>
                    <a:gd name="connsiteX2-89" fmla="*/ 189072 w 510540"/>
                    <a:gd name="connsiteY2-90" fmla="*/ 90099 h 297744"/>
                    <a:gd name="connsiteX3-91" fmla="*/ 280512 w 510540"/>
                    <a:gd name="connsiteY3-92" fmla="*/ 189159 h 297744"/>
                    <a:gd name="connsiteX4-93" fmla="*/ 388144 w 510540"/>
                    <a:gd name="connsiteY4-94" fmla="*/ 260597 h 297744"/>
                    <a:gd name="connsiteX5-95" fmla="*/ 510540 w 510540"/>
                    <a:gd name="connsiteY5-96" fmla="*/ 297744 h 297744"/>
                    <a:gd name="connsiteX0-97" fmla="*/ 0 w 510540"/>
                    <a:gd name="connsiteY0-98" fmla="*/ 1517 h 297744"/>
                    <a:gd name="connsiteX1-99" fmla="*/ 82392 w 510540"/>
                    <a:gd name="connsiteY1-100" fmla="*/ 13899 h 297744"/>
                    <a:gd name="connsiteX2-101" fmla="*/ 189072 w 510540"/>
                    <a:gd name="connsiteY2-102" fmla="*/ 90099 h 297744"/>
                    <a:gd name="connsiteX3-103" fmla="*/ 263843 w 510540"/>
                    <a:gd name="connsiteY3-104" fmla="*/ 167728 h 297744"/>
                    <a:gd name="connsiteX4-105" fmla="*/ 388144 w 510540"/>
                    <a:gd name="connsiteY4-106" fmla="*/ 260597 h 297744"/>
                    <a:gd name="connsiteX5-107" fmla="*/ 510540 w 510540"/>
                    <a:gd name="connsiteY5-108" fmla="*/ 297744 h 297744"/>
                    <a:gd name="connsiteX0-109" fmla="*/ 0 w 510540"/>
                    <a:gd name="connsiteY0-110" fmla="*/ 1591 h 297818"/>
                    <a:gd name="connsiteX1-111" fmla="*/ 82392 w 510540"/>
                    <a:gd name="connsiteY1-112" fmla="*/ 13973 h 297818"/>
                    <a:gd name="connsiteX2-113" fmla="*/ 181928 w 510540"/>
                    <a:gd name="connsiteY2-114" fmla="*/ 92554 h 297818"/>
                    <a:gd name="connsiteX3-115" fmla="*/ 263843 w 510540"/>
                    <a:gd name="connsiteY3-116" fmla="*/ 167802 h 297818"/>
                    <a:gd name="connsiteX4-117" fmla="*/ 388144 w 510540"/>
                    <a:gd name="connsiteY4-118" fmla="*/ 260671 h 297818"/>
                    <a:gd name="connsiteX5-119" fmla="*/ 510540 w 510540"/>
                    <a:gd name="connsiteY5-120" fmla="*/ 297818 h 297818"/>
                    <a:gd name="connsiteX0-121" fmla="*/ 0 w 510540"/>
                    <a:gd name="connsiteY0-122" fmla="*/ 1591 h 297818"/>
                    <a:gd name="connsiteX1-123" fmla="*/ 82392 w 510540"/>
                    <a:gd name="connsiteY1-124" fmla="*/ 13973 h 297818"/>
                    <a:gd name="connsiteX2-125" fmla="*/ 181928 w 510540"/>
                    <a:gd name="connsiteY2-126" fmla="*/ 92554 h 297818"/>
                    <a:gd name="connsiteX3-127" fmla="*/ 263843 w 510540"/>
                    <a:gd name="connsiteY3-128" fmla="*/ 167802 h 297818"/>
                    <a:gd name="connsiteX4-129" fmla="*/ 361951 w 510540"/>
                    <a:gd name="connsiteY4-130" fmla="*/ 246384 h 297818"/>
                    <a:gd name="connsiteX5-131" fmla="*/ 510540 w 510540"/>
                    <a:gd name="connsiteY5-132" fmla="*/ 297818 h 297818"/>
                    <a:gd name="connsiteX0-133" fmla="*/ 0 w 510540"/>
                    <a:gd name="connsiteY0-134" fmla="*/ 1591 h 297818"/>
                    <a:gd name="connsiteX1-135" fmla="*/ 82392 w 510540"/>
                    <a:gd name="connsiteY1-136" fmla="*/ 13973 h 297818"/>
                    <a:gd name="connsiteX2-137" fmla="*/ 181928 w 510540"/>
                    <a:gd name="connsiteY2-138" fmla="*/ 92554 h 297818"/>
                    <a:gd name="connsiteX3-139" fmla="*/ 263843 w 510540"/>
                    <a:gd name="connsiteY3-140" fmla="*/ 167802 h 297818"/>
                    <a:gd name="connsiteX4-141" fmla="*/ 361951 w 510540"/>
                    <a:gd name="connsiteY4-142" fmla="*/ 246384 h 297818"/>
                    <a:gd name="connsiteX5-143" fmla="*/ 510540 w 510540"/>
                    <a:gd name="connsiteY5-144" fmla="*/ 297818 h 297818"/>
                    <a:gd name="connsiteX0-145" fmla="*/ 0 w 572452"/>
                    <a:gd name="connsiteY0-146" fmla="*/ 1221 h 299829"/>
                    <a:gd name="connsiteX1-147" fmla="*/ 144304 w 572452"/>
                    <a:gd name="connsiteY1-148" fmla="*/ 15984 h 299829"/>
                    <a:gd name="connsiteX2-149" fmla="*/ 243840 w 572452"/>
                    <a:gd name="connsiteY2-150" fmla="*/ 94565 h 299829"/>
                    <a:gd name="connsiteX3-151" fmla="*/ 325755 w 572452"/>
                    <a:gd name="connsiteY3-152" fmla="*/ 169813 h 299829"/>
                    <a:gd name="connsiteX4-153" fmla="*/ 423863 w 572452"/>
                    <a:gd name="connsiteY4-154" fmla="*/ 248395 h 299829"/>
                    <a:gd name="connsiteX5-155" fmla="*/ 572452 w 572452"/>
                    <a:gd name="connsiteY5-156" fmla="*/ 299829 h 299829"/>
                    <a:gd name="connsiteX0-157" fmla="*/ 0 w 610552"/>
                    <a:gd name="connsiteY0-158" fmla="*/ 1221 h 302211"/>
                    <a:gd name="connsiteX1-159" fmla="*/ 144304 w 610552"/>
                    <a:gd name="connsiteY1-160" fmla="*/ 15984 h 302211"/>
                    <a:gd name="connsiteX2-161" fmla="*/ 243840 w 610552"/>
                    <a:gd name="connsiteY2-162" fmla="*/ 94565 h 302211"/>
                    <a:gd name="connsiteX3-163" fmla="*/ 325755 w 610552"/>
                    <a:gd name="connsiteY3-164" fmla="*/ 169813 h 302211"/>
                    <a:gd name="connsiteX4-165" fmla="*/ 423863 w 610552"/>
                    <a:gd name="connsiteY4-166" fmla="*/ 248395 h 302211"/>
                    <a:gd name="connsiteX5-167" fmla="*/ 610552 w 610552"/>
                    <a:gd name="connsiteY5-168" fmla="*/ 302211 h 302211"/>
                    <a:gd name="connsiteX0-169" fmla="*/ 0 w 610552"/>
                    <a:gd name="connsiteY0-170" fmla="*/ 1029 h 302019"/>
                    <a:gd name="connsiteX1-171" fmla="*/ 144304 w 610552"/>
                    <a:gd name="connsiteY1-172" fmla="*/ 15792 h 302019"/>
                    <a:gd name="connsiteX2-173" fmla="*/ 231933 w 610552"/>
                    <a:gd name="connsiteY2-174" fmla="*/ 84848 h 302019"/>
                    <a:gd name="connsiteX3-175" fmla="*/ 325755 w 610552"/>
                    <a:gd name="connsiteY3-176" fmla="*/ 169621 h 302019"/>
                    <a:gd name="connsiteX4-177" fmla="*/ 423863 w 610552"/>
                    <a:gd name="connsiteY4-178" fmla="*/ 248203 h 302019"/>
                    <a:gd name="connsiteX5-179" fmla="*/ 610552 w 610552"/>
                    <a:gd name="connsiteY5-180" fmla="*/ 302019 h 302019"/>
                    <a:gd name="connsiteX0-181" fmla="*/ 0 w 610552"/>
                    <a:gd name="connsiteY0-182" fmla="*/ 1029 h 302019"/>
                    <a:gd name="connsiteX1-183" fmla="*/ 144304 w 610552"/>
                    <a:gd name="connsiteY1-184" fmla="*/ 15792 h 302019"/>
                    <a:gd name="connsiteX2-185" fmla="*/ 231933 w 610552"/>
                    <a:gd name="connsiteY2-186" fmla="*/ 84848 h 302019"/>
                    <a:gd name="connsiteX3-187" fmla="*/ 318612 w 610552"/>
                    <a:gd name="connsiteY3-188" fmla="*/ 164859 h 302019"/>
                    <a:gd name="connsiteX4-189" fmla="*/ 423863 w 610552"/>
                    <a:gd name="connsiteY4-190" fmla="*/ 248203 h 302019"/>
                    <a:gd name="connsiteX5-191" fmla="*/ 610552 w 610552"/>
                    <a:gd name="connsiteY5-192" fmla="*/ 302019 h 302019"/>
                    <a:gd name="connsiteX0-193" fmla="*/ 0 w 610552"/>
                    <a:gd name="connsiteY0-194" fmla="*/ 1029 h 302019"/>
                    <a:gd name="connsiteX1-195" fmla="*/ 144304 w 610552"/>
                    <a:gd name="connsiteY1-196" fmla="*/ 15792 h 302019"/>
                    <a:gd name="connsiteX2-197" fmla="*/ 231933 w 610552"/>
                    <a:gd name="connsiteY2-198" fmla="*/ 84848 h 302019"/>
                    <a:gd name="connsiteX3-199" fmla="*/ 318612 w 610552"/>
                    <a:gd name="connsiteY3-200" fmla="*/ 164859 h 302019"/>
                    <a:gd name="connsiteX4-201" fmla="*/ 423863 w 610552"/>
                    <a:gd name="connsiteY4-202" fmla="*/ 248203 h 302019"/>
                    <a:gd name="connsiteX5-203" fmla="*/ 610552 w 610552"/>
                    <a:gd name="connsiteY5-204" fmla="*/ 302019 h 302019"/>
                    <a:gd name="connsiteX0-205" fmla="*/ 0 w 610552"/>
                    <a:gd name="connsiteY0-206" fmla="*/ 1029 h 302019"/>
                    <a:gd name="connsiteX1-207" fmla="*/ 144304 w 610552"/>
                    <a:gd name="connsiteY1-208" fmla="*/ 15792 h 302019"/>
                    <a:gd name="connsiteX2-209" fmla="*/ 231933 w 610552"/>
                    <a:gd name="connsiteY2-210" fmla="*/ 84848 h 302019"/>
                    <a:gd name="connsiteX3-211" fmla="*/ 311468 w 610552"/>
                    <a:gd name="connsiteY3-212" fmla="*/ 169621 h 302019"/>
                    <a:gd name="connsiteX4-213" fmla="*/ 423863 w 610552"/>
                    <a:gd name="connsiteY4-214" fmla="*/ 248203 h 302019"/>
                    <a:gd name="connsiteX5-215" fmla="*/ 610552 w 610552"/>
                    <a:gd name="connsiteY5-216" fmla="*/ 302019 h 302019"/>
                    <a:gd name="connsiteX0-217" fmla="*/ 0 w 610552"/>
                    <a:gd name="connsiteY0-218" fmla="*/ 1029 h 302019"/>
                    <a:gd name="connsiteX1-219" fmla="*/ 144304 w 610552"/>
                    <a:gd name="connsiteY1-220" fmla="*/ 15792 h 302019"/>
                    <a:gd name="connsiteX2-221" fmla="*/ 231933 w 610552"/>
                    <a:gd name="connsiteY2-222" fmla="*/ 84848 h 302019"/>
                    <a:gd name="connsiteX3-223" fmla="*/ 311468 w 610552"/>
                    <a:gd name="connsiteY3-224" fmla="*/ 169621 h 302019"/>
                    <a:gd name="connsiteX4-225" fmla="*/ 423863 w 610552"/>
                    <a:gd name="connsiteY4-226" fmla="*/ 255347 h 302019"/>
                    <a:gd name="connsiteX5-227" fmla="*/ 610552 w 610552"/>
                    <a:gd name="connsiteY5-228" fmla="*/ 302019 h 302019"/>
                    <a:gd name="connsiteX0-229" fmla="*/ 0 w 635952"/>
                    <a:gd name="connsiteY0-230" fmla="*/ 1029 h 261388"/>
                    <a:gd name="connsiteX1-231" fmla="*/ 144304 w 635952"/>
                    <a:gd name="connsiteY1-232" fmla="*/ 15792 h 261388"/>
                    <a:gd name="connsiteX2-233" fmla="*/ 231933 w 635952"/>
                    <a:gd name="connsiteY2-234" fmla="*/ 84848 h 261388"/>
                    <a:gd name="connsiteX3-235" fmla="*/ 311468 w 635952"/>
                    <a:gd name="connsiteY3-236" fmla="*/ 169621 h 261388"/>
                    <a:gd name="connsiteX4-237" fmla="*/ 423863 w 635952"/>
                    <a:gd name="connsiteY4-238" fmla="*/ 255347 h 261388"/>
                    <a:gd name="connsiteX5-239" fmla="*/ 635952 w 635952"/>
                    <a:gd name="connsiteY5-240" fmla="*/ 254394 h 261388"/>
                    <a:gd name="connsiteX0-241" fmla="*/ 0 w 423863"/>
                    <a:gd name="connsiteY0-242" fmla="*/ 1029 h 255347"/>
                    <a:gd name="connsiteX1-243" fmla="*/ 144304 w 423863"/>
                    <a:gd name="connsiteY1-244" fmla="*/ 15792 h 255347"/>
                    <a:gd name="connsiteX2-245" fmla="*/ 231933 w 423863"/>
                    <a:gd name="connsiteY2-246" fmla="*/ 84848 h 255347"/>
                    <a:gd name="connsiteX3-247" fmla="*/ 311468 w 423863"/>
                    <a:gd name="connsiteY3-248" fmla="*/ 169621 h 255347"/>
                    <a:gd name="connsiteX4-249" fmla="*/ 423863 w 423863"/>
                    <a:gd name="connsiteY4-250" fmla="*/ 255347 h 255347"/>
                    <a:gd name="connsiteX0-251" fmla="*/ 0 w 311468"/>
                    <a:gd name="connsiteY0-252" fmla="*/ 1029 h 169621"/>
                    <a:gd name="connsiteX1-253" fmla="*/ 144304 w 311468"/>
                    <a:gd name="connsiteY1-254" fmla="*/ 15792 h 169621"/>
                    <a:gd name="connsiteX2-255" fmla="*/ 231933 w 311468"/>
                    <a:gd name="connsiteY2-256" fmla="*/ 84848 h 169621"/>
                    <a:gd name="connsiteX3-257" fmla="*/ 311468 w 311468"/>
                    <a:gd name="connsiteY3-258" fmla="*/ 169621 h 169621"/>
                    <a:gd name="connsiteX0-259" fmla="*/ 0 w 311468"/>
                    <a:gd name="connsiteY0-260" fmla="*/ 1029 h 169621"/>
                    <a:gd name="connsiteX1-261" fmla="*/ 144304 w 311468"/>
                    <a:gd name="connsiteY1-262" fmla="*/ 15792 h 169621"/>
                    <a:gd name="connsiteX2-263" fmla="*/ 231933 w 311468"/>
                    <a:gd name="connsiteY2-264" fmla="*/ 84848 h 169621"/>
                    <a:gd name="connsiteX3-265" fmla="*/ 311468 w 311468"/>
                    <a:gd name="connsiteY3-266" fmla="*/ 169621 h 169621"/>
                    <a:gd name="connsiteX0-267" fmla="*/ 0 w 311468"/>
                    <a:gd name="connsiteY0-268" fmla="*/ 746 h 169338"/>
                    <a:gd name="connsiteX1-269" fmla="*/ 137954 w 311468"/>
                    <a:gd name="connsiteY1-270" fmla="*/ 18684 h 169338"/>
                    <a:gd name="connsiteX2-271" fmla="*/ 231933 w 311468"/>
                    <a:gd name="connsiteY2-272" fmla="*/ 84565 h 169338"/>
                    <a:gd name="connsiteX3-273" fmla="*/ 311468 w 311468"/>
                    <a:gd name="connsiteY3-274" fmla="*/ 169338 h 16933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11468" h="169338">
                      <a:moveTo>
                        <a:pt x="0" y="746"/>
                      </a:moveTo>
                      <a:cubicBezTo>
                        <a:pt x="48260" y="-2429"/>
                        <a:pt x="99299" y="4714"/>
                        <a:pt x="137954" y="18684"/>
                      </a:cubicBezTo>
                      <a:cubicBezTo>
                        <a:pt x="176609" y="32654"/>
                        <a:pt x="203014" y="59456"/>
                        <a:pt x="231933" y="84565"/>
                      </a:cubicBezTo>
                      <a:cubicBezTo>
                        <a:pt x="260852" y="109674"/>
                        <a:pt x="279480" y="140921"/>
                        <a:pt x="311468" y="169338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  <a:headEnd type="none" w="med" len="med"/>
                  <a:tailEnd type="arrow" w="lg" len="lg"/>
                </a:ln>
                <a:effectLst/>
                <a:scene3d>
                  <a:camera prst="orthographicFront"/>
                  <a:lightRig rig="threePt" dir="t">
                    <a:rot lat="0" lon="0" rev="1800000"/>
                  </a:lightRig>
                </a:scene3d>
                <a:sp3d contourW="12700">
                  <a:bevelT prst="artDeco"/>
                  <a:contourClr>
                    <a:srgbClr val="4472C4"/>
                  </a:contourClr>
                </a:sp3d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 rot="10800000">
                  <a:off x="2284299" y="5045670"/>
                  <a:ext cx="185714" cy="659342"/>
                </a:xfrm>
                <a:custGeom>
                  <a:avLst/>
                  <a:gdLst>
                    <a:gd name="connsiteX0" fmla="*/ 0 w 647700"/>
                    <a:gd name="connsiteY0" fmla="*/ 2732 h 277052"/>
                    <a:gd name="connsiteX1" fmla="*/ 137160 w 647700"/>
                    <a:gd name="connsiteY1" fmla="*/ 10352 h 277052"/>
                    <a:gd name="connsiteX2" fmla="*/ 243840 w 647700"/>
                    <a:gd name="connsiteY2" fmla="*/ 86552 h 277052"/>
                    <a:gd name="connsiteX3" fmla="*/ 335280 w 647700"/>
                    <a:gd name="connsiteY3" fmla="*/ 185612 h 277052"/>
                    <a:gd name="connsiteX4" fmla="*/ 457200 w 647700"/>
                    <a:gd name="connsiteY4" fmla="*/ 261812 h 277052"/>
                    <a:gd name="connsiteX5" fmla="*/ 647700 w 647700"/>
                    <a:gd name="connsiteY5" fmla="*/ 277052 h 277052"/>
                    <a:gd name="connsiteX0-1" fmla="*/ 0 w 662940"/>
                    <a:gd name="connsiteY0-2" fmla="*/ 2732 h 284672"/>
                    <a:gd name="connsiteX1-3" fmla="*/ 137160 w 662940"/>
                    <a:gd name="connsiteY1-4" fmla="*/ 10352 h 284672"/>
                    <a:gd name="connsiteX2-5" fmla="*/ 243840 w 662940"/>
                    <a:gd name="connsiteY2-6" fmla="*/ 86552 h 284672"/>
                    <a:gd name="connsiteX3-7" fmla="*/ 335280 w 662940"/>
                    <a:gd name="connsiteY3-8" fmla="*/ 185612 h 284672"/>
                    <a:gd name="connsiteX4-9" fmla="*/ 457200 w 662940"/>
                    <a:gd name="connsiteY4-10" fmla="*/ 261812 h 284672"/>
                    <a:gd name="connsiteX5-11" fmla="*/ 662940 w 662940"/>
                    <a:gd name="connsiteY5-12" fmla="*/ 284672 h 284672"/>
                    <a:gd name="connsiteX0-13" fmla="*/ 0 w 601027"/>
                    <a:gd name="connsiteY0-14" fmla="*/ 2732 h 291816"/>
                    <a:gd name="connsiteX1-15" fmla="*/ 137160 w 601027"/>
                    <a:gd name="connsiteY1-16" fmla="*/ 10352 h 291816"/>
                    <a:gd name="connsiteX2-17" fmla="*/ 243840 w 601027"/>
                    <a:gd name="connsiteY2-18" fmla="*/ 86552 h 291816"/>
                    <a:gd name="connsiteX3-19" fmla="*/ 335280 w 601027"/>
                    <a:gd name="connsiteY3-20" fmla="*/ 185612 h 291816"/>
                    <a:gd name="connsiteX4-21" fmla="*/ 457200 w 601027"/>
                    <a:gd name="connsiteY4-22" fmla="*/ 261812 h 291816"/>
                    <a:gd name="connsiteX5-23" fmla="*/ 601027 w 601027"/>
                    <a:gd name="connsiteY5-24" fmla="*/ 291816 h 291816"/>
                    <a:gd name="connsiteX0-25" fmla="*/ 0 w 581977"/>
                    <a:gd name="connsiteY0-26" fmla="*/ 2732 h 291816"/>
                    <a:gd name="connsiteX1-27" fmla="*/ 118110 w 581977"/>
                    <a:gd name="connsiteY1-28" fmla="*/ 10352 h 291816"/>
                    <a:gd name="connsiteX2-29" fmla="*/ 224790 w 581977"/>
                    <a:gd name="connsiteY2-30" fmla="*/ 86552 h 291816"/>
                    <a:gd name="connsiteX3-31" fmla="*/ 316230 w 581977"/>
                    <a:gd name="connsiteY3-32" fmla="*/ 185612 h 291816"/>
                    <a:gd name="connsiteX4-33" fmla="*/ 438150 w 581977"/>
                    <a:gd name="connsiteY4-34" fmla="*/ 261812 h 291816"/>
                    <a:gd name="connsiteX5-35" fmla="*/ 581977 w 581977"/>
                    <a:gd name="connsiteY5-36" fmla="*/ 291816 h 291816"/>
                    <a:gd name="connsiteX0-37" fmla="*/ 0 w 546259"/>
                    <a:gd name="connsiteY0-38" fmla="*/ 1517 h 295363"/>
                    <a:gd name="connsiteX1-39" fmla="*/ 82392 w 546259"/>
                    <a:gd name="connsiteY1-40" fmla="*/ 13899 h 295363"/>
                    <a:gd name="connsiteX2-41" fmla="*/ 189072 w 546259"/>
                    <a:gd name="connsiteY2-42" fmla="*/ 90099 h 295363"/>
                    <a:gd name="connsiteX3-43" fmla="*/ 280512 w 546259"/>
                    <a:gd name="connsiteY3-44" fmla="*/ 189159 h 295363"/>
                    <a:gd name="connsiteX4-45" fmla="*/ 402432 w 546259"/>
                    <a:gd name="connsiteY4-46" fmla="*/ 265359 h 295363"/>
                    <a:gd name="connsiteX5-47" fmla="*/ 546259 w 546259"/>
                    <a:gd name="connsiteY5-48" fmla="*/ 295363 h 295363"/>
                    <a:gd name="connsiteX0-49" fmla="*/ 0 w 510540"/>
                    <a:gd name="connsiteY0-50" fmla="*/ 1517 h 297744"/>
                    <a:gd name="connsiteX1-51" fmla="*/ 82392 w 510540"/>
                    <a:gd name="connsiteY1-52" fmla="*/ 13899 h 297744"/>
                    <a:gd name="connsiteX2-53" fmla="*/ 189072 w 510540"/>
                    <a:gd name="connsiteY2-54" fmla="*/ 90099 h 297744"/>
                    <a:gd name="connsiteX3-55" fmla="*/ 280512 w 510540"/>
                    <a:gd name="connsiteY3-56" fmla="*/ 189159 h 297744"/>
                    <a:gd name="connsiteX4-57" fmla="*/ 402432 w 510540"/>
                    <a:gd name="connsiteY4-58" fmla="*/ 265359 h 297744"/>
                    <a:gd name="connsiteX5-59" fmla="*/ 510540 w 510540"/>
                    <a:gd name="connsiteY5-60" fmla="*/ 297744 h 297744"/>
                    <a:gd name="connsiteX0-61" fmla="*/ 0 w 510540"/>
                    <a:gd name="connsiteY0-62" fmla="*/ 1517 h 297744"/>
                    <a:gd name="connsiteX1-63" fmla="*/ 82392 w 510540"/>
                    <a:gd name="connsiteY1-64" fmla="*/ 13899 h 297744"/>
                    <a:gd name="connsiteX2-65" fmla="*/ 189072 w 510540"/>
                    <a:gd name="connsiteY2-66" fmla="*/ 90099 h 297744"/>
                    <a:gd name="connsiteX3-67" fmla="*/ 280512 w 510540"/>
                    <a:gd name="connsiteY3-68" fmla="*/ 189159 h 297744"/>
                    <a:gd name="connsiteX4-69" fmla="*/ 388144 w 510540"/>
                    <a:gd name="connsiteY4-70" fmla="*/ 260597 h 297744"/>
                    <a:gd name="connsiteX5-71" fmla="*/ 510540 w 510540"/>
                    <a:gd name="connsiteY5-72" fmla="*/ 297744 h 297744"/>
                    <a:gd name="connsiteX0-73" fmla="*/ 0 w 510540"/>
                    <a:gd name="connsiteY0-74" fmla="*/ 1517 h 297744"/>
                    <a:gd name="connsiteX1-75" fmla="*/ 82392 w 510540"/>
                    <a:gd name="connsiteY1-76" fmla="*/ 13899 h 297744"/>
                    <a:gd name="connsiteX2-77" fmla="*/ 189072 w 510540"/>
                    <a:gd name="connsiteY2-78" fmla="*/ 90099 h 297744"/>
                    <a:gd name="connsiteX3-79" fmla="*/ 280512 w 510540"/>
                    <a:gd name="connsiteY3-80" fmla="*/ 189159 h 297744"/>
                    <a:gd name="connsiteX4-81" fmla="*/ 388144 w 510540"/>
                    <a:gd name="connsiteY4-82" fmla="*/ 260597 h 297744"/>
                    <a:gd name="connsiteX5-83" fmla="*/ 510540 w 510540"/>
                    <a:gd name="connsiteY5-84" fmla="*/ 297744 h 297744"/>
                    <a:gd name="connsiteX0-85" fmla="*/ 0 w 510540"/>
                    <a:gd name="connsiteY0-86" fmla="*/ 1517 h 297744"/>
                    <a:gd name="connsiteX1-87" fmla="*/ 82392 w 510540"/>
                    <a:gd name="connsiteY1-88" fmla="*/ 13899 h 297744"/>
                    <a:gd name="connsiteX2-89" fmla="*/ 189072 w 510540"/>
                    <a:gd name="connsiteY2-90" fmla="*/ 90099 h 297744"/>
                    <a:gd name="connsiteX3-91" fmla="*/ 280512 w 510540"/>
                    <a:gd name="connsiteY3-92" fmla="*/ 189159 h 297744"/>
                    <a:gd name="connsiteX4-93" fmla="*/ 388144 w 510540"/>
                    <a:gd name="connsiteY4-94" fmla="*/ 260597 h 297744"/>
                    <a:gd name="connsiteX5-95" fmla="*/ 510540 w 510540"/>
                    <a:gd name="connsiteY5-96" fmla="*/ 297744 h 297744"/>
                    <a:gd name="connsiteX0-97" fmla="*/ 0 w 510540"/>
                    <a:gd name="connsiteY0-98" fmla="*/ 1517 h 297744"/>
                    <a:gd name="connsiteX1-99" fmla="*/ 82392 w 510540"/>
                    <a:gd name="connsiteY1-100" fmla="*/ 13899 h 297744"/>
                    <a:gd name="connsiteX2-101" fmla="*/ 189072 w 510540"/>
                    <a:gd name="connsiteY2-102" fmla="*/ 90099 h 297744"/>
                    <a:gd name="connsiteX3-103" fmla="*/ 263843 w 510540"/>
                    <a:gd name="connsiteY3-104" fmla="*/ 167728 h 297744"/>
                    <a:gd name="connsiteX4-105" fmla="*/ 388144 w 510540"/>
                    <a:gd name="connsiteY4-106" fmla="*/ 260597 h 297744"/>
                    <a:gd name="connsiteX5-107" fmla="*/ 510540 w 510540"/>
                    <a:gd name="connsiteY5-108" fmla="*/ 297744 h 297744"/>
                    <a:gd name="connsiteX0-109" fmla="*/ 0 w 510540"/>
                    <a:gd name="connsiteY0-110" fmla="*/ 1591 h 297818"/>
                    <a:gd name="connsiteX1-111" fmla="*/ 82392 w 510540"/>
                    <a:gd name="connsiteY1-112" fmla="*/ 13973 h 297818"/>
                    <a:gd name="connsiteX2-113" fmla="*/ 181928 w 510540"/>
                    <a:gd name="connsiteY2-114" fmla="*/ 92554 h 297818"/>
                    <a:gd name="connsiteX3-115" fmla="*/ 263843 w 510540"/>
                    <a:gd name="connsiteY3-116" fmla="*/ 167802 h 297818"/>
                    <a:gd name="connsiteX4-117" fmla="*/ 388144 w 510540"/>
                    <a:gd name="connsiteY4-118" fmla="*/ 260671 h 297818"/>
                    <a:gd name="connsiteX5-119" fmla="*/ 510540 w 510540"/>
                    <a:gd name="connsiteY5-120" fmla="*/ 297818 h 297818"/>
                    <a:gd name="connsiteX0-121" fmla="*/ 0 w 510540"/>
                    <a:gd name="connsiteY0-122" fmla="*/ 1591 h 297818"/>
                    <a:gd name="connsiteX1-123" fmla="*/ 82392 w 510540"/>
                    <a:gd name="connsiteY1-124" fmla="*/ 13973 h 297818"/>
                    <a:gd name="connsiteX2-125" fmla="*/ 181928 w 510540"/>
                    <a:gd name="connsiteY2-126" fmla="*/ 92554 h 297818"/>
                    <a:gd name="connsiteX3-127" fmla="*/ 263843 w 510540"/>
                    <a:gd name="connsiteY3-128" fmla="*/ 167802 h 297818"/>
                    <a:gd name="connsiteX4-129" fmla="*/ 361951 w 510540"/>
                    <a:gd name="connsiteY4-130" fmla="*/ 246384 h 297818"/>
                    <a:gd name="connsiteX5-131" fmla="*/ 510540 w 510540"/>
                    <a:gd name="connsiteY5-132" fmla="*/ 297818 h 297818"/>
                    <a:gd name="connsiteX0-133" fmla="*/ 0 w 510540"/>
                    <a:gd name="connsiteY0-134" fmla="*/ 1591 h 297818"/>
                    <a:gd name="connsiteX1-135" fmla="*/ 82392 w 510540"/>
                    <a:gd name="connsiteY1-136" fmla="*/ 13973 h 297818"/>
                    <a:gd name="connsiteX2-137" fmla="*/ 181928 w 510540"/>
                    <a:gd name="connsiteY2-138" fmla="*/ 92554 h 297818"/>
                    <a:gd name="connsiteX3-139" fmla="*/ 263843 w 510540"/>
                    <a:gd name="connsiteY3-140" fmla="*/ 167802 h 297818"/>
                    <a:gd name="connsiteX4-141" fmla="*/ 361951 w 510540"/>
                    <a:gd name="connsiteY4-142" fmla="*/ 246384 h 297818"/>
                    <a:gd name="connsiteX5-143" fmla="*/ 510540 w 510540"/>
                    <a:gd name="connsiteY5-144" fmla="*/ 297818 h 297818"/>
                    <a:gd name="connsiteX0-145" fmla="*/ 0 w 572452"/>
                    <a:gd name="connsiteY0-146" fmla="*/ 1221 h 299829"/>
                    <a:gd name="connsiteX1-147" fmla="*/ 144304 w 572452"/>
                    <a:gd name="connsiteY1-148" fmla="*/ 15984 h 299829"/>
                    <a:gd name="connsiteX2-149" fmla="*/ 243840 w 572452"/>
                    <a:gd name="connsiteY2-150" fmla="*/ 94565 h 299829"/>
                    <a:gd name="connsiteX3-151" fmla="*/ 325755 w 572452"/>
                    <a:gd name="connsiteY3-152" fmla="*/ 169813 h 299829"/>
                    <a:gd name="connsiteX4-153" fmla="*/ 423863 w 572452"/>
                    <a:gd name="connsiteY4-154" fmla="*/ 248395 h 299829"/>
                    <a:gd name="connsiteX5-155" fmla="*/ 572452 w 572452"/>
                    <a:gd name="connsiteY5-156" fmla="*/ 299829 h 299829"/>
                    <a:gd name="connsiteX0-157" fmla="*/ 0 w 610552"/>
                    <a:gd name="connsiteY0-158" fmla="*/ 1221 h 302211"/>
                    <a:gd name="connsiteX1-159" fmla="*/ 144304 w 610552"/>
                    <a:gd name="connsiteY1-160" fmla="*/ 15984 h 302211"/>
                    <a:gd name="connsiteX2-161" fmla="*/ 243840 w 610552"/>
                    <a:gd name="connsiteY2-162" fmla="*/ 94565 h 302211"/>
                    <a:gd name="connsiteX3-163" fmla="*/ 325755 w 610552"/>
                    <a:gd name="connsiteY3-164" fmla="*/ 169813 h 302211"/>
                    <a:gd name="connsiteX4-165" fmla="*/ 423863 w 610552"/>
                    <a:gd name="connsiteY4-166" fmla="*/ 248395 h 302211"/>
                    <a:gd name="connsiteX5-167" fmla="*/ 610552 w 610552"/>
                    <a:gd name="connsiteY5-168" fmla="*/ 302211 h 302211"/>
                    <a:gd name="connsiteX0-169" fmla="*/ 0 w 610552"/>
                    <a:gd name="connsiteY0-170" fmla="*/ 1029 h 302019"/>
                    <a:gd name="connsiteX1-171" fmla="*/ 144304 w 610552"/>
                    <a:gd name="connsiteY1-172" fmla="*/ 15792 h 302019"/>
                    <a:gd name="connsiteX2-173" fmla="*/ 231933 w 610552"/>
                    <a:gd name="connsiteY2-174" fmla="*/ 84848 h 302019"/>
                    <a:gd name="connsiteX3-175" fmla="*/ 325755 w 610552"/>
                    <a:gd name="connsiteY3-176" fmla="*/ 169621 h 302019"/>
                    <a:gd name="connsiteX4-177" fmla="*/ 423863 w 610552"/>
                    <a:gd name="connsiteY4-178" fmla="*/ 248203 h 302019"/>
                    <a:gd name="connsiteX5-179" fmla="*/ 610552 w 610552"/>
                    <a:gd name="connsiteY5-180" fmla="*/ 302019 h 302019"/>
                    <a:gd name="connsiteX0-181" fmla="*/ 0 w 610552"/>
                    <a:gd name="connsiteY0-182" fmla="*/ 1029 h 302019"/>
                    <a:gd name="connsiteX1-183" fmla="*/ 144304 w 610552"/>
                    <a:gd name="connsiteY1-184" fmla="*/ 15792 h 302019"/>
                    <a:gd name="connsiteX2-185" fmla="*/ 231933 w 610552"/>
                    <a:gd name="connsiteY2-186" fmla="*/ 84848 h 302019"/>
                    <a:gd name="connsiteX3-187" fmla="*/ 318612 w 610552"/>
                    <a:gd name="connsiteY3-188" fmla="*/ 164859 h 302019"/>
                    <a:gd name="connsiteX4-189" fmla="*/ 423863 w 610552"/>
                    <a:gd name="connsiteY4-190" fmla="*/ 248203 h 302019"/>
                    <a:gd name="connsiteX5-191" fmla="*/ 610552 w 610552"/>
                    <a:gd name="connsiteY5-192" fmla="*/ 302019 h 302019"/>
                    <a:gd name="connsiteX0-193" fmla="*/ 0 w 610552"/>
                    <a:gd name="connsiteY0-194" fmla="*/ 1029 h 302019"/>
                    <a:gd name="connsiteX1-195" fmla="*/ 144304 w 610552"/>
                    <a:gd name="connsiteY1-196" fmla="*/ 15792 h 302019"/>
                    <a:gd name="connsiteX2-197" fmla="*/ 231933 w 610552"/>
                    <a:gd name="connsiteY2-198" fmla="*/ 84848 h 302019"/>
                    <a:gd name="connsiteX3-199" fmla="*/ 318612 w 610552"/>
                    <a:gd name="connsiteY3-200" fmla="*/ 164859 h 302019"/>
                    <a:gd name="connsiteX4-201" fmla="*/ 423863 w 610552"/>
                    <a:gd name="connsiteY4-202" fmla="*/ 248203 h 302019"/>
                    <a:gd name="connsiteX5-203" fmla="*/ 610552 w 610552"/>
                    <a:gd name="connsiteY5-204" fmla="*/ 302019 h 302019"/>
                    <a:gd name="connsiteX0-205" fmla="*/ 0 w 610552"/>
                    <a:gd name="connsiteY0-206" fmla="*/ 1029 h 302019"/>
                    <a:gd name="connsiteX1-207" fmla="*/ 144304 w 610552"/>
                    <a:gd name="connsiteY1-208" fmla="*/ 15792 h 302019"/>
                    <a:gd name="connsiteX2-209" fmla="*/ 231933 w 610552"/>
                    <a:gd name="connsiteY2-210" fmla="*/ 84848 h 302019"/>
                    <a:gd name="connsiteX3-211" fmla="*/ 311468 w 610552"/>
                    <a:gd name="connsiteY3-212" fmla="*/ 169621 h 302019"/>
                    <a:gd name="connsiteX4-213" fmla="*/ 423863 w 610552"/>
                    <a:gd name="connsiteY4-214" fmla="*/ 248203 h 302019"/>
                    <a:gd name="connsiteX5-215" fmla="*/ 610552 w 610552"/>
                    <a:gd name="connsiteY5-216" fmla="*/ 302019 h 302019"/>
                    <a:gd name="connsiteX0-217" fmla="*/ 0 w 610552"/>
                    <a:gd name="connsiteY0-218" fmla="*/ 1029 h 302019"/>
                    <a:gd name="connsiteX1-219" fmla="*/ 144304 w 610552"/>
                    <a:gd name="connsiteY1-220" fmla="*/ 15792 h 302019"/>
                    <a:gd name="connsiteX2-221" fmla="*/ 231933 w 610552"/>
                    <a:gd name="connsiteY2-222" fmla="*/ 84848 h 302019"/>
                    <a:gd name="connsiteX3-223" fmla="*/ 311468 w 610552"/>
                    <a:gd name="connsiteY3-224" fmla="*/ 169621 h 302019"/>
                    <a:gd name="connsiteX4-225" fmla="*/ 423863 w 610552"/>
                    <a:gd name="connsiteY4-226" fmla="*/ 255347 h 302019"/>
                    <a:gd name="connsiteX5-227" fmla="*/ 610552 w 610552"/>
                    <a:gd name="connsiteY5-228" fmla="*/ 302019 h 302019"/>
                    <a:gd name="connsiteX0-229" fmla="*/ 0 w 635952"/>
                    <a:gd name="connsiteY0-230" fmla="*/ 1029 h 261388"/>
                    <a:gd name="connsiteX1-231" fmla="*/ 144304 w 635952"/>
                    <a:gd name="connsiteY1-232" fmla="*/ 15792 h 261388"/>
                    <a:gd name="connsiteX2-233" fmla="*/ 231933 w 635952"/>
                    <a:gd name="connsiteY2-234" fmla="*/ 84848 h 261388"/>
                    <a:gd name="connsiteX3-235" fmla="*/ 311468 w 635952"/>
                    <a:gd name="connsiteY3-236" fmla="*/ 169621 h 261388"/>
                    <a:gd name="connsiteX4-237" fmla="*/ 423863 w 635952"/>
                    <a:gd name="connsiteY4-238" fmla="*/ 255347 h 261388"/>
                    <a:gd name="connsiteX5-239" fmla="*/ 635952 w 635952"/>
                    <a:gd name="connsiteY5-240" fmla="*/ 254394 h 261388"/>
                    <a:gd name="connsiteX0-241" fmla="*/ 0 w 423863"/>
                    <a:gd name="connsiteY0-242" fmla="*/ 1029 h 255347"/>
                    <a:gd name="connsiteX1-243" fmla="*/ 144304 w 423863"/>
                    <a:gd name="connsiteY1-244" fmla="*/ 15792 h 255347"/>
                    <a:gd name="connsiteX2-245" fmla="*/ 231933 w 423863"/>
                    <a:gd name="connsiteY2-246" fmla="*/ 84848 h 255347"/>
                    <a:gd name="connsiteX3-247" fmla="*/ 311468 w 423863"/>
                    <a:gd name="connsiteY3-248" fmla="*/ 169621 h 255347"/>
                    <a:gd name="connsiteX4-249" fmla="*/ 423863 w 423863"/>
                    <a:gd name="connsiteY4-250" fmla="*/ 255347 h 255347"/>
                    <a:gd name="connsiteX0-251" fmla="*/ 0 w 311468"/>
                    <a:gd name="connsiteY0-252" fmla="*/ 1029 h 169621"/>
                    <a:gd name="connsiteX1-253" fmla="*/ 144304 w 311468"/>
                    <a:gd name="connsiteY1-254" fmla="*/ 15792 h 169621"/>
                    <a:gd name="connsiteX2-255" fmla="*/ 231933 w 311468"/>
                    <a:gd name="connsiteY2-256" fmla="*/ 84848 h 169621"/>
                    <a:gd name="connsiteX3-257" fmla="*/ 311468 w 311468"/>
                    <a:gd name="connsiteY3-258" fmla="*/ 169621 h 169621"/>
                    <a:gd name="connsiteX0-259" fmla="*/ 0 w 311468"/>
                    <a:gd name="connsiteY0-260" fmla="*/ 1029 h 169621"/>
                    <a:gd name="connsiteX1-261" fmla="*/ 144304 w 311468"/>
                    <a:gd name="connsiteY1-262" fmla="*/ 15792 h 169621"/>
                    <a:gd name="connsiteX2-263" fmla="*/ 231933 w 311468"/>
                    <a:gd name="connsiteY2-264" fmla="*/ 84848 h 169621"/>
                    <a:gd name="connsiteX3-265" fmla="*/ 311468 w 311468"/>
                    <a:gd name="connsiteY3-266" fmla="*/ 169621 h 169621"/>
                    <a:gd name="connsiteX0-267" fmla="*/ 0 w 311468"/>
                    <a:gd name="connsiteY0-268" fmla="*/ 746 h 169338"/>
                    <a:gd name="connsiteX1-269" fmla="*/ 137954 w 311468"/>
                    <a:gd name="connsiteY1-270" fmla="*/ 18684 h 169338"/>
                    <a:gd name="connsiteX2-271" fmla="*/ 231933 w 311468"/>
                    <a:gd name="connsiteY2-272" fmla="*/ 84565 h 169338"/>
                    <a:gd name="connsiteX3-273" fmla="*/ 311468 w 311468"/>
                    <a:gd name="connsiteY3-274" fmla="*/ 169338 h 169338"/>
                    <a:gd name="connsiteX0-275" fmla="*/ 0 w 281478"/>
                    <a:gd name="connsiteY0-276" fmla="*/ 654 h 171079"/>
                    <a:gd name="connsiteX1-277" fmla="*/ 107964 w 281478"/>
                    <a:gd name="connsiteY1-278" fmla="*/ 20425 h 171079"/>
                    <a:gd name="connsiteX2-279" fmla="*/ 201943 w 281478"/>
                    <a:gd name="connsiteY2-280" fmla="*/ 86306 h 171079"/>
                    <a:gd name="connsiteX3-281" fmla="*/ 281478 w 281478"/>
                    <a:gd name="connsiteY3-282" fmla="*/ 171079 h 171079"/>
                    <a:gd name="connsiteX0-283" fmla="*/ 0 w 281478"/>
                    <a:gd name="connsiteY0-284" fmla="*/ 720 h 171145"/>
                    <a:gd name="connsiteX1-285" fmla="*/ 107964 w 281478"/>
                    <a:gd name="connsiteY1-286" fmla="*/ 20491 h 171145"/>
                    <a:gd name="connsiteX2-287" fmla="*/ 208607 w 281478"/>
                    <a:gd name="connsiteY2-288" fmla="*/ 93706 h 171145"/>
                    <a:gd name="connsiteX3-289" fmla="*/ 281478 w 281478"/>
                    <a:gd name="connsiteY3-290" fmla="*/ 171145 h 171145"/>
                    <a:gd name="connsiteX0-291" fmla="*/ 0 w 281478"/>
                    <a:gd name="connsiteY0-292" fmla="*/ 483 h 170908"/>
                    <a:gd name="connsiteX1-293" fmla="*/ 121293 w 281478"/>
                    <a:gd name="connsiteY1-294" fmla="*/ 25755 h 170908"/>
                    <a:gd name="connsiteX2-295" fmla="*/ 208607 w 281478"/>
                    <a:gd name="connsiteY2-296" fmla="*/ 93469 h 170908"/>
                    <a:gd name="connsiteX3-297" fmla="*/ 281478 w 281478"/>
                    <a:gd name="connsiteY3-298" fmla="*/ 170908 h 170908"/>
                    <a:gd name="connsiteX0-299" fmla="*/ 0 w 268149"/>
                    <a:gd name="connsiteY0-300" fmla="*/ 483 h 170908"/>
                    <a:gd name="connsiteX1-301" fmla="*/ 107964 w 268149"/>
                    <a:gd name="connsiteY1-302" fmla="*/ 25755 h 170908"/>
                    <a:gd name="connsiteX2-303" fmla="*/ 195278 w 268149"/>
                    <a:gd name="connsiteY2-304" fmla="*/ 93469 h 170908"/>
                    <a:gd name="connsiteX3-305" fmla="*/ 268149 w 268149"/>
                    <a:gd name="connsiteY3-306" fmla="*/ 170908 h 170908"/>
                    <a:gd name="connsiteX0-307" fmla="*/ 0 w 264817"/>
                    <a:gd name="connsiteY0-308" fmla="*/ 483 h 165407"/>
                    <a:gd name="connsiteX1-309" fmla="*/ 107964 w 264817"/>
                    <a:gd name="connsiteY1-310" fmla="*/ 25755 h 165407"/>
                    <a:gd name="connsiteX2-311" fmla="*/ 195278 w 264817"/>
                    <a:gd name="connsiteY2-312" fmla="*/ 93469 h 165407"/>
                    <a:gd name="connsiteX3-313" fmla="*/ 264817 w 264817"/>
                    <a:gd name="connsiteY3-314" fmla="*/ 165407 h 16540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64817" h="165407">
                      <a:moveTo>
                        <a:pt x="0" y="483"/>
                      </a:moveTo>
                      <a:cubicBezTo>
                        <a:pt x="48260" y="-2692"/>
                        <a:pt x="75418" y="10257"/>
                        <a:pt x="107964" y="25755"/>
                      </a:cubicBezTo>
                      <a:cubicBezTo>
                        <a:pt x="140510" y="41253"/>
                        <a:pt x="169136" y="70194"/>
                        <a:pt x="195278" y="93469"/>
                      </a:cubicBezTo>
                      <a:cubicBezTo>
                        <a:pt x="221420" y="116744"/>
                        <a:pt x="232829" y="136990"/>
                        <a:pt x="264817" y="16540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>
                    <a:rot lat="0" lon="0" rev="1800000"/>
                  </a:lightRig>
                </a:scene3d>
                <a:sp3d extrusionH="76200" contourW="12700">
                  <a:bevelT/>
                  <a:extrusionClr>
                    <a:sysClr val="window" lastClr="FFFFFF"/>
                  </a:extrusionClr>
                  <a:contourClr>
                    <a:srgbClr val="4472C4">
                      <a:lumMod val="75000"/>
                    </a:srgbClr>
                  </a:contourClr>
                </a:sp3d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 rot="10800000">
                  <a:off x="2872332" y="5045669"/>
                  <a:ext cx="185714" cy="658927"/>
                </a:xfrm>
                <a:custGeom>
                  <a:avLst/>
                  <a:gdLst>
                    <a:gd name="connsiteX0" fmla="*/ 0 w 647700"/>
                    <a:gd name="connsiteY0" fmla="*/ 2732 h 277052"/>
                    <a:gd name="connsiteX1" fmla="*/ 137160 w 647700"/>
                    <a:gd name="connsiteY1" fmla="*/ 10352 h 277052"/>
                    <a:gd name="connsiteX2" fmla="*/ 243840 w 647700"/>
                    <a:gd name="connsiteY2" fmla="*/ 86552 h 277052"/>
                    <a:gd name="connsiteX3" fmla="*/ 335280 w 647700"/>
                    <a:gd name="connsiteY3" fmla="*/ 185612 h 277052"/>
                    <a:gd name="connsiteX4" fmla="*/ 457200 w 647700"/>
                    <a:gd name="connsiteY4" fmla="*/ 261812 h 277052"/>
                    <a:gd name="connsiteX5" fmla="*/ 647700 w 647700"/>
                    <a:gd name="connsiteY5" fmla="*/ 277052 h 277052"/>
                    <a:gd name="connsiteX0-1" fmla="*/ 0 w 662940"/>
                    <a:gd name="connsiteY0-2" fmla="*/ 2732 h 284672"/>
                    <a:gd name="connsiteX1-3" fmla="*/ 137160 w 662940"/>
                    <a:gd name="connsiteY1-4" fmla="*/ 10352 h 284672"/>
                    <a:gd name="connsiteX2-5" fmla="*/ 243840 w 662940"/>
                    <a:gd name="connsiteY2-6" fmla="*/ 86552 h 284672"/>
                    <a:gd name="connsiteX3-7" fmla="*/ 335280 w 662940"/>
                    <a:gd name="connsiteY3-8" fmla="*/ 185612 h 284672"/>
                    <a:gd name="connsiteX4-9" fmla="*/ 457200 w 662940"/>
                    <a:gd name="connsiteY4-10" fmla="*/ 261812 h 284672"/>
                    <a:gd name="connsiteX5-11" fmla="*/ 662940 w 662940"/>
                    <a:gd name="connsiteY5-12" fmla="*/ 284672 h 284672"/>
                    <a:gd name="connsiteX0-13" fmla="*/ 0 w 601027"/>
                    <a:gd name="connsiteY0-14" fmla="*/ 2732 h 291816"/>
                    <a:gd name="connsiteX1-15" fmla="*/ 137160 w 601027"/>
                    <a:gd name="connsiteY1-16" fmla="*/ 10352 h 291816"/>
                    <a:gd name="connsiteX2-17" fmla="*/ 243840 w 601027"/>
                    <a:gd name="connsiteY2-18" fmla="*/ 86552 h 291816"/>
                    <a:gd name="connsiteX3-19" fmla="*/ 335280 w 601027"/>
                    <a:gd name="connsiteY3-20" fmla="*/ 185612 h 291816"/>
                    <a:gd name="connsiteX4-21" fmla="*/ 457200 w 601027"/>
                    <a:gd name="connsiteY4-22" fmla="*/ 261812 h 291816"/>
                    <a:gd name="connsiteX5-23" fmla="*/ 601027 w 601027"/>
                    <a:gd name="connsiteY5-24" fmla="*/ 291816 h 291816"/>
                    <a:gd name="connsiteX0-25" fmla="*/ 0 w 581977"/>
                    <a:gd name="connsiteY0-26" fmla="*/ 2732 h 291816"/>
                    <a:gd name="connsiteX1-27" fmla="*/ 118110 w 581977"/>
                    <a:gd name="connsiteY1-28" fmla="*/ 10352 h 291816"/>
                    <a:gd name="connsiteX2-29" fmla="*/ 224790 w 581977"/>
                    <a:gd name="connsiteY2-30" fmla="*/ 86552 h 291816"/>
                    <a:gd name="connsiteX3-31" fmla="*/ 316230 w 581977"/>
                    <a:gd name="connsiteY3-32" fmla="*/ 185612 h 291816"/>
                    <a:gd name="connsiteX4-33" fmla="*/ 438150 w 581977"/>
                    <a:gd name="connsiteY4-34" fmla="*/ 261812 h 291816"/>
                    <a:gd name="connsiteX5-35" fmla="*/ 581977 w 581977"/>
                    <a:gd name="connsiteY5-36" fmla="*/ 291816 h 291816"/>
                    <a:gd name="connsiteX0-37" fmla="*/ 0 w 546259"/>
                    <a:gd name="connsiteY0-38" fmla="*/ 1517 h 295363"/>
                    <a:gd name="connsiteX1-39" fmla="*/ 82392 w 546259"/>
                    <a:gd name="connsiteY1-40" fmla="*/ 13899 h 295363"/>
                    <a:gd name="connsiteX2-41" fmla="*/ 189072 w 546259"/>
                    <a:gd name="connsiteY2-42" fmla="*/ 90099 h 295363"/>
                    <a:gd name="connsiteX3-43" fmla="*/ 280512 w 546259"/>
                    <a:gd name="connsiteY3-44" fmla="*/ 189159 h 295363"/>
                    <a:gd name="connsiteX4-45" fmla="*/ 402432 w 546259"/>
                    <a:gd name="connsiteY4-46" fmla="*/ 265359 h 295363"/>
                    <a:gd name="connsiteX5-47" fmla="*/ 546259 w 546259"/>
                    <a:gd name="connsiteY5-48" fmla="*/ 295363 h 295363"/>
                    <a:gd name="connsiteX0-49" fmla="*/ 0 w 510540"/>
                    <a:gd name="connsiteY0-50" fmla="*/ 1517 h 297744"/>
                    <a:gd name="connsiteX1-51" fmla="*/ 82392 w 510540"/>
                    <a:gd name="connsiteY1-52" fmla="*/ 13899 h 297744"/>
                    <a:gd name="connsiteX2-53" fmla="*/ 189072 w 510540"/>
                    <a:gd name="connsiteY2-54" fmla="*/ 90099 h 297744"/>
                    <a:gd name="connsiteX3-55" fmla="*/ 280512 w 510540"/>
                    <a:gd name="connsiteY3-56" fmla="*/ 189159 h 297744"/>
                    <a:gd name="connsiteX4-57" fmla="*/ 402432 w 510540"/>
                    <a:gd name="connsiteY4-58" fmla="*/ 265359 h 297744"/>
                    <a:gd name="connsiteX5-59" fmla="*/ 510540 w 510540"/>
                    <a:gd name="connsiteY5-60" fmla="*/ 297744 h 297744"/>
                    <a:gd name="connsiteX0-61" fmla="*/ 0 w 510540"/>
                    <a:gd name="connsiteY0-62" fmla="*/ 1517 h 297744"/>
                    <a:gd name="connsiteX1-63" fmla="*/ 82392 w 510540"/>
                    <a:gd name="connsiteY1-64" fmla="*/ 13899 h 297744"/>
                    <a:gd name="connsiteX2-65" fmla="*/ 189072 w 510540"/>
                    <a:gd name="connsiteY2-66" fmla="*/ 90099 h 297744"/>
                    <a:gd name="connsiteX3-67" fmla="*/ 280512 w 510540"/>
                    <a:gd name="connsiteY3-68" fmla="*/ 189159 h 297744"/>
                    <a:gd name="connsiteX4-69" fmla="*/ 388144 w 510540"/>
                    <a:gd name="connsiteY4-70" fmla="*/ 260597 h 297744"/>
                    <a:gd name="connsiteX5-71" fmla="*/ 510540 w 510540"/>
                    <a:gd name="connsiteY5-72" fmla="*/ 297744 h 297744"/>
                    <a:gd name="connsiteX0-73" fmla="*/ 0 w 510540"/>
                    <a:gd name="connsiteY0-74" fmla="*/ 1517 h 297744"/>
                    <a:gd name="connsiteX1-75" fmla="*/ 82392 w 510540"/>
                    <a:gd name="connsiteY1-76" fmla="*/ 13899 h 297744"/>
                    <a:gd name="connsiteX2-77" fmla="*/ 189072 w 510540"/>
                    <a:gd name="connsiteY2-78" fmla="*/ 90099 h 297744"/>
                    <a:gd name="connsiteX3-79" fmla="*/ 280512 w 510540"/>
                    <a:gd name="connsiteY3-80" fmla="*/ 189159 h 297744"/>
                    <a:gd name="connsiteX4-81" fmla="*/ 388144 w 510540"/>
                    <a:gd name="connsiteY4-82" fmla="*/ 260597 h 297744"/>
                    <a:gd name="connsiteX5-83" fmla="*/ 510540 w 510540"/>
                    <a:gd name="connsiteY5-84" fmla="*/ 297744 h 297744"/>
                    <a:gd name="connsiteX0-85" fmla="*/ 0 w 510540"/>
                    <a:gd name="connsiteY0-86" fmla="*/ 1517 h 297744"/>
                    <a:gd name="connsiteX1-87" fmla="*/ 82392 w 510540"/>
                    <a:gd name="connsiteY1-88" fmla="*/ 13899 h 297744"/>
                    <a:gd name="connsiteX2-89" fmla="*/ 189072 w 510540"/>
                    <a:gd name="connsiteY2-90" fmla="*/ 90099 h 297744"/>
                    <a:gd name="connsiteX3-91" fmla="*/ 280512 w 510540"/>
                    <a:gd name="connsiteY3-92" fmla="*/ 189159 h 297744"/>
                    <a:gd name="connsiteX4-93" fmla="*/ 388144 w 510540"/>
                    <a:gd name="connsiteY4-94" fmla="*/ 260597 h 297744"/>
                    <a:gd name="connsiteX5-95" fmla="*/ 510540 w 510540"/>
                    <a:gd name="connsiteY5-96" fmla="*/ 297744 h 297744"/>
                    <a:gd name="connsiteX0-97" fmla="*/ 0 w 510540"/>
                    <a:gd name="connsiteY0-98" fmla="*/ 1517 h 297744"/>
                    <a:gd name="connsiteX1-99" fmla="*/ 82392 w 510540"/>
                    <a:gd name="connsiteY1-100" fmla="*/ 13899 h 297744"/>
                    <a:gd name="connsiteX2-101" fmla="*/ 189072 w 510540"/>
                    <a:gd name="connsiteY2-102" fmla="*/ 90099 h 297744"/>
                    <a:gd name="connsiteX3-103" fmla="*/ 263843 w 510540"/>
                    <a:gd name="connsiteY3-104" fmla="*/ 167728 h 297744"/>
                    <a:gd name="connsiteX4-105" fmla="*/ 388144 w 510540"/>
                    <a:gd name="connsiteY4-106" fmla="*/ 260597 h 297744"/>
                    <a:gd name="connsiteX5-107" fmla="*/ 510540 w 510540"/>
                    <a:gd name="connsiteY5-108" fmla="*/ 297744 h 297744"/>
                    <a:gd name="connsiteX0-109" fmla="*/ 0 w 510540"/>
                    <a:gd name="connsiteY0-110" fmla="*/ 1591 h 297818"/>
                    <a:gd name="connsiteX1-111" fmla="*/ 82392 w 510540"/>
                    <a:gd name="connsiteY1-112" fmla="*/ 13973 h 297818"/>
                    <a:gd name="connsiteX2-113" fmla="*/ 181928 w 510540"/>
                    <a:gd name="connsiteY2-114" fmla="*/ 92554 h 297818"/>
                    <a:gd name="connsiteX3-115" fmla="*/ 263843 w 510540"/>
                    <a:gd name="connsiteY3-116" fmla="*/ 167802 h 297818"/>
                    <a:gd name="connsiteX4-117" fmla="*/ 388144 w 510540"/>
                    <a:gd name="connsiteY4-118" fmla="*/ 260671 h 297818"/>
                    <a:gd name="connsiteX5-119" fmla="*/ 510540 w 510540"/>
                    <a:gd name="connsiteY5-120" fmla="*/ 297818 h 297818"/>
                    <a:gd name="connsiteX0-121" fmla="*/ 0 w 510540"/>
                    <a:gd name="connsiteY0-122" fmla="*/ 1591 h 297818"/>
                    <a:gd name="connsiteX1-123" fmla="*/ 82392 w 510540"/>
                    <a:gd name="connsiteY1-124" fmla="*/ 13973 h 297818"/>
                    <a:gd name="connsiteX2-125" fmla="*/ 181928 w 510540"/>
                    <a:gd name="connsiteY2-126" fmla="*/ 92554 h 297818"/>
                    <a:gd name="connsiteX3-127" fmla="*/ 263843 w 510540"/>
                    <a:gd name="connsiteY3-128" fmla="*/ 167802 h 297818"/>
                    <a:gd name="connsiteX4-129" fmla="*/ 361951 w 510540"/>
                    <a:gd name="connsiteY4-130" fmla="*/ 246384 h 297818"/>
                    <a:gd name="connsiteX5-131" fmla="*/ 510540 w 510540"/>
                    <a:gd name="connsiteY5-132" fmla="*/ 297818 h 297818"/>
                    <a:gd name="connsiteX0-133" fmla="*/ 0 w 510540"/>
                    <a:gd name="connsiteY0-134" fmla="*/ 1591 h 297818"/>
                    <a:gd name="connsiteX1-135" fmla="*/ 82392 w 510540"/>
                    <a:gd name="connsiteY1-136" fmla="*/ 13973 h 297818"/>
                    <a:gd name="connsiteX2-137" fmla="*/ 181928 w 510540"/>
                    <a:gd name="connsiteY2-138" fmla="*/ 92554 h 297818"/>
                    <a:gd name="connsiteX3-139" fmla="*/ 263843 w 510540"/>
                    <a:gd name="connsiteY3-140" fmla="*/ 167802 h 297818"/>
                    <a:gd name="connsiteX4-141" fmla="*/ 361951 w 510540"/>
                    <a:gd name="connsiteY4-142" fmla="*/ 246384 h 297818"/>
                    <a:gd name="connsiteX5-143" fmla="*/ 510540 w 510540"/>
                    <a:gd name="connsiteY5-144" fmla="*/ 297818 h 297818"/>
                    <a:gd name="connsiteX0-145" fmla="*/ 0 w 572452"/>
                    <a:gd name="connsiteY0-146" fmla="*/ 1221 h 299829"/>
                    <a:gd name="connsiteX1-147" fmla="*/ 144304 w 572452"/>
                    <a:gd name="connsiteY1-148" fmla="*/ 15984 h 299829"/>
                    <a:gd name="connsiteX2-149" fmla="*/ 243840 w 572452"/>
                    <a:gd name="connsiteY2-150" fmla="*/ 94565 h 299829"/>
                    <a:gd name="connsiteX3-151" fmla="*/ 325755 w 572452"/>
                    <a:gd name="connsiteY3-152" fmla="*/ 169813 h 299829"/>
                    <a:gd name="connsiteX4-153" fmla="*/ 423863 w 572452"/>
                    <a:gd name="connsiteY4-154" fmla="*/ 248395 h 299829"/>
                    <a:gd name="connsiteX5-155" fmla="*/ 572452 w 572452"/>
                    <a:gd name="connsiteY5-156" fmla="*/ 299829 h 299829"/>
                    <a:gd name="connsiteX0-157" fmla="*/ 0 w 610552"/>
                    <a:gd name="connsiteY0-158" fmla="*/ 1221 h 302211"/>
                    <a:gd name="connsiteX1-159" fmla="*/ 144304 w 610552"/>
                    <a:gd name="connsiteY1-160" fmla="*/ 15984 h 302211"/>
                    <a:gd name="connsiteX2-161" fmla="*/ 243840 w 610552"/>
                    <a:gd name="connsiteY2-162" fmla="*/ 94565 h 302211"/>
                    <a:gd name="connsiteX3-163" fmla="*/ 325755 w 610552"/>
                    <a:gd name="connsiteY3-164" fmla="*/ 169813 h 302211"/>
                    <a:gd name="connsiteX4-165" fmla="*/ 423863 w 610552"/>
                    <a:gd name="connsiteY4-166" fmla="*/ 248395 h 302211"/>
                    <a:gd name="connsiteX5-167" fmla="*/ 610552 w 610552"/>
                    <a:gd name="connsiteY5-168" fmla="*/ 302211 h 302211"/>
                    <a:gd name="connsiteX0-169" fmla="*/ 0 w 610552"/>
                    <a:gd name="connsiteY0-170" fmla="*/ 1029 h 302019"/>
                    <a:gd name="connsiteX1-171" fmla="*/ 144304 w 610552"/>
                    <a:gd name="connsiteY1-172" fmla="*/ 15792 h 302019"/>
                    <a:gd name="connsiteX2-173" fmla="*/ 231933 w 610552"/>
                    <a:gd name="connsiteY2-174" fmla="*/ 84848 h 302019"/>
                    <a:gd name="connsiteX3-175" fmla="*/ 325755 w 610552"/>
                    <a:gd name="connsiteY3-176" fmla="*/ 169621 h 302019"/>
                    <a:gd name="connsiteX4-177" fmla="*/ 423863 w 610552"/>
                    <a:gd name="connsiteY4-178" fmla="*/ 248203 h 302019"/>
                    <a:gd name="connsiteX5-179" fmla="*/ 610552 w 610552"/>
                    <a:gd name="connsiteY5-180" fmla="*/ 302019 h 302019"/>
                    <a:gd name="connsiteX0-181" fmla="*/ 0 w 610552"/>
                    <a:gd name="connsiteY0-182" fmla="*/ 1029 h 302019"/>
                    <a:gd name="connsiteX1-183" fmla="*/ 144304 w 610552"/>
                    <a:gd name="connsiteY1-184" fmla="*/ 15792 h 302019"/>
                    <a:gd name="connsiteX2-185" fmla="*/ 231933 w 610552"/>
                    <a:gd name="connsiteY2-186" fmla="*/ 84848 h 302019"/>
                    <a:gd name="connsiteX3-187" fmla="*/ 318612 w 610552"/>
                    <a:gd name="connsiteY3-188" fmla="*/ 164859 h 302019"/>
                    <a:gd name="connsiteX4-189" fmla="*/ 423863 w 610552"/>
                    <a:gd name="connsiteY4-190" fmla="*/ 248203 h 302019"/>
                    <a:gd name="connsiteX5-191" fmla="*/ 610552 w 610552"/>
                    <a:gd name="connsiteY5-192" fmla="*/ 302019 h 302019"/>
                    <a:gd name="connsiteX0-193" fmla="*/ 0 w 610552"/>
                    <a:gd name="connsiteY0-194" fmla="*/ 1029 h 302019"/>
                    <a:gd name="connsiteX1-195" fmla="*/ 144304 w 610552"/>
                    <a:gd name="connsiteY1-196" fmla="*/ 15792 h 302019"/>
                    <a:gd name="connsiteX2-197" fmla="*/ 231933 w 610552"/>
                    <a:gd name="connsiteY2-198" fmla="*/ 84848 h 302019"/>
                    <a:gd name="connsiteX3-199" fmla="*/ 318612 w 610552"/>
                    <a:gd name="connsiteY3-200" fmla="*/ 164859 h 302019"/>
                    <a:gd name="connsiteX4-201" fmla="*/ 423863 w 610552"/>
                    <a:gd name="connsiteY4-202" fmla="*/ 248203 h 302019"/>
                    <a:gd name="connsiteX5-203" fmla="*/ 610552 w 610552"/>
                    <a:gd name="connsiteY5-204" fmla="*/ 302019 h 302019"/>
                    <a:gd name="connsiteX0-205" fmla="*/ 0 w 610552"/>
                    <a:gd name="connsiteY0-206" fmla="*/ 1029 h 302019"/>
                    <a:gd name="connsiteX1-207" fmla="*/ 144304 w 610552"/>
                    <a:gd name="connsiteY1-208" fmla="*/ 15792 h 302019"/>
                    <a:gd name="connsiteX2-209" fmla="*/ 231933 w 610552"/>
                    <a:gd name="connsiteY2-210" fmla="*/ 84848 h 302019"/>
                    <a:gd name="connsiteX3-211" fmla="*/ 311468 w 610552"/>
                    <a:gd name="connsiteY3-212" fmla="*/ 169621 h 302019"/>
                    <a:gd name="connsiteX4-213" fmla="*/ 423863 w 610552"/>
                    <a:gd name="connsiteY4-214" fmla="*/ 248203 h 302019"/>
                    <a:gd name="connsiteX5-215" fmla="*/ 610552 w 610552"/>
                    <a:gd name="connsiteY5-216" fmla="*/ 302019 h 302019"/>
                    <a:gd name="connsiteX0-217" fmla="*/ 0 w 610552"/>
                    <a:gd name="connsiteY0-218" fmla="*/ 1029 h 302019"/>
                    <a:gd name="connsiteX1-219" fmla="*/ 144304 w 610552"/>
                    <a:gd name="connsiteY1-220" fmla="*/ 15792 h 302019"/>
                    <a:gd name="connsiteX2-221" fmla="*/ 231933 w 610552"/>
                    <a:gd name="connsiteY2-222" fmla="*/ 84848 h 302019"/>
                    <a:gd name="connsiteX3-223" fmla="*/ 311468 w 610552"/>
                    <a:gd name="connsiteY3-224" fmla="*/ 169621 h 302019"/>
                    <a:gd name="connsiteX4-225" fmla="*/ 423863 w 610552"/>
                    <a:gd name="connsiteY4-226" fmla="*/ 255347 h 302019"/>
                    <a:gd name="connsiteX5-227" fmla="*/ 610552 w 610552"/>
                    <a:gd name="connsiteY5-228" fmla="*/ 302019 h 302019"/>
                    <a:gd name="connsiteX0-229" fmla="*/ 0 w 635952"/>
                    <a:gd name="connsiteY0-230" fmla="*/ 1029 h 261388"/>
                    <a:gd name="connsiteX1-231" fmla="*/ 144304 w 635952"/>
                    <a:gd name="connsiteY1-232" fmla="*/ 15792 h 261388"/>
                    <a:gd name="connsiteX2-233" fmla="*/ 231933 w 635952"/>
                    <a:gd name="connsiteY2-234" fmla="*/ 84848 h 261388"/>
                    <a:gd name="connsiteX3-235" fmla="*/ 311468 w 635952"/>
                    <a:gd name="connsiteY3-236" fmla="*/ 169621 h 261388"/>
                    <a:gd name="connsiteX4-237" fmla="*/ 423863 w 635952"/>
                    <a:gd name="connsiteY4-238" fmla="*/ 255347 h 261388"/>
                    <a:gd name="connsiteX5-239" fmla="*/ 635952 w 635952"/>
                    <a:gd name="connsiteY5-240" fmla="*/ 254394 h 261388"/>
                    <a:gd name="connsiteX0-241" fmla="*/ 0 w 423863"/>
                    <a:gd name="connsiteY0-242" fmla="*/ 1029 h 255347"/>
                    <a:gd name="connsiteX1-243" fmla="*/ 144304 w 423863"/>
                    <a:gd name="connsiteY1-244" fmla="*/ 15792 h 255347"/>
                    <a:gd name="connsiteX2-245" fmla="*/ 231933 w 423863"/>
                    <a:gd name="connsiteY2-246" fmla="*/ 84848 h 255347"/>
                    <a:gd name="connsiteX3-247" fmla="*/ 311468 w 423863"/>
                    <a:gd name="connsiteY3-248" fmla="*/ 169621 h 255347"/>
                    <a:gd name="connsiteX4-249" fmla="*/ 423863 w 423863"/>
                    <a:gd name="connsiteY4-250" fmla="*/ 255347 h 255347"/>
                    <a:gd name="connsiteX0-251" fmla="*/ 0 w 311468"/>
                    <a:gd name="connsiteY0-252" fmla="*/ 1029 h 169621"/>
                    <a:gd name="connsiteX1-253" fmla="*/ 144304 w 311468"/>
                    <a:gd name="connsiteY1-254" fmla="*/ 15792 h 169621"/>
                    <a:gd name="connsiteX2-255" fmla="*/ 231933 w 311468"/>
                    <a:gd name="connsiteY2-256" fmla="*/ 84848 h 169621"/>
                    <a:gd name="connsiteX3-257" fmla="*/ 311468 w 311468"/>
                    <a:gd name="connsiteY3-258" fmla="*/ 169621 h 169621"/>
                    <a:gd name="connsiteX0-259" fmla="*/ 0 w 311468"/>
                    <a:gd name="connsiteY0-260" fmla="*/ 1029 h 169621"/>
                    <a:gd name="connsiteX1-261" fmla="*/ 144304 w 311468"/>
                    <a:gd name="connsiteY1-262" fmla="*/ 15792 h 169621"/>
                    <a:gd name="connsiteX2-263" fmla="*/ 231933 w 311468"/>
                    <a:gd name="connsiteY2-264" fmla="*/ 84848 h 169621"/>
                    <a:gd name="connsiteX3-265" fmla="*/ 311468 w 311468"/>
                    <a:gd name="connsiteY3-266" fmla="*/ 169621 h 169621"/>
                    <a:gd name="connsiteX0-267" fmla="*/ 0 w 311468"/>
                    <a:gd name="connsiteY0-268" fmla="*/ 746 h 169338"/>
                    <a:gd name="connsiteX1-269" fmla="*/ 137954 w 311468"/>
                    <a:gd name="connsiteY1-270" fmla="*/ 18684 h 169338"/>
                    <a:gd name="connsiteX2-271" fmla="*/ 231933 w 311468"/>
                    <a:gd name="connsiteY2-272" fmla="*/ 84565 h 169338"/>
                    <a:gd name="connsiteX3-273" fmla="*/ 311468 w 311468"/>
                    <a:gd name="connsiteY3-274" fmla="*/ 169338 h 169338"/>
                    <a:gd name="connsiteX0-275" fmla="*/ 0 w 281478"/>
                    <a:gd name="connsiteY0-276" fmla="*/ 654 h 171079"/>
                    <a:gd name="connsiteX1-277" fmla="*/ 107964 w 281478"/>
                    <a:gd name="connsiteY1-278" fmla="*/ 20425 h 171079"/>
                    <a:gd name="connsiteX2-279" fmla="*/ 201943 w 281478"/>
                    <a:gd name="connsiteY2-280" fmla="*/ 86306 h 171079"/>
                    <a:gd name="connsiteX3-281" fmla="*/ 281478 w 281478"/>
                    <a:gd name="connsiteY3-282" fmla="*/ 171079 h 171079"/>
                    <a:gd name="connsiteX0-283" fmla="*/ 0 w 281478"/>
                    <a:gd name="connsiteY0-284" fmla="*/ 720 h 171145"/>
                    <a:gd name="connsiteX1-285" fmla="*/ 107964 w 281478"/>
                    <a:gd name="connsiteY1-286" fmla="*/ 20491 h 171145"/>
                    <a:gd name="connsiteX2-287" fmla="*/ 208607 w 281478"/>
                    <a:gd name="connsiteY2-288" fmla="*/ 93706 h 171145"/>
                    <a:gd name="connsiteX3-289" fmla="*/ 281478 w 281478"/>
                    <a:gd name="connsiteY3-290" fmla="*/ 171145 h 171145"/>
                    <a:gd name="connsiteX0-291" fmla="*/ 0 w 281478"/>
                    <a:gd name="connsiteY0-292" fmla="*/ 483 h 170908"/>
                    <a:gd name="connsiteX1-293" fmla="*/ 121293 w 281478"/>
                    <a:gd name="connsiteY1-294" fmla="*/ 25755 h 170908"/>
                    <a:gd name="connsiteX2-295" fmla="*/ 208607 w 281478"/>
                    <a:gd name="connsiteY2-296" fmla="*/ 93469 h 170908"/>
                    <a:gd name="connsiteX3-297" fmla="*/ 281478 w 281478"/>
                    <a:gd name="connsiteY3-298" fmla="*/ 170908 h 170908"/>
                    <a:gd name="connsiteX0-299" fmla="*/ 0 w 268149"/>
                    <a:gd name="connsiteY0-300" fmla="*/ 483 h 170908"/>
                    <a:gd name="connsiteX1-301" fmla="*/ 107964 w 268149"/>
                    <a:gd name="connsiteY1-302" fmla="*/ 25755 h 170908"/>
                    <a:gd name="connsiteX2-303" fmla="*/ 195278 w 268149"/>
                    <a:gd name="connsiteY2-304" fmla="*/ 93469 h 170908"/>
                    <a:gd name="connsiteX3-305" fmla="*/ 268149 w 268149"/>
                    <a:gd name="connsiteY3-306" fmla="*/ 170908 h 170908"/>
                    <a:gd name="connsiteX0-307" fmla="*/ 0 w 264817"/>
                    <a:gd name="connsiteY0-308" fmla="*/ 483 h 165407"/>
                    <a:gd name="connsiteX1-309" fmla="*/ 107964 w 264817"/>
                    <a:gd name="connsiteY1-310" fmla="*/ 25755 h 165407"/>
                    <a:gd name="connsiteX2-311" fmla="*/ 195278 w 264817"/>
                    <a:gd name="connsiteY2-312" fmla="*/ 93469 h 165407"/>
                    <a:gd name="connsiteX3-313" fmla="*/ 264817 w 264817"/>
                    <a:gd name="connsiteY3-314" fmla="*/ 165407 h 165407"/>
                    <a:gd name="connsiteX0-315" fmla="*/ 0 w 264817"/>
                    <a:gd name="connsiteY0-316" fmla="*/ 466 h 165390"/>
                    <a:gd name="connsiteX1-317" fmla="*/ 107964 w 264817"/>
                    <a:gd name="connsiteY1-318" fmla="*/ 25738 h 165390"/>
                    <a:gd name="connsiteX2-319" fmla="*/ 180791 w 264817"/>
                    <a:gd name="connsiteY2-320" fmla="*/ 89629 h 165390"/>
                    <a:gd name="connsiteX3-321" fmla="*/ 264817 w 264817"/>
                    <a:gd name="connsiteY3-322" fmla="*/ 165390 h 165390"/>
                    <a:gd name="connsiteX0-323" fmla="*/ 0 w 264817"/>
                    <a:gd name="connsiteY0-324" fmla="*/ 379 h 165303"/>
                    <a:gd name="connsiteX1-325" fmla="*/ 100720 w 264817"/>
                    <a:gd name="connsiteY1-326" fmla="*/ 29474 h 165303"/>
                    <a:gd name="connsiteX2-327" fmla="*/ 180791 w 264817"/>
                    <a:gd name="connsiteY2-328" fmla="*/ 89542 h 165303"/>
                    <a:gd name="connsiteX3-329" fmla="*/ 264817 w 264817"/>
                    <a:gd name="connsiteY3-330" fmla="*/ 165303 h 16530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64817" h="165303">
                      <a:moveTo>
                        <a:pt x="0" y="379"/>
                      </a:moveTo>
                      <a:cubicBezTo>
                        <a:pt x="48260" y="-2796"/>
                        <a:pt x="70588" y="14614"/>
                        <a:pt x="100720" y="29474"/>
                      </a:cubicBezTo>
                      <a:cubicBezTo>
                        <a:pt x="130852" y="44335"/>
                        <a:pt x="154649" y="66267"/>
                        <a:pt x="180791" y="89542"/>
                      </a:cubicBezTo>
                      <a:cubicBezTo>
                        <a:pt x="206933" y="112817"/>
                        <a:pt x="232829" y="136886"/>
                        <a:pt x="264817" y="16530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>
                    <a:rot lat="0" lon="0" rev="1800000"/>
                  </a:lightRig>
                </a:scene3d>
                <a:sp3d extrusionH="76200" contourW="12700">
                  <a:bevelT/>
                  <a:extrusionClr>
                    <a:sysClr val="window" lastClr="FFFFFF"/>
                  </a:extrusionClr>
                  <a:contourClr>
                    <a:srgbClr val="4472C4">
                      <a:lumMod val="75000"/>
                    </a:srgbClr>
                  </a:contourClr>
                </a:sp3d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76" name="组合 175"/>
              <p:cNvGrpSpPr/>
              <p:nvPr/>
            </p:nvGrpSpPr>
            <p:grpSpPr>
              <a:xfrm>
                <a:off x="2806906" y="1349163"/>
                <a:ext cx="9364542" cy="715914"/>
                <a:chOff x="2806906" y="1383437"/>
                <a:chExt cx="9364542" cy="715914"/>
              </a:xfrm>
            </p:grpSpPr>
            <p:cxnSp>
              <p:nvCxnSpPr>
                <p:cNvPr id="180" name="直接箭头连接符 179"/>
                <p:cNvCxnSpPr>
                  <a:stCxn id="182" idx="3"/>
                  <a:endCxn id="181" idx="1"/>
                </p:cNvCxnSpPr>
                <p:nvPr/>
              </p:nvCxnSpPr>
              <p:spPr>
                <a:xfrm flipH="1">
                  <a:off x="4231572" y="1989121"/>
                  <a:ext cx="367624" cy="1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  <a:scene3d>
                  <a:camera prst="orthographicFront"/>
                  <a:lightRig rig="threePt" dir="t">
                    <a:rot lat="0" lon="0" rev="1800000"/>
                  </a:lightRig>
                </a:scene3d>
                <a:sp3d contourW="12700">
                  <a:bevelT/>
                  <a:contourClr>
                    <a:srgbClr val="4472C4">
                      <a:lumMod val="75000"/>
                    </a:srgbClr>
                  </a:contourClr>
                </a:sp3d>
              </p:spPr>
            </p:cxnSp>
            <p:sp>
              <p:nvSpPr>
                <p:cNvPr id="181" name="矩形: 圆角 180"/>
                <p:cNvSpPr/>
                <p:nvPr/>
              </p:nvSpPr>
              <p:spPr>
                <a:xfrm flipH="1">
                  <a:off x="2806906" y="1878895"/>
                  <a:ext cx="1424666" cy="220453"/>
                </a:xfrm>
                <a:prstGeom prst="roundRect">
                  <a:avLst/>
                </a:prstGeom>
                <a:blipFill dpi="0" rotWithShape="1">
                  <a:blip r:embed="rId3"/>
                  <a:srcRect/>
                  <a:tile tx="0" ty="0" sx="30000" sy="40000" flip="none" algn="l"/>
                </a:blipFill>
                <a:ln w="1905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2" name="矩形: 圆角 181"/>
                <p:cNvSpPr/>
                <p:nvPr/>
              </p:nvSpPr>
              <p:spPr>
                <a:xfrm flipH="1">
                  <a:off x="4599196" y="1878891"/>
                  <a:ext cx="396754" cy="220460"/>
                </a:xfrm>
                <a:prstGeom prst="roundRect">
                  <a:avLst/>
                </a:prstGeom>
                <a:pattFill prst="ltVert">
                  <a:fgClr>
                    <a:srgbClr val="4472C4">
                      <a:lumMod val="40000"/>
                      <a:lumOff val="60000"/>
                    </a:srgbClr>
                  </a:fgClr>
                  <a:bgClr>
                    <a:srgbClr val="4472C4">
                      <a:lumMod val="75000"/>
                    </a:srgbClr>
                  </a:bgClr>
                </a:patt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3" name="文本框 200"/>
                <p:cNvSpPr txBox="1"/>
                <p:nvPr/>
              </p:nvSpPr>
              <p:spPr>
                <a:xfrm flipH="1">
                  <a:off x="9460342" y="1383437"/>
                  <a:ext cx="2711106" cy="3938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等线" panose="02010600030101010101" pitchFamily="2" charset="-122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高平均功率射频加速器</a:t>
                  </a:r>
                </a:p>
              </p:txBody>
            </p:sp>
          </p:grpSp>
          <p:sp>
            <p:nvSpPr>
              <p:cNvPr id="177" name="弧形 176"/>
              <p:cNvSpPr/>
              <p:nvPr/>
            </p:nvSpPr>
            <p:spPr>
              <a:xfrm rot="16200000">
                <a:off x="2276190" y="1950890"/>
                <a:ext cx="618058" cy="618058"/>
              </a:xfrm>
              <a:prstGeom prst="arc">
                <a:avLst>
                  <a:gd name="adj1" fmla="val 10645645"/>
                  <a:gd name="adj2" fmla="val 0"/>
                </a:avLst>
              </a:prstGeom>
              <a:noFill/>
              <a:ln w="190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>
                  <a:rot lat="0" lon="0" rev="1800000"/>
                </a:lightRig>
              </a:scene3d>
              <a:sp3d contourW="12700">
                <a:contourClr>
                  <a:srgbClr val="4472C4">
                    <a:lumMod val="75000"/>
                  </a:srgbClr>
                </a:contourClr>
              </a:sp3d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178" name="直接箭头连接符 177"/>
              <p:cNvCxnSpPr/>
              <p:nvPr/>
            </p:nvCxnSpPr>
            <p:spPr>
              <a:xfrm>
                <a:off x="2593262" y="1947753"/>
                <a:ext cx="21600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>
                  <a:rot lat="0" lon="0" rev="1800000"/>
                </a:lightRig>
              </a:scene3d>
              <a:sp3d contourW="12700">
                <a:bevelT/>
                <a:contourClr>
                  <a:srgbClr val="4472C4">
                    <a:lumMod val="75000"/>
                  </a:srgbClr>
                </a:contourClr>
              </a:sp3d>
            </p:spPr>
          </p:cxnSp>
          <p:cxnSp>
            <p:nvCxnSpPr>
              <p:cNvPr id="179" name="直接箭头连接符 178"/>
              <p:cNvCxnSpPr/>
              <p:nvPr/>
            </p:nvCxnSpPr>
            <p:spPr>
              <a:xfrm>
                <a:off x="2568558" y="2572762"/>
                <a:ext cx="18000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>
                  <a:rot lat="0" lon="0" rev="1800000"/>
                </a:lightRig>
              </a:scene3d>
              <a:sp3d contourW="12700">
                <a:bevelT/>
                <a:contourClr>
                  <a:srgbClr val="4472C4">
                    <a:lumMod val="75000"/>
                  </a:srgbClr>
                </a:contourClr>
              </a:sp3d>
            </p:spPr>
          </p:cxnSp>
        </p:grpSp>
        <p:grpSp>
          <p:nvGrpSpPr>
            <p:cNvPr id="78" name="组合 77"/>
            <p:cNvGrpSpPr/>
            <p:nvPr/>
          </p:nvGrpSpPr>
          <p:grpSpPr>
            <a:xfrm flipH="1">
              <a:off x="8781368" y="4327611"/>
              <a:ext cx="2888573" cy="1526960"/>
              <a:chOff x="2276190" y="1844617"/>
              <a:chExt cx="2719760" cy="1409825"/>
            </a:xfrm>
          </p:grpSpPr>
          <p:grpSp>
            <p:nvGrpSpPr>
              <p:cNvPr id="161" name="组合 160"/>
              <p:cNvGrpSpPr/>
              <p:nvPr/>
            </p:nvGrpSpPr>
            <p:grpSpPr>
              <a:xfrm>
                <a:off x="2722290" y="2572338"/>
                <a:ext cx="1942449" cy="682104"/>
                <a:chOff x="2078030" y="4418496"/>
                <a:chExt cx="1942449" cy="1286516"/>
              </a:xfrm>
            </p:grpSpPr>
            <p:sp>
              <p:nvSpPr>
                <p:cNvPr id="169" name="任意多边形: 形状 168"/>
                <p:cNvSpPr/>
                <p:nvPr/>
              </p:nvSpPr>
              <p:spPr>
                <a:xfrm>
                  <a:off x="2089777" y="4429260"/>
                  <a:ext cx="795062" cy="674884"/>
                </a:xfrm>
                <a:custGeom>
                  <a:avLst/>
                  <a:gdLst>
                    <a:gd name="connsiteX0" fmla="*/ 0 w 647700"/>
                    <a:gd name="connsiteY0" fmla="*/ 2732 h 277052"/>
                    <a:gd name="connsiteX1" fmla="*/ 137160 w 647700"/>
                    <a:gd name="connsiteY1" fmla="*/ 10352 h 277052"/>
                    <a:gd name="connsiteX2" fmla="*/ 243840 w 647700"/>
                    <a:gd name="connsiteY2" fmla="*/ 86552 h 277052"/>
                    <a:gd name="connsiteX3" fmla="*/ 335280 w 647700"/>
                    <a:gd name="connsiteY3" fmla="*/ 185612 h 277052"/>
                    <a:gd name="connsiteX4" fmla="*/ 457200 w 647700"/>
                    <a:gd name="connsiteY4" fmla="*/ 261812 h 277052"/>
                    <a:gd name="connsiteX5" fmla="*/ 647700 w 647700"/>
                    <a:gd name="connsiteY5" fmla="*/ 277052 h 277052"/>
                    <a:gd name="connsiteX0-1" fmla="*/ 0 w 662940"/>
                    <a:gd name="connsiteY0-2" fmla="*/ 2732 h 284672"/>
                    <a:gd name="connsiteX1-3" fmla="*/ 137160 w 662940"/>
                    <a:gd name="connsiteY1-4" fmla="*/ 10352 h 284672"/>
                    <a:gd name="connsiteX2-5" fmla="*/ 243840 w 662940"/>
                    <a:gd name="connsiteY2-6" fmla="*/ 86552 h 284672"/>
                    <a:gd name="connsiteX3-7" fmla="*/ 335280 w 662940"/>
                    <a:gd name="connsiteY3-8" fmla="*/ 185612 h 284672"/>
                    <a:gd name="connsiteX4-9" fmla="*/ 457200 w 662940"/>
                    <a:gd name="connsiteY4-10" fmla="*/ 261812 h 284672"/>
                    <a:gd name="connsiteX5-11" fmla="*/ 662940 w 662940"/>
                    <a:gd name="connsiteY5-12" fmla="*/ 284672 h 284672"/>
                    <a:gd name="connsiteX0-13" fmla="*/ 0 w 601027"/>
                    <a:gd name="connsiteY0-14" fmla="*/ 2732 h 291816"/>
                    <a:gd name="connsiteX1-15" fmla="*/ 137160 w 601027"/>
                    <a:gd name="connsiteY1-16" fmla="*/ 10352 h 291816"/>
                    <a:gd name="connsiteX2-17" fmla="*/ 243840 w 601027"/>
                    <a:gd name="connsiteY2-18" fmla="*/ 86552 h 291816"/>
                    <a:gd name="connsiteX3-19" fmla="*/ 335280 w 601027"/>
                    <a:gd name="connsiteY3-20" fmla="*/ 185612 h 291816"/>
                    <a:gd name="connsiteX4-21" fmla="*/ 457200 w 601027"/>
                    <a:gd name="connsiteY4-22" fmla="*/ 261812 h 291816"/>
                    <a:gd name="connsiteX5-23" fmla="*/ 601027 w 601027"/>
                    <a:gd name="connsiteY5-24" fmla="*/ 291816 h 291816"/>
                    <a:gd name="connsiteX0-25" fmla="*/ 0 w 581977"/>
                    <a:gd name="connsiteY0-26" fmla="*/ 2732 h 291816"/>
                    <a:gd name="connsiteX1-27" fmla="*/ 118110 w 581977"/>
                    <a:gd name="connsiteY1-28" fmla="*/ 10352 h 291816"/>
                    <a:gd name="connsiteX2-29" fmla="*/ 224790 w 581977"/>
                    <a:gd name="connsiteY2-30" fmla="*/ 86552 h 291816"/>
                    <a:gd name="connsiteX3-31" fmla="*/ 316230 w 581977"/>
                    <a:gd name="connsiteY3-32" fmla="*/ 185612 h 291816"/>
                    <a:gd name="connsiteX4-33" fmla="*/ 438150 w 581977"/>
                    <a:gd name="connsiteY4-34" fmla="*/ 261812 h 291816"/>
                    <a:gd name="connsiteX5-35" fmla="*/ 581977 w 581977"/>
                    <a:gd name="connsiteY5-36" fmla="*/ 291816 h 291816"/>
                    <a:gd name="connsiteX0-37" fmla="*/ 0 w 546259"/>
                    <a:gd name="connsiteY0-38" fmla="*/ 1517 h 295363"/>
                    <a:gd name="connsiteX1-39" fmla="*/ 82392 w 546259"/>
                    <a:gd name="connsiteY1-40" fmla="*/ 13899 h 295363"/>
                    <a:gd name="connsiteX2-41" fmla="*/ 189072 w 546259"/>
                    <a:gd name="connsiteY2-42" fmla="*/ 90099 h 295363"/>
                    <a:gd name="connsiteX3-43" fmla="*/ 280512 w 546259"/>
                    <a:gd name="connsiteY3-44" fmla="*/ 189159 h 295363"/>
                    <a:gd name="connsiteX4-45" fmla="*/ 402432 w 546259"/>
                    <a:gd name="connsiteY4-46" fmla="*/ 265359 h 295363"/>
                    <a:gd name="connsiteX5-47" fmla="*/ 546259 w 546259"/>
                    <a:gd name="connsiteY5-48" fmla="*/ 295363 h 295363"/>
                    <a:gd name="connsiteX0-49" fmla="*/ 0 w 510540"/>
                    <a:gd name="connsiteY0-50" fmla="*/ 1517 h 297744"/>
                    <a:gd name="connsiteX1-51" fmla="*/ 82392 w 510540"/>
                    <a:gd name="connsiteY1-52" fmla="*/ 13899 h 297744"/>
                    <a:gd name="connsiteX2-53" fmla="*/ 189072 w 510540"/>
                    <a:gd name="connsiteY2-54" fmla="*/ 90099 h 297744"/>
                    <a:gd name="connsiteX3-55" fmla="*/ 280512 w 510540"/>
                    <a:gd name="connsiteY3-56" fmla="*/ 189159 h 297744"/>
                    <a:gd name="connsiteX4-57" fmla="*/ 402432 w 510540"/>
                    <a:gd name="connsiteY4-58" fmla="*/ 265359 h 297744"/>
                    <a:gd name="connsiteX5-59" fmla="*/ 510540 w 510540"/>
                    <a:gd name="connsiteY5-60" fmla="*/ 297744 h 297744"/>
                    <a:gd name="connsiteX0-61" fmla="*/ 0 w 510540"/>
                    <a:gd name="connsiteY0-62" fmla="*/ 1517 h 297744"/>
                    <a:gd name="connsiteX1-63" fmla="*/ 82392 w 510540"/>
                    <a:gd name="connsiteY1-64" fmla="*/ 13899 h 297744"/>
                    <a:gd name="connsiteX2-65" fmla="*/ 189072 w 510540"/>
                    <a:gd name="connsiteY2-66" fmla="*/ 90099 h 297744"/>
                    <a:gd name="connsiteX3-67" fmla="*/ 280512 w 510540"/>
                    <a:gd name="connsiteY3-68" fmla="*/ 189159 h 297744"/>
                    <a:gd name="connsiteX4-69" fmla="*/ 388144 w 510540"/>
                    <a:gd name="connsiteY4-70" fmla="*/ 260597 h 297744"/>
                    <a:gd name="connsiteX5-71" fmla="*/ 510540 w 510540"/>
                    <a:gd name="connsiteY5-72" fmla="*/ 297744 h 297744"/>
                    <a:gd name="connsiteX0-73" fmla="*/ 0 w 510540"/>
                    <a:gd name="connsiteY0-74" fmla="*/ 1517 h 297744"/>
                    <a:gd name="connsiteX1-75" fmla="*/ 82392 w 510540"/>
                    <a:gd name="connsiteY1-76" fmla="*/ 13899 h 297744"/>
                    <a:gd name="connsiteX2-77" fmla="*/ 189072 w 510540"/>
                    <a:gd name="connsiteY2-78" fmla="*/ 90099 h 297744"/>
                    <a:gd name="connsiteX3-79" fmla="*/ 280512 w 510540"/>
                    <a:gd name="connsiteY3-80" fmla="*/ 189159 h 297744"/>
                    <a:gd name="connsiteX4-81" fmla="*/ 388144 w 510540"/>
                    <a:gd name="connsiteY4-82" fmla="*/ 260597 h 297744"/>
                    <a:gd name="connsiteX5-83" fmla="*/ 510540 w 510540"/>
                    <a:gd name="connsiteY5-84" fmla="*/ 297744 h 297744"/>
                    <a:gd name="connsiteX0-85" fmla="*/ 0 w 510540"/>
                    <a:gd name="connsiteY0-86" fmla="*/ 1517 h 297744"/>
                    <a:gd name="connsiteX1-87" fmla="*/ 82392 w 510540"/>
                    <a:gd name="connsiteY1-88" fmla="*/ 13899 h 297744"/>
                    <a:gd name="connsiteX2-89" fmla="*/ 189072 w 510540"/>
                    <a:gd name="connsiteY2-90" fmla="*/ 90099 h 297744"/>
                    <a:gd name="connsiteX3-91" fmla="*/ 280512 w 510540"/>
                    <a:gd name="connsiteY3-92" fmla="*/ 189159 h 297744"/>
                    <a:gd name="connsiteX4-93" fmla="*/ 388144 w 510540"/>
                    <a:gd name="connsiteY4-94" fmla="*/ 260597 h 297744"/>
                    <a:gd name="connsiteX5-95" fmla="*/ 510540 w 510540"/>
                    <a:gd name="connsiteY5-96" fmla="*/ 297744 h 297744"/>
                    <a:gd name="connsiteX0-97" fmla="*/ 0 w 510540"/>
                    <a:gd name="connsiteY0-98" fmla="*/ 1517 h 297744"/>
                    <a:gd name="connsiteX1-99" fmla="*/ 82392 w 510540"/>
                    <a:gd name="connsiteY1-100" fmla="*/ 13899 h 297744"/>
                    <a:gd name="connsiteX2-101" fmla="*/ 189072 w 510540"/>
                    <a:gd name="connsiteY2-102" fmla="*/ 90099 h 297744"/>
                    <a:gd name="connsiteX3-103" fmla="*/ 263843 w 510540"/>
                    <a:gd name="connsiteY3-104" fmla="*/ 167728 h 297744"/>
                    <a:gd name="connsiteX4-105" fmla="*/ 388144 w 510540"/>
                    <a:gd name="connsiteY4-106" fmla="*/ 260597 h 297744"/>
                    <a:gd name="connsiteX5-107" fmla="*/ 510540 w 510540"/>
                    <a:gd name="connsiteY5-108" fmla="*/ 297744 h 297744"/>
                    <a:gd name="connsiteX0-109" fmla="*/ 0 w 510540"/>
                    <a:gd name="connsiteY0-110" fmla="*/ 1591 h 297818"/>
                    <a:gd name="connsiteX1-111" fmla="*/ 82392 w 510540"/>
                    <a:gd name="connsiteY1-112" fmla="*/ 13973 h 297818"/>
                    <a:gd name="connsiteX2-113" fmla="*/ 181928 w 510540"/>
                    <a:gd name="connsiteY2-114" fmla="*/ 92554 h 297818"/>
                    <a:gd name="connsiteX3-115" fmla="*/ 263843 w 510540"/>
                    <a:gd name="connsiteY3-116" fmla="*/ 167802 h 297818"/>
                    <a:gd name="connsiteX4-117" fmla="*/ 388144 w 510540"/>
                    <a:gd name="connsiteY4-118" fmla="*/ 260671 h 297818"/>
                    <a:gd name="connsiteX5-119" fmla="*/ 510540 w 510540"/>
                    <a:gd name="connsiteY5-120" fmla="*/ 297818 h 297818"/>
                    <a:gd name="connsiteX0-121" fmla="*/ 0 w 510540"/>
                    <a:gd name="connsiteY0-122" fmla="*/ 1591 h 297818"/>
                    <a:gd name="connsiteX1-123" fmla="*/ 82392 w 510540"/>
                    <a:gd name="connsiteY1-124" fmla="*/ 13973 h 297818"/>
                    <a:gd name="connsiteX2-125" fmla="*/ 181928 w 510540"/>
                    <a:gd name="connsiteY2-126" fmla="*/ 92554 h 297818"/>
                    <a:gd name="connsiteX3-127" fmla="*/ 263843 w 510540"/>
                    <a:gd name="connsiteY3-128" fmla="*/ 167802 h 297818"/>
                    <a:gd name="connsiteX4-129" fmla="*/ 361951 w 510540"/>
                    <a:gd name="connsiteY4-130" fmla="*/ 246384 h 297818"/>
                    <a:gd name="connsiteX5-131" fmla="*/ 510540 w 510540"/>
                    <a:gd name="connsiteY5-132" fmla="*/ 297818 h 297818"/>
                    <a:gd name="connsiteX0-133" fmla="*/ 0 w 510540"/>
                    <a:gd name="connsiteY0-134" fmla="*/ 1591 h 297818"/>
                    <a:gd name="connsiteX1-135" fmla="*/ 82392 w 510540"/>
                    <a:gd name="connsiteY1-136" fmla="*/ 13973 h 297818"/>
                    <a:gd name="connsiteX2-137" fmla="*/ 181928 w 510540"/>
                    <a:gd name="connsiteY2-138" fmla="*/ 92554 h 297818"/>
                    <a:gd name="connsiteX3-139" fmla="*/ 263843 w 510540"/>
                    <a:gd name="connsiteY3-140" fmla="*/ 167802 h 297818"/>
                    <a:gd name="connsiteX4-141" fmla="*/ 361951 w 510540"/>
                    <a:gd name="connsiteY4-142" fmla="*/ 246384 h 297818"/>
                    <a:gd name="connsiteX5-143" fmla="*/ 510540 w 510540"/>
                    <a:gd name="connsiteY5-144" fmla="*/ 297818 h 297818"/>
                    <a:gd name="connsiteX0-145" fmla="*/ 0 w 572452"/>
                    <a:gd name="connsiteY0-146" fmla="*/ 1221 h 299829"/>
                    <a:gd name="connsiteX1-147" fmla="*/ 144304 w 572452"/>
                    <a:gd name="connsiteY1-148" fmla="*/ 15984 h 299829"/>
                    <a:gd name="connsiteX2-149" fmla="*/ 243840 w 572452"/>
                    <a:gd name="connsiteY2-150" fmla="*/ 94565 h 299829"/>
                    <a:gd name="connsiteX3-151" fmla="*/ 325755 w 572452"/>
                    <a:gd name="connsiteY3-152" fmla="*/ 169813 h 299829"/>
                    <a:gd name="connsiteX4-153" fmla="*/ 423863 w 572452"/>
                    <a:gd name="connsiteY4-154" fmla="*/ 248395 h 299829"/>
                    <a:gd name="connsiteX5-155" fmla="*/ 572452 w 572452"/>
                    <a:gd name="connsiteY5-156" fmla="*/ 299829 h 299829"/>
                    <a:gd name="connsiteX0-157" fmla="*/ 0 w 610552"/>
                    <a:gd name="connsiteY0-158" fmla="*/ 1221 h 302211"/>
                    <a:gd name="connsiteX1-159" fmla="*/ 144304 w 610552"/>
                    <a:gd name="connsiteY1-160" fmla="*/ 15984 h 302211"/>
                    <a:gd name="connsiteX2-161" fmla="*/ 243840 w 610552"/>
                    <a:gd name="connsiteY2-162" fmla="*/ 94565 h 302211"/>
                    <a:gd name="connsiteX3-163" fmla="*/ 325755 w 610552"/>
                    <a:gd name="connsiteY3-164" fmla="*/ 169813 h 302211"/>
                    <a:gd name="connsiteX4-165" fmla="*/ 423863 w 610552"/>
                    <a:gd name="connsiteY4-166" fmla="*/ 248395 h 302211"/>
                    <a:gd name="connsiteX5-167" fmla="*/ 610552 w 610552"/>
                    <a:gd name="connsiteY5-168" fmla="*/ 302211 h 302211"/>
                    <a:gd name="connsiteX0-169" fmla="*/ 0 w 610552"/>
                    <a:gd name="connsiteY0-170" fmla="*/ 1029 h 302019"/>
                    <a:gd name="connsiteX1-171" fmla="*/ 144304 w 610552"/>
                    <a:gd name="connsiteY1-172" fmla="*/ 15792 h 302019"/>
                    <a:gd name="connsiteX2-173" fmla="*/ 231933 w 610552"/>
                    <a:gd name="connsiteY2-174" fmla="*/ 84848 h 302019"/>
                    <a:gd name="connsiteX3-175" fmla="*/ 325755 w 610552"/>
                    <a:gd name="connsiteY3-176" fmla="*/ 169621 h 302019"/>
                    <a:gd name="connsiteX4-177" fmla="*/ 423863 w 610552"/>
                    <a:gd name="connsiteY4-178" fmla="*/ 248203 h 302019"/>
                    <a:gd name="connsiteX5-179" fmla="*/ 610552 w 610552"/>
                    <a:gd name="connsiteY5-180" fmla="*/ 302019 h 302019"/>
                    <a:gd name="connsiteX0-181" fmla="*/ 0 w 610552"/>
                    <a:gd name="connsiteY0-182" fmla="*/ 1029 h 302019"/>
                    <a:gd name="connsiteX1-183" fmla="*/ 144304 w 610552"/>
                    <a:gd name="connsiteY1-184" fmla="*/ 15792 h 302019"/>
                    <a:gd name="connsiteX2-185" fmla="*/ 231933 w 610552"/>
                    <a:gd name="connsiteY2-186" fmla="*/ 84848 h 302019"/>
                    <a:gd name="connsiteX3-187" fmla="*/ 318612 w 610552"/>
                    <a:gd name="connsiteY3-188" fmla="*/ 164859 h 302019"/>
                    <a:gd name="connsiteX4-189" fmla="*/ 423863 w 610552"/>
                    <a:gd name="connsiteY4-190" fmla="*/ 248203 h 302019"/>
                    <a:gd name="connsiteX5-191" fmla="*/ 610552 w 610552"/>
                    <a:gd name="connsiteY5-192" fmla="*/ 302019 h 302019"/>
                    <a:gd name="connsiteX0-193" fmla="*/ 0 w 610552"/>
                    <a:gd name="connsiteY0-194" fmla="*/ 1029 h 302019"/>
                    <a:gd name="connsiteX1-195" fmla="*/ 144304 w 610552"/>
                    <a:gd name="connsiteY1-196" fmla="*/ 15792 h 302019"/>
                    <a:gd name="connsiteX2-197" fmla="*/ 231933 w 610552"/>
                    <a:gd name="connsiteY2-198" fmla="*/ 84848 h 302019"/>
                    <a:gd name="connsiteX3-199" fmla="*/ 318612 w 610552"/>
                    <a:gd name="connsiteY3-200" fmla="*/ 164859 h 302019"/>
                    <a:gd name="connsiteX4-201" fmla="*/ 423863 w 610552"/>
                    <a:gd name="connsiteY4-202" fmla="*/ 248203 h 302019"/>
                    <a:gd name="connsiteX5-203" fmla="*/ 610552 w 610552"/>
                    <a:gd name="connsiteY5-204" fmla="*/ 302019 h 302019"/>
                    <a:gd name="connsiteX0-205" fmla="*/ 0 w 610552"/>
                    <a:gd name="connsiteY0-206" fmla="*/ 1029 h 302019"/>
                    <a:gd name="connsiteX1-207" fmla="*/ 144304 w 610552"/>
                    <a:gd name="connsiteY1-208" fmla="*/ 15792 h 302019"/>
                    <a:gd name="connsiteX2-209" fmla="*/ 231933 w 610552"/>
                    <a:gd name="connsiteY2-210" fmla="*/ 84848 h 302019"/>
                    <a:gd name="connsiteX3-211" fmla="*/ 311468 w 610552"/>
                    <a:gd name="connsiteY3-212" fmla="*/ 169621 h 302019"/>
                    <a:gd name="connsiteX4-213" fmla="*/ 423863 w 610552"/>
                    <a:gd name="connsiteY4-214" fmla="*/ 248203 h 302019"/>
                    <a:gd name="connsiteX5-215" fmla="*/ 610552 w 610552"/>
                    <a:gd name="connsiteY5-216" fmla="*/ 302019 h 302019"/>
                    <a:gd name="connsiteX0-217" fmla="*/ 0 w 610552"/>
                    <a:gd name="connsiteY0-218" fmla="*/ 1029 h 302019"/>
                    <a:gd name="connsiteX1-219" fmla="*/ 144304 w 610552"/>
                    <a:gd name="connsiteY1-220" fmla="*/ 15792 h 302019"/>
                    <a:gd name="connsiteX2-221" fmla="*/ 231933 w 610552"/>
                    <a:gd name="connsiteY2-222" fmla="*/ 84848 h 302019"/>
                    <a:gd name="connsiteX3-223" fmla="*/ 311468 w 610552"/>
                    <a:gd name="connsiteY3-224" fmla="*/ 169621 h 302019"/>
                    <a:gd name="connsiteX4-225" fmla="*/ 423863 w 610552"/>
                    <a:gd name="connsiteY4-226" fmla="*/ 255347 h 302019"/>
                    <a:gd name="connsiteX5-227" fmla="*/ 610552 w 610552"/>
                    <a:gd name="connsiteY5-228" fmla="*/ 302019 h 302019"/>
                    <a:gd name="connsiteX0-229" fmla="*/ 0 w 635952"/>
                    <a:gd name="connsiteY0-230" fmla="*/ 1029 h 261388"/>
                    <a:gd name="connsiteX1-231" fmla="*/ 144304 w 635952"/>
                    <a:gd name="connsiteY1-232" fmla="*/ 15792 h 261388"/>
                    <a:gd name="connsiteX2-233" fmla="*/ 231933 w 635952"/>
                    <a:gd name="connsiteY2-234" fmla="*/ 84848 h 261388"/>
                    <a:gd name="connsiteX3-235" fmla="*/ 311468 w 635952"/>
                    <a:gd name="connsiteY3-236" fmla="*/ 169621 h 261388"/>
                    <a:gd name="connsiteX4-237" fmla="*/ 423863 w 635952"/>
                    <a:gd name="connsiteY4-238" fmla="*/ 255347 h 261388"/>
                    <a:gd name="connsiteX5-239" fmla="*/ 635952 w 635952"/>
                    <a:gd name="connsiteY5-240" fmla="*/ 254394 h 261388"/>
                    <a:gd name="connsiteX0-241" fmla="*/ 0 w 423863"/>
                    <a:gd name="connsiteY0-242" fmla="*/ 1029 h 255347"/>
                    <a:gd name="connsiteX1-243" fmla="*/ 144304 w 423863"/>
                    <a:gd name="connsiteY1-244" fmla="*/ 15792 h 255347"/>
                    <a:gd name="connsiteX2-245" fmla="*/ 231933 w 423863"/>
                    <a:gd name="connsiteY2-246" fmla="*/ 84848 h 255347"/>
                    <a:gd name="connsiteX3-247" fmla="*/ 311468 w 423863"/>
                    <a:gd name="connsiteY3-248" fmla="*/ 169621 h 255347"/>
                    <a:gd name="connsiteX4-249" fmla="*/ 423863 w 423863"/>
                    <a:gd name="connsiteY4-250" fmla="*/ 255347 h 255347"/>
                    <a:gd name="connsiteX0-251" fmla="*/ 0 w 311468"/>
                    <a:gd name="connsiteY0-252" fmla="*/ 1029 h 169621"/>
                    <a:gd name="connsiteX1-253" fmla="*/ 144304 w 311468"/>
                    <a:gd name="connsiteY1-254" fmla="*/ 15792 h 169621"/>
                    <a:gd name="connsiteX2-255" fmla="*/ 231933 w 311468"/>
                    <a:gd name="connsiteY2-256" fmla="*/ 84848 h 169621"/>
                    <a:gd name="connsiteX3-257" fmla="*/ 311468 w 311468"/>
                    <a:gd name="connsiteY3-258" fmla="*/ 169621 h 169621"/>
                    <a:gd name="connsiteX0-259" fmla="*/ 0 w 311468"/>
                    <a:gd name="connsiteY0-260" fmla="*/ 1029 h 169621"/>
                    <a:gd name="connsiteX1-261" fmla="*/ 144304 w 311468"/>
                    <a:gd name="connsiteY1-262" fmla="*/ 15792 h 169621"/>
                    <a:gd name="connsiteX2-263" fmla="*/ 231933 w 311468"/>
                    <a:gd name="connsiteY2-264" fmla="*/ 84848 h 169621"/>
                    <a:gd name="connsiteX3-265" fmla="*/ 311468 w 311468"/>
                    <a:gd name="connsiteY3-266" fmla="*/ 169621 h 169621"/>
                    <a:gd name="connsiteX0-267" fmla="*/ 0 w 311468"/>
                    <a:gd name="connsiteY0-268" fmla="*/ 746 h 169338"/>
                    <a:gd name="connsiteX1-269" fmla="*/ 137954 w 311468"/>
                    <a:gd name="connsiteY1-270" fmla="*/ 18684 h 169338"/>
                    <a:gd name="connsiteX2-271" fmla="*/ 231933 w 311468"/>
                    <a:gd name="connsiteY2-272" fmla="*/ 84565 h 169338"/>
                    <a:gd name="connsiteX3-273" fmla="*/ 311468 w 311468"/>
                    <a:gd name="connsiteY3-274" fmla="*/ 169338 h 169338"/>
                    <a:gd name="connsiteX0-275" fmla="*/ 0 w 311468"/>
                    <a:gd name="connsiteY0-276" fmla="*/ 699 h 169291"/>
                    <a:gd name="connsiteX1-277" fmla="*/ 137954 w 311468"/>
                    <a:gd name="connsiteY1-278" fmla="*/ 18637 h 169291"/>
                    <a:gd name="connsiteX2-279" fmla="*/ 263426 w 311468"/>
                    <a:gd name="connsiteY2-280" fmla="*/ 79739 h 169291"/>
                    <a:gd name="connsiteX3-281" fmla="*/ 311468 w 311468"/>
                    <a:gd name="connsiteY3-282" fmla="*/ 169291 h 169291"/>
                    <a:gd name="connsiteX0-283" fmla="*/ 0 w 311468"/>
                    <a:gd name="connsiteY0-284" fmla="*/ 699 h 159733"/>
                    <a:gd name="connsiteX1-285" fmla="*/ 137954 w 311468"/>
                    <a:gd name="connsiteY1-286" fmla="*/ 18637 h 159733"/>
                    <a:gd name="connsiteX2-287" fmla="*/ 263426 w 311468"/>
                    <a:gd name="connsiteY2-288" fmla="*/ 79739 h 159733"/>
                    <a:gd name="connsiteX3-289" fmla="*/ 311468 w 311468"/>
                    <a:gd name="connsiteY3-290" fmla="*/ 159733 h 159733"/>
                    <a:gd name="connsiteX0-291" fmla="*/ 0 w 311468"/>
                    <a:gd name="connsiteY0-292" fmla="*/ 699 h 159733"/>
                    <a:gd name="connsiteX1-293" fmla="*/ 137954 w 311468"/>
                    <a:gd name="connsiteY1-294" fmla="*/ 18637 h 159733"/>
                    <a:gd name="connsiteX2-295" fmla="*/ 263426 w 311468"/>
                    <a:gd name="connsiteY2-296" fmla="*/ 79739 h 159733"/>
                    <a:gd name="connsiteX3-297" fmla="*/ 311468 w 311468"/>
                    <a:gd name="connsiteY3-298" fmla="*/ 159733 h 159733"/>
                    <a:gd name="connsiteX0-299" fmla="*/ 0 w 311468"/>
                    <a:gd name="connsiteY0-300" fmla="*/ 713 h 159747"/>
                    <a:gd name="connsiteX1-301" fmla="*/ 137954 w 311468"/>
                    <a:gd name="connsiteY1-302" fmla="*/ 18651 h 159747"/>
                    <a:gd name="connsiteX2-303" fmla="*/ 263426 w 311468"/>
                    <a:gd name="connsiteY2-304" fmla="*/ 81346 h 159747"/>
                    <a:gd name="connsiteX3-305" fmla="*/ 311468 w 311468"/>
                    <a:gd name="connsiteY3-306" fmla="*/ 159747 h 159747"/>
                    <a:gd name="connsiteX0-307" fmla="*/ 0 w 311468"/>
                    <a:gd name="connsiteY0-308" fmla="*/ 713 h 159747"/>
                    <a:gd name="connsiteX1-309" fmla="*/ 137954 w 311468"/>
                    <a:gd name="connsiteY1-310" fmla="*/ 18651 h 159747"/>
                    <a:gd name="connsiteX2-311" fmla="*/ 263426 w 311468"/>
                    <a:gd name="connsiteY2-312" fmla="*/ 81346 h 159747"/>
                    <a:gd name="connsiteX3-313" fmla="*/ 311468 w 311468"/>
                    <a:gd name="connsiteY3-314" fmla="*/ 159747 h 159747"/>
                    <a:gd name="connsiteX0-315" fmla="*/ 0 w 311468"/>
                    <a:gd name="connsiteY0-316" fmla="*/ 1576 h 160610"/>
                    <a:gd name="connsiteX1-317" fmla="*/ 137954 w 311468"/>
                    <a:gd name="connsiteY1-318" fmla="*/ 19514 h 160610"/>
                    <a:gd name="connsiteX2-319" fmla="*/ 263426 w 311468"/>
                    <a:gd name="connsiteY2-320" fmla="*/ 82209 h 160610"/>
                    <a:gd name="connsiteX3-321" fmla="*/ 311468 w 311468"/>
                    <a:gd name="connsiteY3-322" fmla="*/ 160610 h 160610"/>
                    <a:gd name="connsiteX0-323" fmla="*/ 0 w 311468"/>
                    <a:gd name="connsiteY0-324" fmla="*/ 1576 h 160610"/>
                    <a:gd name="connsiteX1-325" fmla="*/ 137954 w 311468"/>
                    <a:gd name="connsiteY1-326" fmla="*/ 19514 h 160610"/>
                    <a:gd name="connsiteX2-327" fmla="*/ 263426 w 311468"/>
                    <a:gd name="connsiteY2-328" fmla="*/ 82209 h 160610"/>
                    <a:gd name="connsiteX3-329" fmla="*/ 311468 w 311468"/>
                    <a:gd name="connsiteY3-330" fmla="*/ 160610 h 160610"/>
                    <a:gd name="connsiteX0-331" fmla="*/ 0 w 316313"/>
                    <a:gd name="connsiteY0-332" fmla="*/ 1576 h 170168"/>
                    <a:gd name="connsiteX1-333" fmla="*/ 137954 w 316313"/>
                    <a:gd name="connsiteY1-334" fmla="*/ 19514 h 170168"/>
                    <a:gd name="connsiteX2-335" fmla="*/ 263426 w 316313"/>
                    <a:gd name="connsiteY2-336" fmla="*/ 82209 h 170168"/>
                    <a:gd name="connsiteX3-337" fmla="*/ 316313 w 316313"/>
                    <a:gd name="connsiteY3-338" fmla="*/ 170168 h 170168"/>
                    <a:gd name="connsiteX0-339" fmla="*/ 0 w 316313"/>
                    <a:gd name="connsiteY0-340" fmla="*/ 1576 h 170168"/>
                    <a:gd name="connsiteX1-341" fmla="*/ 137954 w 316313"/>
                    <a:gd name="connsiteY1-342" fmla="*/ 19514 h 170168"/>
                    <a:gd name="connsiteX2-343" fmla="*/ 263426 w 316313"/>
                    <a:gd name="connsiteY2-344" fmla="*/ 82209 h 170168"/>
                    <a:gd name="connsiteX3-345" fmla="*/ 316313 w 316313"/>
                    <a:gd name="connsiteY3-346" fmla="*/ 170168 h 170168"/>
                    <a:gd name="connsiteX0-347" fmla="*/ 0 w 316313"/>
                    <a:gd name="connsiteY0-348" fmla="*/ 714 h 169306"/>
                    <a:gd name="connsiteX1-349" fmla="*/ 137954 w 316313"/>
                    <a:gd name="connsiteY1-350" fmla="*/ 18652 h 169306"/>
                    <a:gd name="connsiteX2-351" fmla="*/ 255351 w 316313"/>
                    <a:gd name="connsiteY2-352" fmla="*/ 81347 h 169306"/>
                    <a:gd name="connsiteX3-353" fmla="*/ 316313 w 316313"/>
                    <a:gd name="connsiteY3-354" fmla="*/ 169306 h 169306"/>
                    <a:gd name="connsiteX0-355" fmla="*/ 0 w 316313"/>
                    <a:gd name="connsiteY0-356" fmla="*/ 714 h 169306"/>
                    <a:gd name="connsiteX1-357" fmla="*/ 137954 w 316313"/>
                    <a:gd name="connsiteY1-358" fmla="*/ 18652 h 169306"/>
                    <a:gd name="connsiteX2-359" fmla="*/ 255351 w 316313"/>
                    <a:gd name="connsiteY2-360" fmla="*/ 81347 h 169306"/>
                    <a:gd name="connsiteX3-361" fmla="*/ 316313 w 316313"/>
                    <a:gd name="connsiteY3-362" fmla="*/ 169306 h 1693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16313" h="169306">
                      <a:moveTo>
                        <a:pt x="0" y="714"/>
                      </a:moveTo>
                      <a:cubicBezTo>
                        <a:pt x="48260" y="-2461"/>
                        <a:pt x="95396" y="5213"/>
                        <a:pt x="137954" y="18652"/>
                      </a:cubicBezTo>
                      <a:cubicBezTo>
                        <a:pt x="180512" y="32091"/>
                        <a:pt x="225624" y="53052"/>
                        <a:pt x="255351" y="81347"/>
                      </a:cubicBezTo>
                      <a:cubicBezTo>
                        <a:pt x="285078" y="109642"/>
                        <a:pt x="289978" y="123897"/>
                        <a:pt x="316313" y="169306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  <a:headEnd type="none" w="med" len="med"/>
                  <a:tailEnd type="arrow" w="lg" len="lg"/>
                </a:ln>
                <a:effectLst/>
                <a:scene3d>
                  <a:camera prst="orthographicFront"/>
                  <a:lightRig rig="threePt" dir="t">
                    <a:rot lat="0" lon="0" rev="1800000"/>
                  </a:lightRig>
                </a:scene3d>
                <a:sp3d contourW="12700">
                  <a:bevelT prst="artDeco"/>
                  <a:contourClr>
                    <a:srgbClr val="4472C4"/>
                  </a:contourClr>
                </a:sp3d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>
                  <a:off x="2078030" y="4418496"/>
                  <a:ext cx="1593607" cy="668349"/>
                </a:xfrm>
                <a:custGeom>
                  <a:avLst/>
                  <a:gdLst>
                    <a:gd name="connsiteX0" fmla="*/ 0 w 647700"/>
                    <a:gd name="connsiteY0" fmla="*/ 2732 h 277052"/>
                    <a:gd name="connsiteX1" fmla="*/ 137160 w 647700"/>
                    <a:gd name="connsiteY1" fmla="*/ 10352 h 277052"/>
                    <a:gd name="connsiteX2" fmla="*/ 243840 w 647700"/>
                    <a:gd name="connsiteY2" fmla="*/ 86552 h 277052"/>
                    <a:gd name="connsiteX3" fmla="*/ 335280 w 647700"/>
                    <a:gd name="connsiteY3" fmla="*/ 185612 h 277052"/>
                    <a:gd name="connsiteX4" fmla="*/ 457200 w 647700"/>
                    <a:gd name="connsiteY4" fmla="*/ 261812 h 277052"/>
                    <a:gd name="connsiteX5" fmla="*/ 647700 w 647700"/>
                    <a:gd name="connsiteY5" fmla="*/ 277052 h 277052"/>
                    <a:gd name="connsiteX0-1" fmla="*/ 0 w 662940"/>
                    <a:gd name="connsiteY0-2" fmla="*/ 2732 h 284672"/>
                    <a:gd name="connsiteX1-3" fmla="*/ 137160 w 662940"/>
                    <a:gd name="connsiteY1-4" fmla="*/ 10352 h 284672"/>
                    <a:gd name="connsiteX2-5" fmla="*/ 243840 w 662940"/>
                    <a:gd name="connsiteY2-6" fmla="*/ 86552 h 284672"/>
                    <a:gd name="connsiteX3-7" fmla="*/ 335280 w 662940"/>
                    <a:gd name="connsiteY3-8" fmla="*/ 185612 h 284672"/>
                    <a:gd name="connsiteX4-9" fmla="*/ 457200 w 662940"/>
                    <a:gd name="connsiteY4-10" fmla="*/ 261812 h 284672"/>
                    <a:gd name="connsiteX5-11" fmla="*/ 662940 w 662940"/>
                    <a:gd name="connsiteY5-12" fmla="*/ 284672 h 284672"/>
                    <a:gd name="connsiteX0-13" fmla="*/ 0 w 601027"/>
                    <a:gd name="connsiteY0-14" fmla="*/ 2732 h 291816"/>
                    <a:gd name="connsiteX1-15" fmla="*/ 137160 w 601027"/>
                    <a:gd name="connsiteY1-16" fmla="*/ 10352 h 291816"/>
                    <a:gd name="connsiteX2-17" fmla="*/ 243840 w 601027"/>
                    <a:gd name="connsiteY2-18" fmla="*/ 86552 h 291816"/>
                    <a:gd name="connsiteX3-19" fmla="*/ 335280 w 601027"/>
                    <a:gd name="connsiteY3-20" fmla="*/ 185612 h 291816"/>
                    <a:gd name="connsiteX4-21" fmla="*/ 457200 w 601027"/>
                    <a:gd name="connsiteY4-22" fmla="*/ 261812 h 291816"/>
                    <a:gd name="connsiteX5-23" fmla="*/ 601027 w 601027"/>
                    <a:gd name="connsiteY5-24" fmla="*/ 291816 h 291816"/>
                    <a:gd name="connsiteX0-25" fmla="*/ 0 w 581977"/>
                    <a:gd name="connsiteY0-26" fmla="*/ 2732 h 291816"/>
                    <a:gd name="connsiteX1-27" fmla="*/ 118110 w 581977"/>
                    <a:gd name="connsiteY1-28" fmla="*/ 10352 h 291816"/>
                    <a:gd name="connsiteX2-29" fmla="*/ 224790 w 581977"/>
                    <a:gd name="connsiteY2-30" fmla="*/ 86552 h 291816"/>
                    <a:gd name="connsiteX3-31" fmla="*/ 316230 w 581977"/>
                    <a:gd name="connsiteY3-32" fmla="*/ 185612 h 291816"/>
                    <a:gd name="connsiteX4-33" fmla="*/ 438150 w 581977"/>
                    <a:gd name="connsiteY4-34" fmla="*/ 261812 h 291816"/>
                    <a:gd name="connsiteX5-35" fmla="*/ 581977 w 581977"/>
                    <a:gd name="connsiteY5-36" fmla="*/ 291816 h 291816"/>
                    <a:gd name="connsiteX0-37" fmla="*/ 0 w 546259"/>
                    <a:gd name="connsiteY0-38" fmla="*/ 1517 h 295363"/>
                    <a:gd name="connsiteX1-39" fmla="*/ 82392 w 546259"/>
                    <a:gd name="connsiteY1-40" fmla="*/ 13899 h 295363"/>
                    <a:gd name="connsiteX2-41" fmla="*/ 189072 w 546259"/>
                    <a:gd name="connsiteY2-42" fmla="*/ 90099 h 295363"/>
                    <a:gd name="connsiteX3-43" fmla="*/ 280512 w 546259"/>
                    <a:gd name="connsiteY3-44" fmla="*/ 189159 h 295363"/>
                    <a:gd name="connsiteX4-45" fmla="*/ 402432 w 546259"/>
                    <a:gd name="connsiteY4-46" fmla="*/ 265359 h 295363"/>
                    <a:gd name="connsiteX5-47" fmla="*/ 546259 w 546259"/>
                    <a:gd name="connsiteY5-48" fmla="*/ 295363 h 295363"/>
                    <a:gd name="connsiteX0-49" fmla="*/ 0 w 510540"/>
                    <a:gd name="connsiteY0-50" fmla="*/ 1517 h 297744"/>
                    <a:gd name="connsiteX1-51" fmla="*/ 82392 w 510540"/>
                    <a:gd name="connsiteY1-52" fmla="*/ 13899 h 297744"/>
                    <a:gd name="connsiteX2-53" fmla="*/ 189072 w 510540"/>
                    <a:gd name="connsiteY2-54" fmla="*/ 90099 h 297744"/>
                    <a:gd name="connsiteX3-55" fmla="*/ 280512 w 510540"/>
                    <a:gd name="connsiteY3-56" fmla="*/ 189159 h 297744"/>
                    <a:gd name="connsiteX4-57" fmla="*/ 402432 w 510540"/>
                    <a:gd name="connsiteY4-58" fmla="*/ 265359 h 297744"/>
                    <a:gd name="connsiteX5-59" fmla="*/ 510540 w 510540"/>
                    <a:gd name="connsiteY5-60" fmla="*/ 297744 h 297744"/>
                    <a:gd name="connsiteX0-61" fmla="*/ 0 w 510540"/>
                    <a:gd name="connsiteY0-62" fmla="*/ 1517 h 297744"/>
                    <a:gd name="connsiteX1-63" fmla="*/ 82392 w 510540"/>
                    <a:gd name="connsiteY1-64" fmla="*/ 13899 h 297744"/>
                    <a:gd name="connsiteX2-65" fmla="*/ 189072 w 510540"/>
                    <a:gd name="connsiteY2-66" fmla="*/ 90099 h 297744"/>
                    <a:gd name="connsiteX3-67" fmla="*/ 280512 w 510540"/>
                    <a:gd name="connsiteY3-68" fmla="*/ 189159 h 297744"/>
                    <a:gd name="connsiteX4-69" fmla="*/ 388144 w 510540"/>
                    <a:gd name="connsiteY4-70" fmla="*/ 260597 h 297744"/>
                    <a:gd name="connsiteX5-71" fmla="*/ 510540 w 510540"/>
                    <a:gd name="connsiteY5-72" fmla="*/ 297744 h 297744"/>
                    <a:gd name="connsiteX0-73" fmla="*/ 0 w 510540"/>
                    <a:gd name="connsiteY0-74" fmla="*/ 1517 h 297744"/>
                    <a:gd name="connsiteX1-75" fmla="*/ 82392 w 510540"/>
                    <a:gd name="connsiteY1-76" fmla="*/ 13899 h 297744"/>
                    <a:gd name="connsiteX2-77" fmla="*/ 189072 w 510540"/>
                    <a:gd name="connsiteY2-78" fmla="*/ 90099 h 297744"/>
                    <a:gd name="connsiteX3-79" fmla="*/ 280512 w 510540"/>
                    <a:gd name="connsiteY3-80" fmla="*/ 189159 h 297744"/>
                    <a:gd name="connsiteX4-81" fmla="*/ 388144 w 510540"/>
                    <a:gd name="connsiteY4-82" fmla="*/ 260597 h 297744"/>
                    <a:gd name="connsiteX5-83" fmla="*/ 510540 w 510540"/>
                    <a:gd name="connsiteY5-84" fmla="*/ 297744 h 297744"/>
                    <a:gd name="connsiteX0-85" fmla="*/ 0 w 510540"/>
                    <a:gd name="connsiteY0-86" fmla="*/ 1517 h 297744"/>
                    <a:gd name="connsiteX1-87" fmla="*/ 82392 w 510540"/>
                    <a:gd name="connsiteY1-88" fmla="*/ 13899 h 297744"/>
                    <a:gd name="connsiteX2-89" fmla="*/ 189072 w 510540"/>
                    <a:gd name="connsiteY2-90" fmla="*/ 90099 h 297744"/>
                    <a:gd name="connsiteX3-91" fmla="*/ 280512 w 510540"/>
                    <a:gd name="connsiteY3-92" fmla="*/ 189159 h 297744"/>
                    <a:gd name="connsiteX4-93" fmla="*/ 388144 w 510540"/>
                    <a:gd name="connsiteY4-94" fmla="*/ 260597 h 297744"/>
                    <a:gd name="connsiteX5-95" fmla="*/ 510540 w 510540"/>
                    <a:gd name="connsiteY5-96" fmla="*/ 297744 h 297744"/>
                    <a:gd name="connsiteX0-97" fmla="*/ 0 w 510540"/>
                    <a:gd name="connsiteY0-98" fmla="*/ 1517 h 297744"/>
                    <a:gd name="connsiteX1-99" fmla="*/ 82392 w 510540"/>
                    <a:gd name="connsiteY1-100" fmla="*/ 13899 h 297744"/>
                    <a:gd name="connsiteX2-101" fmla="*/ 189072 w 510540"/>
                    <a:gd name="connsiteY2-102" fmla="*/ 90099 h 297744"/>
                    <a:gd name="connsiteX3-103" fmla="*/ 263843 w 510540"/>
                    <a:gd name="connsiteY3-104" fmla="*/ 167728 h 297744"/>
                    <a:gd name="connsiteX4-105" fmla="*/ 388144 w 510540"/>
                    <a:gd name="connsiteY4-106" fmla="*/ 260597 h 297744"/>
                    <a:gd name="connsiteX5-107" fmla="*/ 510540 w 510540"/>
                    <a:gd name="connsiteY5-108" fmla="*/ 297744 h 297744"/>
                    <a:gd name="connsiteX0-109" fmla="*/ 0 w 510540"/>
                    <a:gd name="connsiteY0-110" fmla="*/ 1591 h 297818"/>
                    <a:gd name="connsiteX1-111" fmla="*/ 82392 w 510540"/>
                    <a:gd name="connsiteY1-112" fmla="*/ 13973 h 297818"/>
                    <a:gd name="connsiteX2-113" fmla="*/ 181928 w 510540"/>
                    <a:gd name="connsiteY2-114" fmla="*/ 92554 h 297818"/>
                    <a:gd name="connsiteX3-115" fmla="*/ 263843 w 510540"/>
                    <a:gd name="connsiteY3-116" fmla="*/ 167802 h 297818"/>
                    <a:gd name="connsiteX4-117" fmla="*/ 388144 w 510540"/>
                    <a:gd name="connsiteY4-118" fmla="*/ 260671 h 297818"/>
                    <a:gd name="connsiteX5-119" fmla="*/ 510540 w 510540"/>
                    <a:gd name="connsiteY5-120" fmla="*/ 297818 h 297818"/>
                    <a:gd name="connsiteX0-121" fmla="*/ 0 w 510540"/>
                    <a:gd name="connsiteY0-122" fmla="*/ 1591 h 297818"/>
                    <a:gd name="connsiteX1-123" fmla="*/ 82392 w 510540"/>
                    <a:gd name="connsiteY1-124" fmla="*/ 13973 h 297818"/>
                    <a:gd name="connsiteX2-125" fmla="*/ 181928 w 510540"/>
                    <a:gd name="connsiteY2-126" fmla="*/ 92554 h 297818"/>
                    <a:gd name="connsiteX3-127" fmla="*/ 263843 w 510540"/>
                    <a:gd name="connsiteY3-128" fmla="*/ 167802 h 297818"/>
                    <a:gd name="connsiteX4-129" fmla="*/ 361951 w 510540"/>
                    <a:gd name="connsiteY4-130" fmla="*/ 246384 h 297818"/>
                    <a:gd name="connsiteX5-131" fmla="*/ 510540 w 510540"/>
                    <a:gd name="connsiteY5-132" fmla="*/ 297818 h 297818"/>
                    <a:gd name="connsiteX0-133" fmla="*/ 0 w 510540"/>
                    <a:gd name="connsiteY0-134" fmla="*/ 1591 h 297818"/>
                    <a:gd name="connsiteX1-135" fmla="*/ 82392 w 510540"/>
                    <a:gd name="connsiteY1-136" fmla="*/ 13973 h 297818"/>
                    <a:gd name="connsiteX2-137" fmla="*/ 181928 w 510540"/>
                    <a:gd name="connsiteY2-138" fmla="*/ 92554 h 297818"/>
                    <a:gd name="connsiteX3-139" fmla="*/ 263843 w 510540"/>
                    <a:gd name="connsiteY3-140" fmla="*/ 167802 h 297818"/>
                    <a:gd name="connsiteX4-141" fmla="*/ 361951 w 510540"/>
                    <a:gd name="connsiteY4-142" fmla="*/ 246384 h 297818"/>
                    <a:gd name="connsiteX5-143" fmla="*/ 510540 w 510540"/>
                    <a:gd name="connsiteY5-144" fmla="*/ 297818 h 297818"/>
                    <a:gd name="connsiteX0-145" fmla="*/ 0 w 572452"/>
                    <a:gd name="connsiteY0-146" fmla="*/ 1221 h 299829"/>
                    <a:gd name="connsiteX1-147" fmla="*/ 144304 w 572452"/>
                    <a:gd name="connsiteY1-148" fmla="*/ 15984 h 299829"/>
                    <a:gd name="connsiteX2-149" fmla="*/ 243840 w 572452"/>
                    <a:gd name="connsiteY2-150" fmla="*/ 94565 h 299829"/>
                    <a:gd name="connsiteX3-151" fmla="*/ 325755 w 572452"/>
                    <a:gd name="connsiteY3-152" fmla="*/ 169813 h 299829"/>
                    <a:gd name="connsiteX4-153" fmla="*/ 423863 w 572452"/>
                    <a:gd name="connsiteY4-154" fmla="*/ 248395 h 299829"/>
                    <a:gd name="connsiteX5-155" fmla="*/ 572452 w 572452"/>
                    <a:gd name="connsiteY5-156" fmla="*/ 299829 h 299829"/>
                    <a:gd name="connsiteX0-157" fmla="*/ 0 w 610552"/>
                    <a:gd name="connsiteY0-158" fmla="*/ 1221 h 302211"/>
                    <a:gd name="connsiteX1-159" fmla="*/ 144304 w 610552"/>
                    <a:gd name="connsiteY1-160" fmla="*/ 15984 h 302211"/>
                    <a:gd name="connsiteX2-161" fmla="*/ 243840 w 610552"/>
                    <a:gd name="connsiteY2-162" fmla="*/ 94565 h 302211"/>
                    <a:gd name="connsiteX3-163" fmla="*/ 325755 w 610552"/>
                    <a:gd name="connsiteY3-164" fmla="*/ 169813 h 302211"/>
                    <a:gd name="connsiteX4-165" fmla="*/ 423863 w 610552"/>
                    <a:gd name="connsiteY4-166" fmla="*/ 248395 h 302211"/>
                    <a:gd name="connsiteX5-167" fmla="*/ 610552 w 610552"/>
                    <a:gd name="connsiteY5-168" fmla="*/ 302211 h 302211"/>
                    <a:gd name="connsiteX0-169" fmla="*/ 0 w 610552"/>
                    <a:gd name="connsiteY0-170" fmla="*/ 1029 h 302019"/>
                    <a:gd name="connsiteX1-171" fmla="*/ 144304 w 610552"/>
                    <a:gd name="connsiteY1-172" fmla="*/ 15792 h 302019"/>
                    <a:gd name="connsiteX2-173" fmla="*/ 231933 w 610552"/>
                    <a:gd name="connsiteY2-174" fmla="*/ 84848 h 302019"/>
                    <a:gd name="connsiteX3-175" fmla="*/ 325755 w 610552"/>
                    <a:gd name="connsiteY3-176" fmla="*/ 169621 h 302019"/>
                    <a:gd name="connsiteX4-177" fmla="*/ 423863 w 610552"/>
                    <a:gd name="connsiteY4-178" fmla="*/ 248203 h 302019"/>
                    <a:gd name="connsiteX5-179" fmla="*/ 610552 w 610552"/>
                    <a:gd name="connsiteY5-180" fmla="*/ 302019 h 302019"/>
                    <a:gd name="connsiteX0-181" fmla="*/ 0 w 610552"/>
                    <a:gd name="connsiteY0-182" fmla="*/ 1029 h 302019"/>
                    <a:gd name="connsiteX1-183" fmla="*/ 144304 w 610552"/>
                    <a:gd name="connsiteY1-184" fmla="*/ 15792 h 302019"/>
                    <a:gd name="connsiteX2-185" fmla="*/ 231933 w 610552"/>
                    <a:gd name="connsiteY2-186" fmla="*/ 84848 h 302019"/>
                    <a:gd name="connsiteX3-187" fmla="*/ 318612 w 610552"/>
                    <a:gd name="connsiteY3-188" fmla="*/ 164859 h 302019"/>
                    <a:gd name="connsiteX4-189" fmla="*/ 423863 w 610552"/>
                    <a:gd name="connsiteY4-190" fmla="*/ 248203 h 302019"/>
                    <a:gd name="connsiteX5-191" fmla="*/ 610552 w 610552"/>
                    <a:gd name="connsiteY5-192" fmla="*/ 302019 h 302019"/>
                    <a:gd name="connsiteX0-193" fmla="*/ 0 w 610552"/>
                    <a:gd name="connsiteY0-194" fmla="*/ 1029 h 302019"/>
                    <a:gd name="connsiteX1-195" fmla="*/ 144304 w 610552"/>
                    <a:gd name="connsiteY1-196" fmla="*/ 15792 h 302019"/>
                    <a:gd name="connsiteX2-197" fmla="*/ 231933 w 610552"/>
                    <a:gd name="connsiteY2-198" fmla="*/ 84848 h 302019"/>
                    <a:gd name="connsiteX3-199" fmla="*/ 318612 w 610552"/>
                    <a:gd name="connsiteY3-200" fmla="*/ 164859 h 302019"/>
                    <a:gd name="connsiteX4-201" fmla="*/ 423863 w 610552"/>
                    <a:gd name="connsiteY4-202" fmla="*/ 248203 h 302019"/>
                    <a:gd name="connsiteX5-203" fmla="*/ 610552 w 610552"/>
                    <a:gd name="connsiteY5-204" fmla="*/ 302019 h 302019"/>
                    <a:gd name="connsiteX0-205" fmla="*/ 0 w 610552"/>
                    <a:gd name="connsiteY0-206" fmla="*/ 1029 h 302019"/>
                    <a:gd name="connsiteX1-207" fmla="*/ 144304 w 610552"/>
                    <a:gd name="connsiteY1-208" fmla="*/ 15792 h 302019"/>
                    <a:gd name="connsiteX2-209" fmla="*/ 231933 w 610552"/>
                    <a:gd name="connsiteY2-210" fmla="*/ 84848 h 302019"/>
                    <a:gd name="connsiteX3-211" fmla="*/ 311468 w 610552"/>
                    <a:gd name="connsiteY3-212" fmla="*/ 169621 h 302019"/>
                    <a:gd name="connsiteX4-213" fmla="*/ 423863 w 610552"/>
                    <a:gd name="connsiteY4-214" fmla="*/ 248203 h 302019"/>
                    <a:gd name="connsiteX5-215" fmla="*/ 610552 w 610552"/>
                    <a:gd name="connsiteY5-216" fmla="*/ 302019 h 302019"/>
                    <a:gd name="connsiteX0-217" fmla="*/ 0 w 610552"/>
                    <a:gd name="connsiteY0-218" fmla="*/ 1029 h 302019"/>
                    <a:gd name="connsiteX1-219" fmla="*/ 144304 w 610552"/>
                    <a:gd name="connsiteY1-220" fmla="*/ 15792 h 302019"/>
                    <a:gd name="connsiteX2-221" fmla="*/ 231933 w 610552"/>
                    <a:gd name="connsiteY2-222" fmla="*/ 84848 h 302019"/>
                    <a:gd name="connsiteX3-223" fmla="*/ 311468 w 610552"/>
                    <a:gd name="connsiteY3-224" fmla="*/ 169621 h 302019"/>
                    <a:gd name="connsiteX4-225" fmla="*/ 423863 w 610552"/>
                    <a:gd name="connsiteY4-226" fmla="*/ 255347 h 302019"/>
                    <a:gd name="connsiteX5-227" fmla="*/ 610552 w 610552"/>
                    <a:gd name="connsiteY5-228" fmla="*/ 302019 h 302019"/>
                    <a:gd name="connsiteX0-229" fmla="*/ 0 w 635952"/>
                    <a:gd name="connsiteY0-230" fmla="*/ 1029 h 261388"/>
                    <a:gd name="connsiteX1-231" fmla="*/ 144304 w 635952"/>
                    <a:gd name="connsiteY1-232" fmla="*/ 15792 h 261388"/>
                    <a:gd name="connsiteX2-233" fmla="*/ 231933 w 635952"/>
                    <a:gd name="connsiteY2-234" fmla="*/ 84848 h 261388"/>
                    <a:gd name="connsiteX3-235" fmla="*/ 311468 w 635952"/>
                    <a:gd name="connsiteY3-236" fmla="*/ 169621 h 261388"/>
                    <a:gd name="connsiteX4-237" fmla="*/ 423863 w 635952"/>
                    <a:gd name="connsiteY4-238" fmla="*/ 255347 h 261388"/>
                    <a:gd name="connsiteX5-239" fmla="*/ 635952 w 635952"/>
                    <a:gd name="connsiteY5-240" fmla="*/ 254394 h 261388"/>
                    <a:gd name="connsiteX0-241" fmla="*/ 0 w 423863"/>
                    <a:gd name="connsiteY0-242" fmla="*/ 1029 h 255347"/>
                    <a:gd name="connsiteX1-243" fmla="*/ 144304 w 423863"/>
                    <a:gd name="connsiteY1-244" fmla="*/ 15792 h 255347"/>
                    <a:gd name="connsiteX2-245" fmla="*/ 231933 w 423863"/>
                    <a:gd name="connsiteY2-246" fmla="*/ 84848 h 255347"/>
                    <a:gd name="connsiteX3-247" fmla="*/ 311468 w 423863"/>
                    <a:gd name="connsiteY3-248" fmla="*/ 169621 h 255347"/>
                    <a:gd name="connsiteX4-249" fmla="*/ 423863 w 423863"/>
                    <a:gd name="connsiteY4-250" fmla="*/ 255347 h 255347"/>
                    <a:gd name="connsiteX0-251" fmla="*/ 0 w 311468"/>
                    <a:gd name="connsiteY0-252" fmla="*/ 1029 h 169621"/>
                    <a:gd name="connsiteX1-253" fmla="*/ 144304 w 311468"/>
                    <a:gd name="connsiteY1-254" fmla="*/ 15792 h 169621"/>
                    <a:gd name="connsiteX2-255" fmla="*/ 231933 w 311468"/>
                    <a:gd name="connsiteY2-256" fmla="*/ 84848 h 169621"/>
                    <a:gd name="connsiteX3-257" fmla="*/ 311468 w 311468"/>
                    <a:gd name="connsiteY3-258" fmla="*/ 169621 h 169621"/>
                    <a:gd name="connsiteX0-259" fmla="*/ 0 w 311468"/>
                    <a:gd name="connsiteY0-260" fmla="*/ 1029 h 169621"/>
                    <a:gd name="connsiteX1-261" fmla="*/ 144304 w 311468"/>
                    <a:gd name="connsiteY1-262" fmla="*/ 15792 h 169621"/>
                    <a:gd name="connsiteX2-263" fmla="*/ 231933 w 311468"/>
                    <a:gd name="connsiteY2-264" fmla="*/ 84848 h 169621"/>
                    <a:gd name="connsiteX3-265" fmla="*/ 311468 w 311468"/>
                    <a:gd name="connsiteY3-266" fmla="*/ 169621 h 169621"/>
                    <a:gd name="connsiteX0-267" fmla="*/ 0 w 311468"/>
                    <a:gd name="connsiteY0-268" fmla="*/ 746 h 169338"/>
                    <a:gd name="connsiteX1-269" fmla="*/ 137954 w 311468"/>
                    <a:gd name="connsiteY1-270" fmla="*/ 18684 h 169338"/>
                    <a:gd name="connsiteX2-271" fmla="*/ 231933 w 311468"/>
                    <a:gd name="connsiteY2-272" fmla="*/ 84565 h 169338"/>
                    <a:gd name="connsiteX3-273" fmla="*/ 311468 w 311468"/>
                    <a:gd name="connsiteY3-274" fmla="*/ 169338 h 169338"/>
                    <a:gd name="connsiteX0-275" fmla="*/ 0 w 311468"/>
                    <a:gd name="connsiteY0-276" fmla="*/ 694 h 169286"/>
                    <a:gd name="connsiteX1-277" fmla="*/ 137954 w 311468"/>
                    <a:gd name="connsiteY1-278" fmla="*/ 18632 h 169286"/>
                    <a:gd name="connsiteX2-279" fmla="*/ 244509 w 311468"/>
                    <a:gd name="connsiteY2-280" fmla="*/ 79243 h 169286"/>
                    <a:gd name="connsiteX3-281" fmla="*/ 311468 w 311468"/>
                    <a:gd name="connsiteY3-282" fmla="*/ 169286 h 169286"/>
                    <a:gd name="connsiteX0-283" fmla="*/ 0 w 303084"/>
                    <a:gd name="connsiteY0-284" fmla="*/ 694 h 166124"/>
                    <a:gd name="connsiteX1-285" fmla="*/ 137954 w 303084"/>
                    <a:gd name="connsiteY1-286" fmla="*/ 18632 h 166124"/>
                    <a:gd name="connsiteX2-287" fmla="*/ 244509 w 303084"/>
                    <a:gd name="connsiteY2-288" fmla="*/ 79243 h 166124"/>
                    <a:gd name="connsiteX3-289" fmla="*/ 303084 w 303084"/>
                    <a:gd name="connsiteY3-290" fmla="*/ 166124 h 166124"/>
                    <a:gd name="connsiteX0-291" fmla="*/ 0 w 303084"/>
                    <a:gd name="connsiteY0-292" fmla="*/ 694 h 166124"/>
                    <a:gd name="connsiteX1-293" fmla="*/ 137954 w 303084"/>
                    <a:gd name="connsiteY1-294" fmla="*/ 18632 h 166124"/>
                    <a:gd name="connsiteX2-295" fmla="*/ 244509 w 303084"/>
                    <a:gd name="connsiteY2-296" fmla="*/ 79243 h 166124"/>
                    <a:gd name="connsiteX3-297" fmla="*/ 303084 w 303084"/>
                    <a:gd name="connsiteY3-298" fmla="*/ 166124 h 166124"/>
                    <a:gd name="connsiteX0-299" fmla="*/ 0 w 303084"/>
                    <a:gd name="connsiteY0-300" fmla="*/ 694 h 166124"/>
                    <a:gd name="connsiteX1-301" fmla="*/ 137954 w 303084"/>
                    <a:gd name="connsiteY1-302" fmla="*/ 18632 h 166124"/>
                    <a:gd name="connsiteX2-303" fmla="*/ 244509 w 303084"/>
                    <a:gd name="connsiteY2-304" fmla="*/ 79243 h 166124"/>
                    <a:gd name="connsiteX3-305" fmla="*/ 303084 w 303084"/>
                    <a:gd name="connsiteY3-306" fmla="*/ 166124 h 166124"/>
                    <a:gd name="connsiteX0-307" fmla="*/ 0 w 303084"/>
                    <a:gd name="connsiteY0-308" fmla="*/ 1007 h 166437"/>
                    <a:gd name="connsiteX1-309" fmla="*/ 157069 w 303084"/>
                    <a:gd name="connsiteY1-310" fmla="*/ 15151 h 166437"/>
                    <a:gd name="connsiteX2-311" fmla="*/ 244509 w 303084"/>
                    <a:gd name="connsiteY2-312" fmla="*/ 79556 h 166437"/>
                    <a:gd name="connsiteX3-313" fmla="*/ 303084 w 303084"/>
                    <a:gd name="connsiteY3-314" fmla="*/ 166437 h 166437"/>
                    <a:gd name="connsiteX0-315" fmla="*/ 0 w 303084"/>
                    <a:gd name="connsiteY0-316" fmla="*/ 1007 h 166437"/>
                    <a:gd name="connsiteX1-317" fmla="*/ 157069 w 303084"/>
                    <a:gd name="connsiteY1-318" fmla="*/ 15151 h 166437"/>
                    <a:gd name="connsiteX2-319" fmla="*/ 244509 w 303084"/>
                    <a:gd name="connsiteY2-320" fmla="*/ 79556 h 166437"/>
                    <a:gd name="connsiteX3-321" fmla="*/ 303084 w 303084"/>
                    <a:gd name="connsiteY3-322" fmla="*/ 166437 h 166437"/>
                    <a:gd name="connsiteX0-323" fmla="*/ 0 w 303084"/>
                    <a:gd name="connsiteY0-324" fmla="*/ 965 h 166395"/>
                    <a:gd name="connsiteX1-325" fmla="*/ 157069 w 303084"/>
                    <a:gd name="connsiteY1-326" fmla="*/ 15109 h 166395"/>
                    <a:gd name="connsiteX2-327" fmla="*/ 248533 w 303084"/>
                    <a:gd name="connsiteY2-328" fmla="*/ 76985 h 166395"/>
                    <a:gd name="connsiteX3-329" fmla="*/ 303084 w 303084"/>
                    <a:gd name="connsiteY3-330" fmla="*/ 166395 h 166395"/>
                    <a:gd name="connsiteX0-331" fmla="*/ 0 w 303084"/>
                    <a:gd name="connsiteY0-332" fmla="*/ 965 h 166395"/>
                    <a:gd name="connsiteX1-333" fmla="*/ 157069 w 303084"/>
                    <a:gd name="connsiteY1-334" fmla="*/ 15109 h 166395"/>
                    <a:gd name="connsiteX2-335" fmla="*/ 248533 w 303084"/>
                    <a:gd name="connsiteY2-336" fmla="*/ 76985 h 166395"/>
                    <a:gd name="connsiteX3-337" fmla="*/ 303084 w 303084"/>
                    <a:gd name="connsiteY3-338" fmla="*/ 166395 h 166395"/>
                    <a:gd name="connsiteX0-339" fmla="*/ 0 w 303084"/>
                    <a:gd name="connsiteY0-340" fmla="*/ 965 h 166395"/>
                    <a:gd name="connsiteX1-341" fmla="*/ 157069 w 303084"/>
                    <a:gd name="connsiteY1-342" fmla="*/ 15109 h 166395"/>
                    <a:gd name="connsiteX2-343" fmla="*/ 248533 w 303084"/>
                    <a:gd name="connsiteY2-344" fmla="*/ 76985 h 166395"/>
                    <a:gd name="connsiteX3-345" fmla="*/ 303084 w 303084"/>
                    <a:gd name="connsiteY3-346" fmla="*/ 166395 h 166395"/>
                    <a:gd name="connsiteX0-347" fmla="*/ 0 w 303084"/>
                    <a:gd name="connsiteY0-348" fmla="*/ 965 h 166395"/>
                    <a:gd name="connsiteX1-349" fmla="*/ 157069 w 303084"/>
                    <a:gd name="connsiteY1-350" fmla="*/ 15109 h 166395"/>
                    <a:gd name="connsiteX2-351" fmla="*/ 248533 w 303084"/>
                    <a:gd name="connsiteY2-352" fmla="*/ 76985 h 166395"/>
                    <a:gd name="connsiteX3-353" fmla="*/ 303084 w 303084"/>
                    <a:gd name="connsiteY3-354" fmla="*/ 166395 h 166395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03084" h="166395">
                      <a:moveTo>
                        <a:pt x="0" y="965"/>
                      </a:moveTo>
                      <a:cubicBezTo>
                        <a:pt x="48260" y="-2210"/>
                        <a:pt x="115647" y="2439"/>
                        <a:pt x="157069" y="15109"/>
                      </a:cubicBezTo>
                      <a:cubicBezTo>
                        <a:pt x="198491" y="27779"/>
                        <a:pt x="220620" y="44288"/>
                        <a:pt x="248533" y="76985"/>
                      </a:cubicBezTo>
                      <a:cubicBezTo>
                        <a:pt x="276446" y="109682"/>
                        <a:pt x="283672" y="126384"/>
                        <a:pt x="303084" y="166395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  <a:headEnd type="none" w="med" len="med"/>
                  <a:tailEnd type="arrow" w="lg" len="lg"/>
                </a:ln>
                <a:effectLst/>
                <a:scene3d>
                  <a:camera prst="orthographicFront"/>
                  <a:lightRig rig="threePt" dir="t">
                    <a:rot lat="0" lon="0" rev="1800000"/>
                  </a:lightRig>
                </a:scene3d>
                <a:sp3d contourW="12700">
                  <a:bevelT prst="artDeco"/>
                  <a:contourClr>
                    <a:srgbClr val="4472C4"/>
                  </a:contourClr>
                </a:sp3d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 rot="10800000">
                  <a:off x="3663358" y="5080835"/>
                  <a:ext cx="357121" cy="623759"/>
                </a:xfrm>
                <a:custGeom>
                  <a:avLst/>
                  <a:gdLst>
                    <a:gd name="connsiteX0" fmla="*/ 0 w 647700"/>
                    <a:gd name="connsiteY0" fmla="*/ 2732 h 277052"/>
                    <a:gd name="connsiteX1" fmla="*/ 137160 w 647700"/>
                    <a:gd name="connsiteY1" fmla="*/ 10352 h 277052"/>
                    <a:gd name="connsiteX2" fmla="*/ 243840 w 647700"/>
                    <a:gd name="connsiteY2" fmla="*/ 86552 h 277052"/>
                    <a:gd name="connsiteX3" fmla="*/ 335280 w 647700"/>
                    <a:gd name="connsiteY3" fmla="*/ 185612 h 277052"/>
                    <a:gd name="connsiteX4" fmla="*/ 457200 w 647700"/>
                    <a:gd name="connsiteY4" fmla="*/ 261812 h 277052"/>
                    <a:gd name="connsiteX5" fmla="*/ 647700 w 647700"/>
                    <a:gd name="connsiteY5" fmla="*/ 277052 h 277052"/>
                    <a:gd name="connsiteX0-1" fmla="*/ 0 w 662940"/>
                    <a:gd name="connsiteY0-2" fmla="*/ 2732 h 284672"/>
                    <a:gd name="connsiteX1-3" fmla="*/ 137160 w 662940"/>
                    <a:gd name="connsiteY1-4" fmla="*/ 10352 h 284672"/>
                    <a:gd name="connsiteX2-5" fmla="*/ 243840 w 662940"/>
                    <a:gd name="connsiteY2-6" fmla="*/ 86552 h 284672"/>
                    <a:gd name="connsiteX3-7" fmla="*/ 335280 w 662940"/>
                    <a:gd name="connsiteY3-8" fmla="*/ 185612 h 284672"/>
                    <a:gd name="connsiteX4-9" fmla="*/ 457200 w 662940"/>
                    <a:gd name="connsiteY4-10" fmla="*/ 261812 h 284672"/>
                    <a:gd name="connsiteX5-11" fmla="*/ 662940 w 662940"/>
                    <a:gd name="connsiteY5-12" fmla="*/ 284672 h 284672"/>
                    <a:gd name="connsiteX0-13" fmla="*/ 0 w 601027"/>
                    <a:gd name="connsiteY0-14" fmla="*/ 2732 h 291816"/>
                    <a:gd name="connsiteX1-15" fmla="*/ 137160 w 601027"/>
                    <a:gd name="connsiteY1-16" fmla="*/ 10352 h 291816"/>
                    <a:gd name="connsiteX2-17" fmla="*/ 243840 w 601027"/>
                    <a:gd name="connsiteY2-18" fmla="*/ 86552 h 291816"/>
                    <a:gd name="connsiteX3-19" fmla="*/ 335280 w 601027"/>
                    <a:gd name="connsiteY3-20" fmla="*/ 185612 h 291816"/>
                    <a:gd name="connsiteX4-21" fmla="*/ 457200 w 601027"/>
                    <a:gd name="connsiteY4-22" fmla="*/ 261812 h 291816"/>
                    <a:gd name="connsiteX5-23" fmla="*/ 601027 w 601027"/>
                    <a:gd name="connsiteY5-24" fmla="*/ 291816 h 291816"/>
                    <a:gd name="connsiteX0-25" fmla="*/ 0 w 581977"/>
                    <a:gd name="connsiteY0-26" fmla="*/ 2732 h 291816"/>
                    <a:gd name="connsiteX1-27" fmla="*/ 118110 w 581977"/>
                    <a:gd name="connsiteY1-28" fmla="*/ 10352 h 291816"/>
                    <a:gd name="connsiteX2-29" fmla="*/ 224790 w 581977"/>
                    <a:gd name="connsiteY2-30" fmla="*/ 86552 h 291816"/>
                    <a:gd name="connsiteX3-31" fmla="*/ 316230 w 581977"/>
                    <a:gd name="connsiteY3-32" fmla="*/ 185612 h 291816"/>
                    <a:gd name="connsiteX4-33" fmla="*/ 438150 w 581977"/>
                    <a:gd name="connsiteY4-34" fmla="*/ 261812 h 291816"/>
                    <a:gd name="connsiteX5-35" fmla="*/ 581977 w 581977"/>
                    <a:gd name="connsiteY5-36" fmla="*/ 291816 h 291816"/>
                    <a:gd name="connsiteX0-37" fmla="*/ 0 w 546259"/>
                    <a:gd name="connsiteY0-38" fmla="*/ 1517 h 295363"/>
                    <a:gd name="connsiteX1-39" fmla="*/ 82392 w 546259"/>
                    <a:gd name="connsiteY1-40" fmla="*/ 13899 h 295363"/>
                    <a:gd name="connsiteX2-41" fmla="*/ 189072 w 546259"/>
                    <a:gd name="connsiteY2-42" fmla="*/ 90099 h 295363"/>
                    <a:gd name="connsiteX3-43" fmla="*/ 280512 w 546259"/>
                    <a:gd name="connsiteY3-44" fmla="*/ 189159 h 295363"/>
                    <a:gd name="connsiteX4-45" fmla="*/ 402432 w 546259"/>
                    <a:gd name="connsiteY4-46" fmla="*/ 265359 h 295363"/>
                    <a:gd name="connsiteX5-47" fmla="*/ 546259 w 546259"/>
                    <a:gd name="connsiteY5-48" fmla="*/ 295363 h 295363"/>
                    <a:gd name="connsiteX0-49" fmla="*/ 0 w 510540"/>
                    <a:gd name="connsiteY0-50" fmla="*/ 1517 h 297744"/>
                    <a:gd name="connsiteX1-51" fmla="*/ 82392 w 510540"/>
                    <a:gd name="connsiteY1-52" fmla="*/ 13899 h 297744"/>
                    <a:gd name="connsiteX2-53" fmla="*/ 189072 w 510540"/>
                    <a:gd name="connsiteY2-54" fmla="*/ 90099 h 297744"/>
                    <a:gd name="connsiteX3-55" fmla="*/ 280512 w 510540"/>
                    <a:gd name="connsiteY3-56" fmla="*/ 189159 h 297744"/>
                    <a:gd name="connsiteX4-57" fmla="*/ 402432 w 510540"/>
                    <a:gd name="connsiteY4-58" fmla="*/ 265359 h 297744"/>
                    <a:gd name="connsiteX5-59" fmla="*/ 510540 w 510540"/>
                    <a:gd name="connsiteY5-60" fmla="*/ 297744 h 297744"/>
                    <a:gd name="connsiteX0-61" fmla="*/ 0 w 510540"/>
                    <a:gd name="connsiteY0-62" fmla="*/ 1517 h 297744"/>
                    <a:gd name="connsiteX1-63" fmla="*/ 82392 w 510540"/>
                    <a:gd name="connsiteY1-64" fmla="*/ 13899 h 297744"/>
                    <a:gd name="connsiteX2-65" fmla="*/ 189072 w 510540"/>
                    <a:gd name="connsiteY2-66" fmla="*/ 90099 h 297744"/>
                    <a:gd name="connsiteX3-67" fmla="*/ 280512 w 510540"/>
                    <a:gd name="connsiteY3-68" fmla="*/ 189159 h 297744"/>
                    <a:gd name="connsiteX4-69" fmla="*/ 388144 w 510540"/>
                    <a:gd name="connsiteY4-70" fmla="*/ 260597 h 297744"/>
                    <a:gd name="connsiteX5-71" fmla="*/ 510540 w 510540"/>
                    <a:gd name="connsiteY5-72" fmla="*/ 297744 h 297744"/>
                    <a:gd name="connsiteX0-73" fmla="*/ 0 w 510540"/>
                    <a:gd name="connsiteY0-74" fmla="*/ 1517 h 297744"/>
                    <a:gd name="connsiteX1-75" fmla="*/ 82392 w 510540"/>
                    <a:gd name="connsiteY1-76" fmla="*/ 13899 h 297744"/>
                    <a:gd name="connsiteX2-77" fmla="*/ 189072 w 510540"/>
                    <a:gd name="connsiteY2-78" fmla="*/ 90099 h 297744"/>
                    <a:gd name="connsiteX3-79" fmla="*/ 280512 w 510540"/>
                    <a:gd name="connsiteY3-80" fmla="*/ 189159 h 297744"/>
                    <a:gd name="connsiteX4-81" fmla="*/ 388144 w 510540"/>
                    <a:gd name="connsiteY4-82" fmla="*/ 260597 h 297744"/>
                    <a:gd name="connsiteX5-83" fmla="*/ 510540 w 510540"/>
                    <a:gd name="connsiteY5-84" fmla="*/ 297744 h 297744"/>
                    <a:gd name="connsiteX0-85" fmla="*/ 0 w 510540"/>
                    <a:gd name="connsiteY0-86" fmla="*/ 1517 h 297744"/>
                    <a:gd name="connsiteX1-87" fmla="*/ 82392 w 510540"/>
                    <a:gd name="connsiteY1-88" fmla="*/ 13899 h 297744"/>
                    <a:gd name="connsiteX2-89" fmla="*/ 189072 w 510540"/>
                    <a:gd name="connsiteY2-90" fmla="*/ 90099 h 297744"/>
                    <a:gd name="connsiteX3-91" fmla="*/ 280512 w 510540"/>
                    <a:gd name="connsiteY3-92" fmla="*/ 189159 h 297744"/>
                    <a:gd name="connsiteX4-93" fmla="*/ 388144 w 510540"/>
                    <a:gd name="connsiteY4-94" fmla="*/ 260597 h 297744"/>
                    <a:gd name="connsiteX5-95" fmla="*/ 510540 w 510540"/>
                    <a:gd name="connsiteY5-96" fmla="*/ 297744 h 297744"/>
                    <a:gd name="connsiteX0-97" fmla="*/ 0 w 510540"/>
                    <a:gd name="connsiteY0-98" fmla="*/ 1517 h 297744"/>
                    <a:gd name="connsiteX1-99" fmla="*/ 82392 w 510540"/>
                    <a:gd name="connsiteY1-100" fmla="*/ 13899 h 297744"/>
                    <a:gd name="connsiteX2-101" fmla="*/ 189072 w 510540"/>
                    <a:gd name="connsiteY2-102" fmla="*/ 90099 h 297744"/>
                    <a:gd name="connsiteX3-103" fmla="*/ 263843 w 510540"/>
                    <a:gd name="connsiteY3-104" fmla="*/ 167728 h 297744"/>
                    <a:gd name="connsiteX4-105" fmla="*/ 388144 w 510540"/>
                    <a:gd name="connsiteY4-106" fmla="*/ 260597 h 297744"/>
                    <a:gd name="connsiteX5-107" fmla="*/ 510540 w 510540"/>
                    <a:gd name="connsiteY5-108" fmla="*/ 297744 h 297744"/>
                    <a:gd name="connsiteX0-109" fmla="*/ 0 w 510540"/>
                    <a:gd name="connsiteY0-110" fmla="*/ 1591 h 297818"/>
                    <a:gd name="connsiteX1-111" fmla="*/ 82392 w 510540"/>
                    <a:gd name="connsiteY1-112" fmla="*/ 13973 h 297818"/>
                    <a:gd name="connsiteX2-113" fmla="*/ 181928 w 510540"/>
                    <a:gd name="connsiteY2-114" fmla="*/ 92554 h 297818"/>
                    <a:gd name="connsiteX3-115" fmla="*/ 263843 w 510540"/>
                    <a:gd name="connsiteY3-116" fmla="*/ 167802 h 297818"/>
                    <a:gd name="connsiteX4-117" fmla="*/ 388144 w 510540"/>
                    <a:gd name="connsiteY4-118" fmla="*/ 260671 h 297818"/>
                    <a:gd name="connsiteX5-119" fmla="*/ 510540 w 510540"/>
                    <a:gd name="connsiteY5-120" fmla="*/ 297818 h 297818"/>
                    <a:gd name="connsiteX0-121" fmla="*/ 0 w 510540"/>
                    <a:gd name="connsiteY0-122" fmla="*/ 1591 h 297818"/>
                    <a:gd name="connsiteX1-123" fmla="*/ 82392 w 510540"/>
                    <a:gd name="connsiteY1-124" fmla="*/ 13973 h 297818"/>
                    <a:gd name="connsiteX2-125" fmla="*/ 181928 w 510540"/>
                    <a:gd name="connsiteY2-126" fmla="*/ 92554 h 297818"/>
                    <a:gd name="connsiteX3-127" fmla="*/ 263843 w 510540"/>
                    <a:gd name="connsiteY3-128" fmla="*/ 167802 h 297818"/>
                    <a:gd name="connsiteX4-129" fmla="*/ 361951 w 510540"/>
                    <a:gd name="connsiteY4-130" fmla="*/ 246384 h 297818"/>
                    <a:gd name="connsiteX5-131" fmla="*/ 510540 w 510540"/>
                    <a:gd name="connsiteY5-132" fmla="*/ 297818 h 297818"/>
                    <a:gd name="connsiteX0-133" fmla="*/ 0 w 510540"/>
                    <a:gd name="connsiteY0-134" fmla="*/ 1591 h 297818"/>
                    <a:gd name="connsiteX1-135" fmla="*/ 82392 w 510540"/>
                    <a:gd name="connsiteY1-136" fmla="*/ 13973 h 297818"/>
                    <a:gd name="connsiteX2-137" fmla="*/ 181928 w 510540"/>
                    <a:gd name="connsiteY2-138" fmla="*/ 92554 h 297818"/>
                    <a:gd name="connsiteX3-139" fmla="*/ 263843 w 510540"/>
                    <a:gd name="connsiteY3-140" fmla="*/ 167802 h 297818"/>
                    <a:gd name="connsiteX4-141" fmla="*/ 361951 w 510540"/>
                    <a:gd name="connsiteY4-142" fmla="*/ 246384 h 297818"/>
                    <a:gd name="connsiteX5-143" fmla="*/ 510540 w 510540"/>
                    <a:gd name="connsiteY5-144" fmla="*/ 297818 h 297818"/>
                    <a:gd name="connsiteX0-145" fmla="*/ 0 w 572452"/>
                    <a:gd name="connsiteY0-146" fmla="*/ 1221 h 299829"/>
                    <a:gd name="connsiteX1-147" fmla="*/ 144304 w 572452"/>
                    <a:gd name="connsiteY1-148" fmla="*/ 15984 h 299829"/>
                    <a:gd name="connsiteX2-149" fmla="*/ 243840 w 572452"/>
                    <a:gd name="connsiteY2-150" fmla="*/ 94565 h 299829"/>
                    <a:gd name="connsiteX3-151" fmla="*/ 325755 w 572452"/>
                    <a:gd name="connsiteY3-152" fmla="*/ 169813 h 299829"/>
                    <a:gd name="connsiteX4-153" fmla="*/ 423863 w 572452"/>
                    <a:gd name="connsiteY4-154" fmla="*/ 248395 h 299829"/>
                    <a:gd name="connsiteX5-155" fmla="*/ 572452 w 572452"/>
                    <a:gd name="connsiteY5-156" fmla="*/ 299829 h 299829"/>
                    <a:gd name="connsiteX0-157" fmla="*/ 0 w 610552"/>
                    <a:gd name="connsiteY0-158" fmla="*/ 1221 h 302211"/>
                    <a:gd name="connsiteX1-159" fmla="*/ 144304 w 610552"/>
                    <a:gd name="connsiteY1-160" fmla="*/ 15984 h 302211"/>
                    <a:gd name="connsiteX2-161" fmla="*/ 243840 w 610552"/>
                    <a:gd name="connsiteY2-162" fmla="*/ 94565 h 302211"/>
                    <a:gd name="connsiteX3-163" fmla="*/ 325755 w 610552"/>
                    <a:gd name="connsiteY3-164" fmla="*/ 169813 h 302211"/>
                    <a:gd name="connsiteX4-165" fmla="*/ 423863 w 610552"/>
                    <a:gd name="connsiteY4-166" fmla="*/ 248395 h 302211"/>
                    <a:gd name="connsiteX5-167" fmla="*/ 610552 w 610552"/>
                    <a:gd name="connsiteY5-168" fmla="*/ 302211 h 302211"/>
                    <a:gd name="connsiteX0-169" fmla="*/ 0 w 610552"/>
                    <a:gd name="connsiteY0-170" fmla="*/ 1029 h 302019"/>
                    <a:gd name="connsiteX1-171" fmla="*/ 144304 w 610552"/>
                    <a:gd name="connsiteY1-172" fmla="*/ 15792 h 302019"/>
                    <a:gd name="connsiteX2-173" fmla="*/ 231933 w 610552"/>
                    <a:gd name="connsiteY2-174" fmla="*/ 84848 h 302019"/>
                    <a:gd name="connsiteX3-175" fmla="*/ 325755 w 610552"/>
                    <a:gd name="connsiteY3-176" fmla="*/ 169621 h 302019"/>
                    <a:gd name="connsiteX4-177" fmla="*/ 423863 w 610552"/>
                    <a:gd name="connsiteY4-178" fmla="*/ 248203 h 302019"/>
                    <a:gd name="connsiteX5-179" fmla="*/ 610552 w 610552"/>
                    <a:gd name="connsiteY5-180" fmla="*/ 302019 h 302019"/>
                    <a:gd name="connsiteX0-181" fmla="*/ 0 w 610552"/>
                    <a:gd name="connsiteY0-182" fmla="*/ 1029 h 302019"/>
                    <a:gd name="connsiteX1-183" fmla="*/ 144304 w 610552"/>
                    <a:gd name="connsiteY1-184" fmla="*/ 15792 h 302019"/>
                    <a:gd name="connsiteX2-185" fmla="*/ 231933 w 610552"/>
                    <a:gd name="connsiteY2-186" fmla="*/ 84848 h 302019"/>
                    <a:gd name="connsiteX3-187" fmla="*/ 318612 w 610552"/>
                    <a:gd name="connsiteY3-188" fmla="*/ 164859 h 302019"/>
                    <a:gd name="connsiteX4-189" fmla="*/ 423863 w 610552"/>
                    <a:gd name="connsiteY4-190" fmla="*/ 248203 h 302019"/>
                    <a:gd name="connsiteX5-191" fmla="*/ 610552 w 610552"/>
                    <a:gd name="connsiteY5-192" fmla="*/ 302019 h 302019"/>
                    <a:gd name="connsiteX0-193" fmla="*/ 0 w 610552"/>
                    <a:gd name="connsiteY0-194" fmla="*/ 1029 h 302019"/>
                    <a:gd name="connsiteX1-195" fmla="*/ 144304 w 610552"/>
                    <a:gd name="connsiteY1-196" fmla="*/ 15792 h 302019"/>
                    <a:gd name="connsiteX2-197" fmla="*/ 231933 w 610552"/>
                    <a:gd name="connsiteY2-198" fmla="*/ 84848 h 302019"/>
                    <a:gd name="connsiteX3-199" fmla="*/ 318612 w 610552"/>
                    <a:gd name="connsiteY3-200" fmla="*/ 164859 h 302019"/>
                    <a:gd name="connsiteX4-201" fmla="*/ 423863 w 610552"/>
                    <a:gd name="connsiteY4-202" fmla="*/ 248203 h 302019"/>
                    <a:gd name="connsiteX5-203" fmla="*/ 610552 w 610552"/>
                    <a:gd name="connsiteY5-204" fmla="*/ 302019 h 302019"/>
                    <a:gd name="connsiteX0-205" fmla="*/ 0 w 610552"/>
                    <a:gd name="connsiteY0-206" fmla="*/ 1029 h 302019"/>
                    <a:gd name="connsiteX1-207" fmla="*/ 144304 w 610552"/>
                    <a:gd name="connsiteY1-208" fmla="*/ 15792 h 302019"/>
                    <a:gd name="connsiteX2-209" fmla="*/ 231933 w 610552"/>
                    <a:gd name="connsiteY2-210" fmla="*/ 84848 h 302019"/>
                    <a:gd name="connsiteX3-211" fmla="*/ 311468 w 610552"/>
                    <a:gd name="connsiteY3-212" fmla="*/ 169621 h 302019"/>
                    <a:gd name="connsiteX4-213" fmla="*/ 423863 w 610552"/>
                    <a:gd name="connsiteY4-214" fmla="*/ 248203 h 302019"/>
                    <a:gd name="connsiteX5-215" fmla="*/ 610552 w 610552"/>
                    <a:gd name="connsiteY5-216" fmla="*/ 302019 h 302019"/>
                    <a:gd name="connsiteX0-217" fmla="*/ 0 w 610552"/>
                    <a:gd name="connsiteY0-218" fmla="*/ 1029 h 302019"/>
                    <a:gd name="connsiteX1-219" fmla="*/ 144304 w 610552"/>
                    <a:gd name="connsiteY1-220" fmla="*/ 15792 h 302019"/>
                    <a:gd name="connsiteX2-221" fmla="*/ 231933 w 610552"/>
                    <a:gd name="connsiteY2-222" fmla="*/ 84848 h 302019"/>
                    <a:gd name="connsiteX3-223" fmla="*/ 311468 w 610552"/>
                    <a:gd name="connsiteY3-224" fmla="*/ 169621 h 302019"/>
                    <a:gd name="connsiteX4-225" fmla="*/ 423863 w 610552"/>
                    <a:gd name="connsiteY4-226" fmla="*/ 255347 h 302019"/>
                    <a:gd name="connsiteX5-227" fmla="*/ 610552 w 610552"/>
                    <a:gd name="connsiteY5-228" fmla="*/ 302019 h 302019"/>
                    <a:gd name="connsiteX0-229" fmla="*/ 0 w 635952"/>
                    <a:gd name="connsiteY0-230" fmla="*/ 1029 h 261388"/>
                    <a:gd name="connsiteX1-231" fmla="*/ 144304 w 635952"/>
                    <a:gd name="connsiteY1-232" fmla="*/ 15792 h 261388"/>
                    <a:gd name="connsiteX2-233" fmla="*/ 231933 w 635952"/>
                    <a:gd name="connsiteY2-234" fmla="*/ 84848 h 261388"/>
                    <a:gd name="connsiteX3-235" fmla="*/ 311468 w 635952"/>
                    <a:gd name="connsiteY3-236" fmla="*/ 169621 h 261388"/>
                    <a:gd name="connsiteX4-237" fmla="*/ 423863 w 635952"/>
                    <a:gd name="connsiteY4-238" fmla="*/ 255347 h 261388"/>
                    <a:gd name="connsiteX5-239" fmla="*/ 635952 w 635952"/>
                    <a:gd name="connsiteY5-240" fmla="*/ 254394 h 261388"/>
                    <a:gd name="connsiteX0-241" fmla="*/ 0 w 423863"/>
                    <a:gd name="connsiteY0-242" fmla="*/ 1029 h 255347"/>
                    <a:gd name="connsiteX1-243" fmla="*/ 144304 w 423863"/>
                    <a:gd name="connsiteY1-244" fmla="*/ 15792 h 255347"/>
                    <a:gd name="connsiteX2-245" fmla="*/ 231933 w 423863"/>
                    <a:gd name="connsiteY2-246" fmla="*/ 84848 h 255347"/>
                    <a:gd name="connsiteX3-247" fmla="*/ 311468 w 423863"/>
                    <a:gd name="connsiteY3-248" fmla="*/ 169621 h 255347"/>
                    <a:gd name="connsiteX4-249" fmla="*/ 423863 w 423863"/>
                    <a:gd name="connsiteY4-250" fmla="*/ 255347 h 255347"/>
                    <a:gd name="connsiteX0-251" fmla="*/ 0 w 311468"/>
                    <a:gd name="connsiteY0-252" fmla="*/ 1029 h 169621"/>
                    <a:gd name="connsiteX1-253" fmla="*/ 144304 w 311468"/>
                    <a:gd name="connsiteY1-254" fmla="*/ 15792 h 169621"/>
                    <a:gd name="connsiteX2-255" fmla="*/ 231933 w 311468"/>
                    <a:gd name="connsiteY2-256" fmla="*/ 84848 h 169621"/>
                    <a:gd name="connsiteX3-257" fmla="*/ 311468 w 311468"/>
                    <a:gd name="connsiteY3-258" fmla="*/ 169621 h 169621"/>
                    <a:gd name="connsiteX0-259" fmla="*/ 0 w 311468"/>
                    <a:gd name="connsiteY0-260" fmla="*/ 1029 h 169621"/>
                    <a:gd name="connsiteX1-261" fmla="*/ 144304 w 311468"/>
                    <a:gd name="connsiteY1-262" fmla="*/ 15792 h 169621"/>
                    <a:gd name="connsiteX2-263" fmla="*/ 231933 w 311468"/>
                    <a:gd name="connsiteY2-264" fmla="*/ 84848 h 169621"/>
                    <a:gd name="connsiteX3-265" fmla="*/ 311468 w 311468"/>
                    <a:gd name="connsiteY3-266" fmla="*/ 169621 h 169621"/>
                    <a:gd name="connsiteX0-267" fmla="*/ 0 w 311468"/>
                    <a:gd name="connsiteY0-268" fmla="*/ 746 h 169338"/>
                    <a:gd name="connsiteX1-269" fmla="*/ 137954 w 311468"/>
                    <a:gd name="connsiteY1-270" fmla="*/ 18684 h 169338"/>
                    <a:gd name="connsiteX2-271" fmla="*/ 231933 w 311468"/>
                    <a:gd name="connsiteY2-272" fmla="*/ 84565 h 169338"/>
                    <a:gd name="connsiteX3-273" fmla="*/ 311468 w 311468"/>
                    <a:gd name="connsiteY3-274" fmla="*/ 169338 h 169338"/>
                    <a:gd name="connsiteX0-275" fmla="*/ 0 w 281478"/>
                    <a:gd name="connsiteY0-276" fmla="*/ 654 h 171079"/>
                    <a:gd name="connsiteX1-277" fmla="*/ 107964 w 281478"/>
                    <a:gd name="connsiteY1-278" fmla="*/ 20425 h 171079"/>
                    <a:gd name="connsiteX2-279" fmla="*/ 201943 w 281478"/>
                    <a:gd name="connsiteY2-280" fmla="*/ 86306 h 171079"/>
                    <a:gd name="connsiteX3-281" fmla="*/ 281478 w 281478"/>
                    <a:gd name="connsiteY3-282" fmla="*/ 171079 h 171079"/>
                    <a:gd name="connsiteX0-283" fmla="*/ 0 w 281478"/>
                    <a:gd name="connsiteY0-284" fmla="*/ 720 h 171145"/>
                    <a:gd name="connsiteX1-285" fmla="*/ 107964 w 281478"/>
                    <a:gd name="connsiteY1-286" fmla="*/ 20491 h 171145"/>
                    <a:gd name="connsiteX2-287" fmla="*/ 208607 w 281478"/>
                    <a:gd name="connsiteY2-288" fmla="*/ 93706 h 171145"/>
                    <a:gd name="connsiteX3-289" fmla="*/ 281478 w 281478"/>
                    <a:gd name="connsiteY3-290" fmla="*/ 171145 h 171145"/>
                    <a:gd name="connsiteX0-291" fmla="*/ 0 w 281478"/>
                    <a:gd name="connsiteY0-292" fmla="*/ 483 h 170908"/>
                    <a:gd name="connsiteX1-293" fmla="*/ 121293 w 281478"/>
                    <a:gd name="connsiteY1-294" fmla="*/ 25755 h 170908"/>
                    <a:gd name="connsiteX2-295" fmla="*/ 208607 w 281478"/>
                    <a:gd name="connsiteY2-296" fmla="*/ 93469 h 170908"/>
                    <a:gd name="connsiteX3-297" fmla="*/ 281478 w 281478"/>
                    <a:gd name="connsiteY3-298" fmla="*/ 170908 h 170908"/>
                    <a:gd name="connsiteX0-299" fmla="*/ 0 w 268149"/>
                    <a:gd name="connsiteY0-300" fmla="*/ 483 h 170908"/>
                    <a:gd name="connsiteX1-301" fmla="*/ 107964 w 268149"/>
                    <a:gd name="connsiteY1-302" fmla="*/ 25755 h 170908"/>
                    <a:gd name="connsiteX2-303" fmla="*/ 195278 w 268149"/>
                    <a:gd name="connsiteY2-304" fmla="*/ 93469 h 170908"/>
                    <a:gd name="connsiteX3-305" fmla="*/ 268149 w 268149"/>
                    <a:gd name="connsiteY3-306" fmla="*/ 170908 h 170908"/>
                    <a:gd name="connsiteX0-307" fmla="*/ 0 w 264817"/>
                    <a:gd name="connsiteY0-308" fmla="*/ 483 h 165407"/>
                    <a:gd name="connsiteX1-309" fmla="*/ 107964 w 264817"/>
                    <a:gd name="connsiteY1-310" fmla="*/ 25755 h 165407"/>
                    <a:gd name="connsiteX2-311" fmla="*/ 195278 w 264817"/>
                    <a:gd name="connsiteY2-312" fmla="*/ 93469 h 165407"/>
                    <a:gd name="connsiteX3-313" fmla="*/ 264817 w 264817"/>
                    <a:gd name="connsiteY3-314" fmla="*/ 165407 h 165407"/>
                    <a:gd name="connsiteX0-315" fmla="*/ 0 w 264817"/>
                    <a:gd name="connsiteY0-316" fmla="*/ 498 h 165422"/>
                    <a:gd name="connsiteX1-317" fmla="*/ 107964 w 264817"/>
                    <a:gd name="connsiteY1-318" fmla="*/ 25770 h 165422"/>
                    <a:gd name="connsiteX2-319" fmla="*/ 190952 w 264817"/>
                    <a:gd name="connsiteY2-320" fmla="*/ 96752 h 165422"/>
                    <a:gd name="connsiteX3-321" fmla="*/ 264817 w 264817"/>
                    <a:gd name="connsiteY3-322" fmla="*/ 165422 h 165422"/>
                    <a:gd name="connsiteX0-323" fmla="*/ 0 w 264817"/>
                    <a:gd name="connsiteY0-324" fmla="*/ 307 h 165231"/>
                    <a:gd name="connsiteX1-325" fmla="*/ 103638 w 264817"/>
                    <a:gd name="connsiteY1-326" fmla="*/ 35382 h 165231"/>
                    <a:gd name="connsiteX2-327" fmla="*/ 190952 w 264817"/>
                    <a:gd name="connsiteY2-328" fmla="*/ 96561 h 165231"/>
                    <a:gd name="connsiteX3-329" fmla="*/ 264817 w 264817"/>
                    <a:gd name="connsiteY3-330" fmla="*/ 165231 h 165231"/>
                    <a:gd name="connsiteX0-331" fmla="*/ 0 w 264817"/>
                    <a:gd name="connsiteY0-332" fmla="*/ 370 h 165294"/>
                    <a:gd name="connsiteX1-333" fmla="*/ 103638 w 264817"/>
                    <a:gd name="connsiteY1-334" fmla="*/ 31088 h 165294"/>
                    <a:gd name="connsiteX2-335" fmla="*/ 190952 w 264817"/>
                    <a:gd name="connsiteY2-336" fmla="*/ 96624 h 165294"/>
                    <a:gd name="connsiteX3-337" fmla="*/ 264817 w 264817"/>
                    <a:gd name="connsiteY3-338" fmla="*/ 165294 h 165294"/>
                    <a:gd name="connsiteX0-339" fmla="*/ 0 w 247513"/>
                    <a:gd name="connsiteY0-340" fmla="*/ 293 h 171752"/>
                    <a:gd name="connsiteX1-341" fmla="*/ 86334 w 247513"/>
                    <a:gd name="connsiteY1-342" fmla="*/ 37546 h 171752"/>
                    <a:gd name="connsiteX2-343" fmla="*/ 173648 w 247513"/>
                    <a:gd name="connsiteY2-344" fmla="*/ 103082 h 171752"/>
                    <a:gd name="connsiteX3-345" fmla="*/ 247513 w 247513"/>
                    <a:gd name="connsiteY3-346" fmla="*/ 171752 h 171752"/>
                    <a:gd name="connsiteX0-347" fmla="*/ 0 w 247513"/>
                    <a:gd name="connsiteY0-348" fmla="*/ 320 h 171779"/>
                    <a:gd name="connsiteX1-349" fmla="*/ 90815 w 247513"/>
                    <a:gd name="connsiteY1-350" fmla="*/ 35294 h 171779"/>
                    <a:gd name="connsiteX2-351" fmla="*/ 173648 w 247513"/>
                    <a:gd name="connsiteY2-352" fmla="*/ 103109 h 171779"/>
                    <a:gd name="connsiteX3-353" fmla="*/ 247513 w 247513"/>
                    <a:gd name="connsiteY3-354" fmla="*/ 171779 h 171779"/>
                    <a:gd name="connsiteX0-355" fmla="*/ 0 w 247513"/>
                    <a:gd name="connsiteY0-356" fmla="*/ 320 h 171779"/>
                    <a:gd name="connsiteX1-357" fmla="*/ 90815 w 247513"/>
                    <a:gd name="connsiteY1-358" fmla="*/ 35294 h 171779"/>
                    <a:gd name="connsiteX2-359" fmla="*/ 173648 w 247513"/>
                    <a:gd name="connsiteY2-360" fmla="*/ 103109 h 171779"/>
                    <a:gd name="connsiteX3-361" fmla="*/ 247513 w 247513"/>
                    <a:gd name="connsiteY3-362" fmla="*/ 171779 h 171779"/>
                    <a:gd name="connsiteX0-363" fmla="*/ 0 w 247513"/>
                    <a:gd name="connsiteY0-364" fmla="*/ 250 h 171709"/>
                    <a:gd name="connsiteX1-365" fmla="*/ 90815 w 247513"/>
                    <a:gd name="connsiteY1-366" fmla="*/ 42063 h 171709"/>
                    <a:gd name="connsiteX2-367" fmla="*/ 173648 w 247513"/>
                    <a:gd name="connsiteY2-368" fmla="*/ 103039 h 171709"/>
                    <a:gd name="connsiteX3-369" fmla="*/ 247513 w 247513"/>
                    <a:gd name="connsiteY3-370" fmla="*/ 171709 h 171709"/>
                    <a:gd name="connsiteX0-371" fmla="*/ 0 w 247513"/>
                    <a:gd name="connsiteY0-372" fmla="*/ 259 h 171718"/>
                    <a:gd name="connsiteX1-373" fmla="*/ 95295 w 247513"/>
                    <a:gd name="connsiteY1-374" fmla="*/ 40932 h 171718"/>
                    <a:gd name="connsiteX2-375" fmla="*/ 173648 w 247513"/>
                    <a:gd name="connsiteY2-376" fmla="*/ 103048 h 171718"/>
                    <a:gd name="connsiteX3-377" fmla="*/ 247513 w 247513"/>
                    <a:gd name="connsiteY3-378" fmla="*/ 171718 h 171718"/>
                    <a:gd name="connsiteX0-379" fmla="*/ 0 w 247513"/>
                    <a:gd name="connsiteY0-380" fmla="*/ 259 h 171718"/>
                    <a:gd name="connsiteX1-381" fmla="*/ 95295 w 247513"/>
                    <a:gd name="connsiteY1-382" fmla="*/ 40932 h 171718"/>
                    <a:gd name="connsiteX2-383" fmla="*/ 173648 w 247513"/>
                    <a:gd name="connsiteY2-384" fmla="*/ 103048 h 171718"/>
                    <a:gd name="connsiteX3-385" fmla="*/ 247513 w 247513"/>
                    <a:gd name="connsiteY3-386" fmla="*/ 171718 h 171718"/>
                    <a:gd name="connsiteX0-387" fmla="*/ 0 w 247513"/>
                    <a:gd name="connsiteY0-388" fmla="*/ 0 h 171459"/>
                    <a:gd name="connsiteX1-389" fmla="*/ 95295 w 247513"/>
                    <a:gd name="connsiteY1-390" fmla="*/ 40673 h 171459"/>
                    <a:gd name="connsiteX2-391" fmla="*/ 173648 w 247513"/>
                    <a:gd name="connsiteY2-392" fmla="*/ 102789 h 171459"/>
                    <a:gd name="connsiteX3-393" fmla="*/ 247513 w 247513"/>
                    <a:gd name="connsiteY3-394" fmla="*/ 171459 h 171459"/>
                    <a:gd name="connsiteX0-395" fmla="*/ 0 w 247513"/>
                    <a:gd name="connsiteY0-396" fmla="*/ 0 h 171459"/>
                    <a:gd name="connsiteX1-397" fmla="*/ 95295 w 247513"/>
                    <a:gd name="connsiteY1-398" fmla="*/ 40673 h 171459"/>
                    <a:gd name="connsiteX2-399" fmla="*/ 173648 w 247513"/>
                    <a:gd name="connsiteY2-400" fmla="*/ 102789 h 171459"/>
                    <a:gd name="connsiteX3-401" fmla="*/ 247513 w 247513"/>
                    <a:gd name="connsiteY3-402" fmla="*/ 171459 h 171459"/>
                    <a:gd name="connsiteX0-403" fmla="*/ 0 w 247513"/>
                    <a:gd name="connsiteY0-404" fmla="*/ 0 h 171459"/>
                    <a:gd name="connsiteX1-405" fmla="*/ 95295 w 247513"/>
                    <a:gd name="connsiteY1-406" fmla="*/ 40673 h 171459"/>
                    <a:gd name="connsiteX2-407" fmla="*/ 173648 w 247513"/>
                    <a:gd name="connsiteY2-408" fmla="*/ 102789 h 171459"/>
                    <a:gd name="connsiteX3-409" fmla="*/ 247513 w 247513"/>
                    <a:gd name="connsiteY3-410" fmla="*/ 171459 h 171459"/>
                    <a:gd name="connsiteX0-411" fmla="*/ 0 w 247513"/>
                    <a:gd name="connsiteY0-412" fmla="*/ 0 h 171459"/>
                    <a:gd name="connsiteX1-413" fmla="*/ 95295 w 247513"/>
                    <a:gd name="connsiteY1-414" fmla="*/ 40673 h 171459"/>
                    <a:gd name="connsiteX2-415" fmla="*/ 172155 w 247513"/>
                    <a:gd name="connsiteY2-416" fmla="*/ 108488 h 171459"/>
                    <a:gd name="connsiteX3-417" fmla="*/ 247513 w 247513"/>
                    <a:gd name="connsiteY3-418" fmla="*/ 171459 h 171459"/>
                    <a:gd name="connsiteX0-419" fmla="*/ 0 w 247513"/>
                    <a:gd name="connsiteY0-420" fmla="*/ 0 h 171459"/>
                    <a:gd name="connsiteX1-421" fmla="*/ 95295 w 247513"/>
                    <a:gd name="connsiteY1-422" fmla="*/ 40673 h 171459"/>
                    <a:gd name="connsiteX2-423" fmla="*/ 172155 w 247513"/>
                    <a:gd name="connsiteY2-424" fmla="*/ 108488 h 171459"/>
                    <a:gd name="connsiteX3-425" fmla="*/ 247513 w 247513"/>
                    <a:gd name="connsiteY3-426" fmla="*/ 171459 h 171459"/>
                    <a:gd name="connsiteX0-427" fmla="*/ 0 w 247513"/>
                    <a:gd name="connsiteY0-428" fmla="*/ 0 h 171459"/>
                    <a:gd name="connsiteX1-429" fmla="*/ 95295 w 247513"/>
                    <a:gd name="connsiteY1-430" fmla="*/ 40673 h 171459"/>
                    <a:gd name="connsiteX2-431" fmla="*/ 172155 w 247513"/>
                    <a:gd name="connsiteY2-432" fmla="*/ 108488 h 171459"/>
                    <a:gd name="connsiteX3-433" fmla="*/ 247513 w 247513"/>
                    <a:gd name="connsiteY3-434" fmla="*/ 171459 h 171459"/>
                    <a:gd name="connsiteX0-435" fmla="*/ 0 w 247513"/>
                    <a:gd name="connsiteY0-436" fmla="*/ 0 h 171459"/>
                    <a:gd name="connsiteX1-437" fmla="*/ 95295 w 247513"/>
                    <a:gd name="connsiteY1-438" fmla="*/ 44092 h 171459"/>
                    <a:gd name="connsiteX2-439" fmla="*/ 172155 w 247513"/>
                    <a:gd name="connsiteY2-440" fmla="*/ 108488 h 171459"/>
                    <a:gd name="connsiteX3-441" fmla="*/ 247513 w 247513"/>
                    <a:gd name="connsiteY3-442" fmla="*/ 171459 h 171459"/>
                    <a:gd name="connsiteX0-443" fmla="*/ 0 w 247513"/>
                    <a:gd name="connsiteY0-444" fmla="*/ 0 h 171459"/>
                    <a:gd name="connsiteX1-445" fmla="*/ 95295 w 247513"/>
                    <a:gd name="connsiteY1-446" fmla="*/ 44092 h 171459"/>
                    <a:gd name="connsiteX2-447" fmla="*/ 172155 w 247513"/>
                    <a:gd name="connsiteY2-448" fmla="*/ 108488 h 171459"/>
                    <a:gd name="connsiteX3-449" fmla="*/ 247513 w 247513"/>
                    <a:gd name="connsiteY3-450" fmla="*/ 171459 h 171459"/>
                    <a:gd name="connsiteX0-451" fmla="*/ 0 w 247513"/>
                    <a:gd name="connsiteY0-452" fmla="*/ 0 h 171459"/>
                    <a:gd name="connsiteX1-453" fmla="*/ 95295 w 247513"/>
                    <a:gd name="connsiteY1-454" fmla="*/ 44092 h 171459"/>
                    <a:gd name="connsiteX2-455" fmla="*/ 172155 w 247513"/>
                    <a:gd name="connsiteY2-456" fmla="*/ 108488 h 171459"/>
                    <a:gd name="connsiteX3-457" fmla="*/ 247513 w 247513"/>
                    <a:gd name="connsiteY3-458" fmla="*/ 171459 h 171459"/>
                    <a:gd name="connsiteX0-459" fmla="*/ 0 w 247513"/>
                    <a:gd name="connsiteY0-460" fmla="*/ 0 h 171459"/>
                    <a:gd name="connsiteX1-461" fmla="*/ 95295 w 247513"/>
                    <a:gd name="connsiteY1-462" fmla="*/ 44092 h 171459"/>
                    <a:gd name="connsiteX2-463" fmla="*/ 172155 w 247513"/>
                    <a:gd name="connsiteY2-464" fmla="*/ 108488 h 171459"/>
                    <a:gd name="connsiteX3-465" fmla="*/ 247513 w 247513"/>
                    <a:gd name="connsiteY3-466" fmla="*/ 171459 h 171459"/>
                    <a:gd name="connsiteX0-467" fmla="*/ 0 w 247513"/>
                    <a:gd name="connsiteY0-468" fmla="*/ 0 h 171459"/>
                    <a:gd name="connsiteX1-469" fmla="*/ 95295 w 247513"/>
                    <a:gd name="connsiteY1-470" fmla="*/ 44092 h 171459"/>
                    <a:gd name="connsiteX2-471" fmla="*/ 172155 w 247513"/>
                    <a:gd name="connsiteY2-472" fmla="*/ 108488 h 171459"/>
                    <a:gd name="connsiteX3-473" fmla="*/ 247513 w 247513"/>
                    <a:gd name="connsiteY3-474" fmla="*/ 171459 h 171459"/>
                    <a:gd name="connsiteX0-475" fmla="*/ 0 w 247513"/>
                    <a:gd name="connsiteY0-476" fmla="*/ 0 h 171459"/>
                    <a:gd name="connsiteX1-477" fmla="*/ 95295 w 247513"/>
                    <a:gd name="connsiteY1-478" fmla="*/ 44092 h 171459"/>
                    <a:gd name="connsiteX2-479" fmla="*/ 172155 w 247513"/>
                    <a:gd name="connsiteY2-480" fmla="*/ 108488 h 171459"/>
                    <a:gd name="connsiteX3-481" fmla="*/ 247513 w 247513"/>
                    <a:gd name="connsiteY3-482" fmla="*/ 171459 h 171459"/>
                    <a:gd name="connsiteX0-483" fmla="*/ 0 w 247513"/>
                    <a:gd name="connsiteY0-484" fmla="*/ 0 h 171459"/>
                    <a:gd name="connsiteX1-485" fmla="*/ 95295 w 247513"/>
                    <a:gd name="connsiteY1-486" fmla="*/ 44092 h 171459"/>
                    <a:gd name="connsiteX2-487" fmla="*/ 172155 w 247513"/>
                    <a:gd name="connsiteY2-488" fmla="*/ 108488 h 171459"/>
                    <a:gd name="connsiteX3-489" fmla="*/ 247513 w 247513"/>
                    <a:gd name="connsiteY3-490" fmla="*/ 171459 h 171459"/>
                    <a:gd name="connsiteX0-491" fmla="*/ 0 w 247513"/>
                    <a:gd name="connsiteY0-492" fmla="*/ 0 h 171459"/>
                    <a:gd name="connsiteX1-493" fmla="*/ 95295 w 247513"/>
                    <a:gd name="connsiteY1-494" fmla="*/ 44092 h 171459"/>
                    <a:gd name="connsiteX2-495" fmla="*/ 172155 w 247513"/>
                    <a:gd name="connsiteY2-496" fmla="*/ 108488 h 171459"/>
                    <a:gd name="connsiteX3-497" fmla="*/ 247513 w 247513"/>
                    <a:gd name="connsiteY3-498" fmla="*/ 171459 h 171459"/>
                    <a:gd name="connsiteX0-499" fmla="*/ 0 w 247513"/>
                    <a:gd name="connsiteY0-500" fmla="*/ 0 h 171459"/>
                    <a:gd name="connsiteX1-501" fmla="*/ 95295 w 247513"/>
                    <a:gd name="connsiteY1-502" fmla="*/ 44092 h 171459"/>
                    <a:gd name="connsiteX2-503" fmla="*/ 172155 w 247513"/>
                    <a:gd name="connsiteY2-504" fmla="*/ 108488 h 171459"/>
                    <a:gd name="connsiteX3-505" fmla="*/ 247513 w 247513"/>
                    <a:gd name="connsiteY3-506" fmla="*/ 171459 h 171459"/>
                    <a:gd name="connsiteX0-507" fmla="*/ 0 w 247513"/>
                    <a:gd name="connsiteY0-508" fmla="*/ 0 h 171459"/>
                    <a:gd name="connsiteX1-509" fmla="*/ 95295 w 247513"/>
                    <a:gd name="connsiteY1-510" fmla="*/ 44092 h 171459"/>
                    <a:gd name="connsiteX2-511" fmla="*/ 172155 w 247513"/>
                    <a:gd name="connsiteY2-512" fmla="*/ 108488 h 171459"/>
                    <a:gd name="connsiteX3-513" fmla="*/ 247513 w 247513"/>
                    <a:gd name="connsiteY3-514" fmla="*/ 171459 h 171459"/>
                    <a:gd name="connsiteX0-515" fmla="*/ 0 w 247513"/>
                    <a:gd name="connsiteY0-516" fmla="*/ 0 h 171459"/>
                    <a:gd name="connsiteX1-517" fmla="*/ 95295 w 247513"/>
                    <a:gd name="connsiteY1-518" fmla="*/ 44092 h 171459"/>
                    <a:gd name="connsiteX2-519" fmla="*/ 172155 w 247513"/>
                    <a:gd name="connsiteY2-520" fmla="*/ 108488 h 171459"/>
                    <a:gd name="connsiteX3-521" fmla="*/ 247513 w 247513"/>
                    <a:gd name="connsiteY3-522" fmla="*/ 171459 h 171459"/>
                    <a:gd name="connsiteX0-523" fmla="*/ 0 w 247513"/>
                    <a:gd name="connsiteY0-524" fmla="*/ 0 h 171459"/>
                    <a:gd name="connsiteX1-525" fmla="*/ 95295 w 247513"/>
                    <a:gd name="connsiteY1-526" fmla="*/ 44092 h 171459"/>
                    <a:gd name="connsiteX2-527" fmla="*/ 172155 w 247513"/>
                    <a:gd name="connsiteY2-528" fmla="*/ 108488 h 171459"/>
                    <a:gd name="connsiteX3-529" fmla="*/ 247513 w 247513"/>
                    <a:gd name="connsiteY3-530" fmla="*/ 171459 h 17145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47513" h="171459">
                      <a:moveTo>
                        <a:pt x="0" y="0"/>
                      </a:moveTo>
                      <a:cubicBezTo>
                        <a:pt x="51247" y="1384"/>
                        <a:pt x="58670" y="16570"/>
                        <a:pt x="95295" y="44092"/>
                      </a:cubicBezTo>
                      <a:cubicBezTo>
                        <a:pt x="130800" y="76743"/>
                        <a:pt x="142305" y="82131"/>
                        <a:pt x="172155" y="108488"/>
                      </a:cubicBezTo>
                      <a:cubicBezTo>
                        <a:pt x="202005" y="134845"/>
                        <a:pt x="215525" y="143042"/>
                        <a:pt x="247513" y="171459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>
                    <a:rot lat="0" lon="0" rev="1800000"/>
                  </a:lightRig>
                </a:scene3d>
                <a:sp3d extrusionH="76200" contourW="12700">
                  <a:bevelT/>
                  <a:extrusionClr>
                    <a:sysClr val="window" lastClr="FFFFFF"/>
                  </a:extrusionClr>
                  <a:contourClr>
                    <a:srgbClr val="4472C4">
                      <a:lumMod val="75000"/>
                    </a:srgbClr>
                  </a:contourClr>
                </a:sp3d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>
                  <a:off x="2078030" y="4429132"/>
                  <a:ext cx="218429" cy="675011"/>
                </a:xfrm>
                <a:custGeom>
                  <a:avLst/>
                  <a:gdLst>
                    <a:gd name="connsiteX0" fmla="*/ 0 w 647700"/>
                    <a:gd name="connsiteY0" fmla="*/ 2732 h 277052"/>
                    <a:gd name="connsiteX1" fmla="*/ 137160 w 647700"/>
                    <a:gd name="connsiteY1" fmla="*/ 10352 h 277052"/>
                    <a:gd name="connsiteX2" fmla="*/ 243840 w 647700"/>
                    <a:gd name="connsiteY2" fmla="*/ 86552 h 277052"/>
                    <a:gd name="connsiteX3" fmla="*/ 335280 w 647700"/>
                    <a:gd name="connsiteY3" fmla="*/ 185612 h 277052"/>
                    <a:gd name="connsiteX4" fmla="*/ 457200 w 647700"/>
                    <a:gd name="connsiteY4" fmla="*/ 261812 h 277052"/>
                    <a:gd name="connsiteX5" fmla="*/ 647700 w 647700"/>
                    <a:gd name="connsiteY5" fmla="*/ 277052 h 277052"/>
                    <a:gd name="connsiteX0-1" fmla="*/ 0 w 662940"/>
                    <a:gd name="connsiteY0-2" fmla="*/ 2732 h 284672"/>
                    <a:gd name="connsiteX1-3" fmla="*/ 137160 w 662940"/>
                    <a:gd name="connsiteY1-4" fmla="*/ 10352 h 284672"/>
                    <a:gd name="connsiteX2-5" fmla="*/ 243840 w 662940"/>
                    <a:gd name="connsiteY2-6" fmla="*/ 86552 h 284672"/>
                    <a:gd name="connsiteX3-7" fmla="*/ 335280 w 662940"/>
                    <a:gd name="connsiteY3-8" fmla="*/ 185612 h 284672"/>
                    <a:gd name="connsiteX4-9" fmla="*/ 457200 w 662940"/>
                    <a:gd name="connsiteY4-10" fmla="*/ 261812 h 284672"/>
                    <a:gd name="connsiteX5-11" fmla="*/ 662940 w 662940"/>
                    <a:gd name="connsiteY5-12" fmla="*/ 284672 h 284672"/>
                    <a:gd name="connsiteX0-13" fmla="*/ 0 w 601027"/>
                    <a:gd name="connsiteY0-14" fmla="*/ 2732 h 291816"/>
                    <a:gd name="connsiteX1-15" fmla="*/ 137160 w 601027"/>
                    <a:gd name="connsiteY1-16" fmla="*/ 10352 h 291816"/>
                    <a:gd name="connsiteX2-17" fmla="*/ 243840 w 601027"/>
                    <a:gd name="connsiteY2-18" fmla="*/ 86552 h 291816"/>
                    <a:gd name="connsiteX3-19" fmla="*/ 335280 w 601027"/>
                    <a:gd name="connsiteY3-20" fmla="*/ 185612 h 291816"/>
                    <a:gd name="connsiteX4-21" fmla="*/ 457200 w 601027"/>
                    <a:gd name="connsiteY4-22" fmla="*/ 261812 h 291816"/>
                    <a:gd name="connsiteX5-23" fmla="*/ 601027 w 601027"/>
                    <a:gd name="connsiteY5-24" fmla="*/ 291816 h 291816"/>
                    <a:gd name="connsiteX0-25" fmla="*/ 0 w 581977"/>
                    <a:gd name="connsiteY0-26" fmla="*/ 2732 h 291816"/>
                    <a:gd name="connsiteX1-27" fmla="*/ 118110 w 581977"/>
                    <a:gd name="connsiteY1-28" fmla="*/ 10352 h 291816"/>
                    <a:gd name="connsiteX2-29" fmla="*/ 224790 w 581977"/>
                    <a:gd name="connsiteY2-30" fmla="*/ 86552 h 291816"/>
                    <a:gd name="connsiteX3-31" fmla="*/ 316230 w 581977"/>
                    <a:gd name="connsiteY3-32" fmla="*/ 185612 h 291816"/>
                    <a:gd name="connsiteX4-33" fmla="*/ 438150 w 581977"/>
                    <a:gd name="connsiteY4-34" fmla="*/ 261812 h 291816"/>
                    <a:gd name="connsiteX5-35" fmla="*/ 581977 w 581977"/>
                    <a:gd name="connsiteY5-36" fmla="*/ 291816 h 291816"/>
                    <a:gd name="connsiteX0-37" fmla="*/ 0 w 546259"/>
                    <a:gd name="connsiteY0-38" fmla="*/ 1517 h 295363"/>
                    <a:gd name="connsiteX1-39" fmla="*/ 82392 w 546259"/>
                    <a:gd name="connsiteY1-40" fmla="*/ 13899 h 295363"/>
                    <a:gd name="connsiteX2-41" fmla="*/ 189072 w 546259"/>
                    <a:gd name="connsiteY2-42" fmla="*/ 90099 h 295363"/>
                    <a:gd name="connsiteX3-43" fmla="*/ 280512 w 546259"/>
                    <a:gd name="connsiteY3-44" fmla="*/ 189159 h 295363"/>
                    <a:gd name="connsiteX4-45" fmla="*/ 402432 w 546259"/>
                    <a:gd name="connsiteY4-46" fmla="*/ 265359 h 295363"/>
                    <a:gd name="connsiteX5-47" fmla="*/ 546259 w 546259"/>
                    <a:gd name="connsiteY5-48" fmla="*/ 295363 h 295363"/>
                    <a:gd name="connsiteX0-49" fmla="*/ 0 w 510540"/>
                    <a:gd name="connsiteY0-50" fmla="*/ 1517 h 297744"/>
                    <a:gd name="connsiteX1-51" fmla="*/ 82392 w 510540"/>
                    <a:gd name="connsiteY1-52" fmla="*/ 13899 h 297744"/>
                    <a:gd name="connsiteX2-53" fmla="*/ 189072 w 510540"/>
                    <a:gd name="connsiteY2-54" fmla="*/ 90099 h 297744"/>
                    <a:gd name="connsiteX3-55" fmla="*/ 280512 w 510540"/>
                    <a:gd name="connsiteY3-56" fmla="*/ 189159 h 297744"/>
                    <a:gd name="connsiteX4-57" fmla="*/ 402432 w 510540"/>
                    <a:gd name="connsiteY4-58" fmla="*/ 265359 h 297744"/>
                    <a:gd name="connsiteX5-59" fmla="*/ 510540 w 510540"/>
                    <a:gd name="connsiteY5-60" fmla="*/ 297744 h 297744"/>
                    <a:gd name="connsiteX0-61" fmla="*/ 0 w 510540"/>
                    <a:gd name="connsiteY0-62" fmla="*/ 1517 h 297744"/>
                    <a:gd name="connsiteX1-63" fmla="*/ 82392 w 510540"/>
                    <a:gd name="connsiteY1-64" fmla="*/ 13899 h 297744"/>
                    <a:gd name="connsiteX2-65" fmla="*/ 189072 w 510540"/>
                    <a:gd name="connsiteY2-66" fmla="*/ 90099 h 297744"/>
                    <a:gd name="connsiteX3-67" fmla="*/ 280512 w 510540"/>
                    <a:gd name="connsiteY3-68" fmla="*/ 189159 h 297744"/>
                    <a:gd name="connsiteX4-69" fmla="*/ 388144 w 510540"/>
                    <a:gd name="connsiteY4-70" fmla="*/ 260597 h 297744"/>
                    <a:gd name="connsiteX5-71" fmla="*/ 510540 w 510540"/>
                    <a:gd name="connsiteY5-72" fmla="*/ 297744 h 297744"/>
                    <a:gd name="connsiteX0-73" fmla="*/ 0 w 510540"/>
                    <a:gd name="connsiteY0-74" fmla="*/ 1517 h 297744"/>
                    <a:gd name="connsiteX1-75" fmla="*/ 82392 w 510540"/>
                    <a:gd name="connsiteY1-76" fmla="*/ 13899 h 297744"/>
                    <a:gd name="connsiteX2-77" fmla="*/ 189072 w 510540"/>
                    <a:gd name="connsiteY2-78" fmla="*/ 90099 h 297744"/>
                    <a:gd name="connsiteX3-79" fmla="*/ 280512 w 510540"/>
                    <a:gd name="connsiteY3-80" fmla="*/ 189159 h 297744"/>
                    <a:gd name="connsiteX4-81" fmla="*/ 388144 w 510540"/>
                    <a:gd name="connsiteY4-82" fmla="*/ 260597 h 297744"/>
                    <a:gd name="connsiteX5-83" fmla="*/ 510540 w 510540"/>
                    <a:gd name="connsiteY5-84" fmla="*/ 297744 h 297744"/>
                    <a:gd name="connsiteX0-85" fmla="*/ 0 w 510540"/>
                    <a:gd name="connsiteY0-86" fmla="*/ 1517 h 297744"/>
                    <a:gd name="connsiteX1-87" fmla="*/ 82392 w 510540"/>
                    <a:gd name="connsiteY1-88" fmla="*/ 13899 h 297744"/>
                    <a:gd name="connsiteX2-89" fmla="*/ 189072 w 510540"/>
                    <a:gd name="connsiteY2-90" fmla="*/ 90099 h 297744"/>
                    <a:gd name="connsiteX3-91" fmla="*/ 280512 w 510540"/>
                    <a:gd name="connsiteY3-92" fmla="*/ 189159 h 297744"/>
                    <a:gd name="connsiteX4-93" fmla="*/ 388144 w 510540"/>
                    <a:gd name="connsiteY4-94" fmla="*/ 260597 h 297744"/>
                    <a:gd name="connsiteX5-95" fmla="*/ 510540 w 510540"/>
                    <a:gd name="connsiteY5-96" fmla="*/ 297744 h 297744"/>
                    <a:gd name="connsiteX0-97" fmla="*/ 0 w 510540"/>
                    <a:gd name="connsiteY0-98" fmla="*/ 1517 h 297744"/>
                    <a:gd name="connsiteX1-99" fmla="*/ 82392 w 510540"/>
                    <a:gd name="connsiteY1-100" fmla="*/ 13899 h 297744"/>
                    <a:gd name="connsiteX2-101" fmla="*/ 189072 w 510540"/>
                    <a:gd name="connsiteY2-102" fmla="*/ 90099 h 297744"/>
                    <a:gd name="connsiteX3-103" fmla="*/ 263843 w 510540"/>
                    <a:gd name="connsiteY3-104" fmla="*/ 167728 h 297744"/>
                    <a:gd name="connsiteX4-105" fmla="*/ 388144 w 510540"/>
                    <a:gd name="connsiteY4-106" fmla="*/ 260597 h 297744"/>
                    <a:gd name="connsiteX5-107" fmla="*/ 510540 w 510540"/>
                    <a:gd name="connsiteY5-108" fmla="*/ 297744 h 297744"/>
                    <a:gd name="connsiteX0-109" fmla="*/ 0 w 510540"/>
                    <a:gd name="connsiteY0-110" fmla="*/ 1591 h 297818"/>
                    <a:gd name="connsiteX1-111" fmla="*/ 82392 w 510540"/>
                    <a:gd name="connsiteY1-112" fmla="*/ 13973 h 297818"/>
                    <a:gd name="connsiteX2-113" fmla="*/ 181928 w 510540"/>
                    <a:gd name="connsiteY2-114" fmla="*/ 92554 h 297818"/>
                    <a:gd name="connsiteX3-115" fmla="*/ 263843 w 510540"/>
                    <a:gd name="connsiteY3-116" fmla="*/ 167802 h 297818"/>
                    <a:gd name="connsiteX4-117" fmla="*/ 388144 w 510540"/>
                    <a:gd name="connsiteY4-118" fmla="*/ 260671 h 297818"/>
                    <a:gd name="connsiteX5-119" fmla="*/ 510540 w 510540"/>
                    <a:gd name="connsiteY5-120" fmla="*/ 297818 h 297818"/>
                    <a:gd name="connsiteX0-121" fmla="*/ 0 w 510540"/>
                    <a:gd name="connsiteY0-122" fmla="*/ 1591 h 297818"/>
                    <a:gd name="connsiteX1-123" fmla="*/ 82392 w 510540"/>
                    <a:gd name="connsiteY1-124" fmla="*/ 13973 h 297818"/>
                    <a:gd name="connsiteX2-125" fmla="*/ 181928 w 510540"/>
                    <a:gd name="connsiteY2-126" fmla="*/ 92554 h 297818"/>
                    <a:gd name="connsiteX3-127" fmla="*/ 263843 w 510540"/>
                    <a:gd name="connsiteY3-128" fmla="*/ 167802 h 297818"/>
                    <a:gd name="connsiteX4-129" fmla="*/ 361951 w 510540"/>
                    <a:gd name="connsiteY4-130" fmla="*/ 246384 h 297818"/>
                    <a:gd name="connsiteX5-131" fmla="*/ 510540 w 510540"/>
                    <a:gd name="connsiteY5-132" fmla="*/ 297818 h 297818"/>
                    <a:gd name="connsiteX0-133" fmla="*/ 0 w 510540"/>
                    <a:gd name="connsiteY0-134" fmla="*/ 1591 h 297818"/>
                    <a:gd name="connsiteX1-135" fmla="*/ 82392 w 510540"/>
                    <a:gd name="connsiteY1-136" fmla="*/ 13973 h 297818"/>
                    <a:gd name="connsiteX2-137" fmla="*/ 181928 w 510540"/>
                    <a:gd name="connsiteY2-138" fmla="*/ 92554 h 297818"/>
                    <a:gd name="connsiteX3-139" fmla="*/ 263843 w 510540"/>
                    <a:gd name="connsiteY3-140" fmla="*/ 167802 h 297818"/>
                    <a:gd name="connsiteX4-141" fmla="*/ 361951 w 510540"/>
                    <a:gd name="connsiteY4-142" fmla="*/ 246384 h 297818"/>
                    <a:gd name="connsiteX5-143" fmla="*/ 510540 w 510540"/>
                    <a:gd name="connsiteY5-144" fmla="*/ 297818 h 297818"/>
                    <a:gd name="connsiteX0-145" fmla="*/ 0 w 572452"/>
                    <a:gd name="connsiteY0-146" fmla="*/ 1221 h 299829"/>
                    <a:gd name="connsiteX1-147" fmla="*/ 144304 w 572452"/>
                    <a:gd name="connsiteY1-148" fmla="*/ 15984 h 299829"/>
                    <a:gd name="connsiteX2-149" fmla="*/ 243840 w 572452"/>
                    <a:gd name="connsiteY2-150" fmla="*/ 94565 h 299829"/>
                    <a:gd name="connsiteX3-151" fmla="*/ 325755 w 572452"/>
                    <a:gd name="connsiteY3-152" fmla="*/ 169813 h 299829"/>
                    <a:gd name="connsiteX4-153" fmla="*/ 423863 w 572452"/>
                    <a:gd name="connsiteY4-154" fmla="*/ 248395 h 299829"/>
                    <a:gd name="connsiteX5-155" fmla="*/ 572452 w 572452"/>
                    <a:gd name="connsiteY5-156" fmla="*/ 299829 h 299829"/>
                    <a:gd name="connsiteX0-157" fmla="*/ 0 w 610552"/>
                    <a:gd name="connsiteY0-158" fmla="*/ 1221 h 302211"/>
                    <a:gd name="connsiteX1-159" fmla="*/ 144304 w 610552"/>
                    <a:gd name="connsiteY1-160" fmla="*/ 15984 h 302211"/>
                    <a:gd name="connsiteX2-161" fmla="*/ 243840 w 610552"/>
                    <a:gd name="connsiteY2-162" fmla="*/ 94565 h 302211"/>
                    <a:gd name="connsiteX3-163" fmla="*/ 325755 w 610552"/>
                    <a:gd name="connsiteY3-164" fmla="*/ 169813 h 302211"/>
                    <a:gd name="connsiteX4-165" fmla="*/ 423863 w 610552"/>
                    <a:gd name="connsiteY4-166" fmla="*/ 248395 h 302211"/>
                    <a:gd name="connsiteX5-167" fmla="*/ 610552 w 610552"/>
                    <a:gd name="connsiteY5-168" fmla="*/ 302211 h 302211"/>
                    <a:gd name="connsiteX0-169" fmla="*/ 0 w 610552"/>
                    <a:gd name="connsiteY0-170" fmla="*/ 1029 h 302019"/>
                    <a:gd name="connsiteX1-171" fmla="*/ 144304 w 610552"/>
                    <a:gd name="connsiteY1-172" fmla="*/ 15792 h 302019"/>
                    <a:gd name="connsiteX2-173" fmla="*/ 231933 w 610552"/>
                    <a:gd name="connsiteY2-174" fmla="*/ 84848 h 302019"/>
                    <a:gd name="connsiteX3-175" fmla="*/ 325755 w 610552"/>
                    <a:gd name="connsiteY3-176" fmla="*/ 169621 h 302019"/>
                    <a:gd name="connsiteX4-177" fmla="*/ 423863 w 610552"/>
                    <a:gd name="connsiteY4-178" fmla="*/ 248203 h 302019"/>
                    <a:gd name="connsiteX5-179" fmla="*/ 610552 w 610552"/>
                    <a:gd name="connsiteY5-180" fmla="*/ 302019 h 302019"/>
                    <a:gd name="connsiteX0-181" fmla="*/ 0 w 610552"/>
                    <a:gd name="connsiteY0-182" fmla="*/ 1029 h 302019"/>
                    <a:gd name="connsiteX1-183" fmla="*/ 144304 w 610552"/>
                    <a:gd name="connsiteY1-184" fmla="*/ 15792 h 302019"/>
                    <a:gd name="connsiteX2-185" fmla="*/ 231933 w 610552"/>
                    <a:gd name="connsiteY2-186" fmla="*/ 84848 h 302019"/>
                    <a:gd name="connsiteX3-187" fmla="*/ 318612 w 610552"/>
                    <a:gd name="connsiteY3-188" fmla="*/ 164859 h 302019"/>
                    <a:gd name="connsiteX4-189" fmla="*/ 423863 w 610552"/>
                    <a:gd name="connsiteY4-190" fmla="*/ 248203 h 302019"/>
                    <a:gd name="connsiteX5-191" fmla="*/ 610552 w 610552"/>
                    <a:gd name="connsiteY5-192" fmla="*/ 302019 h 302019"/>
                    <a:gd name="connsiteX0-193" fmla="*/ 0 w 610552"/>
                    <a:gd name="connsiteY0-194" fmla="*/ 1029 h 302019"/>
                    <a:gd name="connsiteX1-195" fmla="*/ 144304 w 610552"/>
                    <a:gd name="connsiteY1-196" fmla="*/ 15792 h 302019"/>
                    <a:gd name="connsiteX2-197" fmla="*/ 231933 w 610552"/>
                    <a:gd name="connsiteY2-198" fmla="*/ 84848 h 302019"/>
                    <a:gd name="connsiteX3-199" fmla="*/ 318612 w 610552"/>
                    <a:gd name="connsiteY3-200" fmla="*/ 164859 h 302019"/>
                    <a:gd name="connsiteX4-201" fmla="*/ 423863 w 610552"/>
                    <a:gd name="connsiteY4-202" fmla="*/ 248203 h 302019"/>
                    <a:gd name="connsiteX5-203" fmla="*/ 610552 w 610552"/>
                    <a:gd name="connsiteY5-204" fmla="*/ 302019 h 302019"/>
                    <a:gd name="connsiteX0-205" fmla="*/ 0 w 610552"/>
                    <a:gd name="connsiteY0-206" fmla="*/ 1029 h 302019"/>
                    <a:gd name="connsiteX1-207" fmla="*/ 144304 w 610552"/>
                    <a:gd name="connsiteY1-208" fmla="*/ 15792 h 302019"/>
                    <a:gd name="connsiteX2-209" fmla="*/ 231933 w 610552"/>
                    <a:gd name="connsiteY2-210" fmla="*/ 84848 h 302019"/>
                    <a:gd name="connsiteX3-211" fmla="*/ 311468 w 610552"/>
                    <a:gd name="connsiteY3-212" fmla="*/ 169621 h 302019"/>
                    <a:gd name="connsiteX4-213" fmla="*/ 423863 w 610552"/>
                    <a:gd name="connsiteY4-214" fmla="*/ 248203 h 302019"/>
                    <a:gd name="connsiteX5-215" fmla="*/ 610552 w 610552"/>
                    <a:gd name="connsiteY5-216" fmla="*/ 302019 h 302019"/>
                    <a:gd name="connsiteX0-217" fmla="*/ 0 w 610552"/>
                    <a:gd name="connsiteY0-218" fmla="*/ 1029 h 302019"/>
                    <a:gd name="connsiteX1-219" fmla="*/ 144304 w 610552"/>
                    <a:gd name="connsiteY1-220" fmla="*/ 15792 h 302019"/>
                    <a:gd name="connsiteX2-221" fmla="*/ 231933 w 610552"/>
                    <a:gd name="connsiteY2-222" fmla="*/ 84848 h 302019"/>
                    <a:gd name="connsiteX3-223" fmla="*/ 311468 w 610552"/>
                    <a:gd name="connsiteY3-224" fmla="*/ 169621 h 302019"/>
                    <a:gd name="connsiteX4-225" fmla="*/ 423863 w 610552"/>
                    <a:gd name="connsiteY4-226" fmla="*/ 255347 h 302019"/>
                    <a:gd name="connsiteX5-227" fmla="*/ 610552 w 610552"/>
                    <a:gd name="connsiteY5-228" fmla="*/ 302019 h 302019"/>
                    <a:gd name="connsiteX0-229" fmla="*/ 0 w 635952"/>
                    <a:gd name="connsiteY0-230" fmla="*/ 1029 h 261388"/>
                    <a:gd name="connsiteX1-231" fmla="*/ 144304 w 635952"/>
                    <a:gd name="connsiteY1-232" fmla="*/ 15792 h 261388"/>
                    <a:gd name="connsiteX2-233" fmla="*/ 231933 w 635952"/>
                    <a:gd name="connsiteY2-234" fmla="*/ 84848 h 261388"/>
                    <a:gd name="connsiteX3-235" fmla="*/ 311468 w 635952"/>
                    <a:gd name="connsiteY3-236" fmla="*/ 169621 h 261388"/>
                    <a:gd name="connsiteX4-237" fmla="*/ 423863 w 635952"/>
                    <a:gd name="connsiteY4-238" fmla="*/ 255347 h 261388"/>
                    <a:gd name="connsiteX5-239" fmla="*/ 635952 w 635952"/>
                    <a:gd name="connsiteY5-240" fmla="*/ 254394 h 261388"/>
                    <a:gd name="connsiteX0-241" fmla="*/ 0 w 423863"/>
                    <a:gd name="connsiteY0-242" fmla="*/ 1029 h 255347"/>
                    <a:gd name="connsiteX1-243" fmla="*/ 144304 w 423863"/>
                    <a:gd name="connsiteY1-244" fmla="*/ 15792 h 255347"/>
                    <a:gd name="connsiteX2-245" fmla="*/ 231933 w 423863"/>
                    <a:gd name="connsiteY2-246" fmla="*/ 84848 h 255347"/>
                    <a:gd name="connsiteX3-247" fmla="*/ 311468 w 423863"/>
                    <a:gd name="connsiteY3-248" fmla="*/ 169621 h 255347"/>
                    <a:gd name="connsiteX4-249" fmla="*/ 423863 w 423863"/>
                    <a:gd name="connsiteY4-250" fmla="*/ 255347 h 255347"/>
                    <a:gd name="connsiteX0-251" fmla="*/ 0 w 311468"/>
                    <a:gd name="connsiteY0-252" fmla="*/ 1029 h 169621"/>
                    <a:gd name="connsiteX1-253" fmla="*/ 144304 w 311468"/>
                    <a:gd name="connsiteY1-254" fmla="*/ 15792 h 169621"/>
                    <a:gd name="connsiteX2-255" fmla="*/ 231933 w 311468"/>
                    <a:gd name="connsiteY2-256" fmla="*/ 84848 h 169621"/>
                    <a:gd name="connsiteX3-257" fmla="*/ 311468 w 311468"/>
                    <a:gd name="connsiteY3-258" fmla="*/ 169621 h 169621"/>
                    <a:gd name="connsiteX0-259" fmla="*/ 0 w 311468"/>
                    <a:gd name="connsiteY0-260" fmla="*/ 1029 h 169621"/>
                    <a:gd name="connsiteX1-261" fmla="*/ 144304 w 311468"/>
                    <a:gd name="connsiteY1-262" fmla="*/ 15792 h 169621"/>
                    <a:gd name="connsiteX2-263" fmla="*/ 231933 w 311468"/>
                    <a:gd name="connsiteY2-264" fmla="*/ 84848 h 169621"/>
                    <a:gd name="connsiteX3-265" fmla="*/ 311468 w 311468"/>
                    <a:gd name="connsiteY3-266" fmla="*/ 169621 h 169621"/>
                    <a:gd name="connsiteX0-267" fmla="*/ 0 w 311468"/>
                    <a:gd name="connsiteY0-268" fmla="*/ 746 h 169338"/>
                    <a:gd name="connsiteX1-269" fmla="*/ 137954 w 311468"/>
                    <a:gd name="connsiteY1-270" fmla="*/ 18684 h 169338"/>
                    <a:gd name="connsiteX2-271" fmla="*/ 231933 w 311468"/>
                    <a:gd name="connsiteY2-272" fmla="*/ 84565 h 169338"/>
                    <a:gd name="connsiteX3-273" fmla="*/ 311468 w 311468"/>
                    <a:gd name="connsiteY3-274" fmla="*/ 169338 h 16933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11468" h="169338">
                      <a:moveTo>
                        <a:pt x="0" y="746"/>
                      </a:moveTo>
                      <a:cubicBezTo>
                        <a:pt x="48260" y="-2429"/>
                        <a:pt x="99299" y="4714"/>
                        <a:pt x="137954" y="18684"/>
                      </a:cubicBezTo>
                      <a:cubicBezTo>
                        <a:pt x="176609" y="32654"/>
                        <a:pt x="203014" y="59456"/>
                        <a:pt x="231933" y="84565"/>
                      </a:cubicBezTo>
                      <a:cubicBezTo>
                        <a:pt x="260852" y="109674"/>
                        <a:pt x="279480" y="140921"/>
                        <a:pt x="311468" y="169338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  <a:headEnd type="none" w="med" len="med"/>
                  <a:tailEnd type="arrow" w="lg" len="lg"/>
                </a:ln>
                <a:effectLst/>
                <a:scene3d>
                  <a:camera prst="orthographicFront"/>
                  <a:lightRig rig="threePt" dir="t">
                    <a:rot lat="0" lon="0" rev="1800000"/>
                  </a:lightRig>
                </a:scene3d>
                <a:sp3d contourW="12700">
                  <a:bevelT prst="artDeco"/>
                  <a:contourClr>
                    <a:srgbClr val="4472C4"/>
                  </a:contourClr>
                </a:sp3d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 rot="10800000">
                  <a:off x="2284299" y="5045670"/>
                  <a:ext cx="185714" cy="659342"/>
                </a:xfrm>
                <a:custGeom>
                  <a:avLst/>
                  <a:gdLst>
                    <a:gd name="connsiteX0" fmla="*/ 0 w 647700"/>
                    <a:gd name="connsiteY0" fmla="*/ 2732 h 277052"/>
                    <a:gd name="connsiteX1" fmla="*/ 137160 w 647700"/>
                    <a:gd name="connsiteY1" fmla="*/ 10352 h 277052"/>
                    <a:gd name="connsiteX2" fmla="*/ 243840 w 647700"/>
                    <a:gd name="connsiteY2" fmla="*/ 86552 h 277052"/>
                    <a:gd name="connsiteX3" fmla="*/ 335280 w 647700"/>
                    <a:gd name="connsiteY3" fmla="*/ 185612 h 277052"/>
                    <a:gd name="connsiteX4" fmla="*/ 457200 w 647700"/>
                    <a:gd name="connsiteY4" fmla="*/ 261812 h 277052"/>
                    <a:gd name="connsiteX5" fmla="*/ 647700 w 647700"/>
                    <a:gd name="connsiteY5" fmla="*/ 277052 h 277052"/>
                    <a:gd name="connsiteX0-1" fmla="*/ 0 w 662940"/>
                    <a:gd name="connsiteY0-2" fmla="*/ 2732 h 284672"/>
                    <a:gd name="connsiteX1-3" fmla="*/ 137160 w 662940"/>
                    <a:gd name="connsiteY1-4" fmla="*/ 10352 h 284672"/>
                    <a:gd name="connsiteX2-5" fmla="*/ 243840 w 662940"/>
                    <a:gd name="connsiteY2-6" fmla="*/ 86552 h 284672"/>
                    <a:gd name="connsiteX3-7" fmla="*/ 335280 w 662940"/>
                    <a:gd name="connsiteY3-8" fmla="*/ 185612 h 284672"/>
                    <a:gd name="connsiteX4-9" fmla="*/ 457200 w 662940"/>
                    <a:gd name="connsiteY4-10" fmla="*/ 261812 h 284672"/>
                    <a:gd name="connsiteX5-11" fmla="*/ 662940 w 662940"/>
                    <a:gd name="connsiteY5-12" fmla="*/ 284672 h 284672"/>
                    <a:gd name="connsiteX0-13" fmla="*/ 0 w 601027"/>
                    <a:gd name="connsiteY0-14" fmla="*/ 2732 h 291816"/>
                    <a:gd name="connsiteX1-15" fmla="*/ 137160 w 601027"/>
                    <a:gd name="connsiteY1-16" fmla="*/ 10352 h 291816"/>
                    <a:gd name="connsiteX2-17" fmla="*/ 243840 w 601027"/>
                    <a:gd name="connsiteY2-18" fmla="*/ 86552 h 291816"/>
                    <a:gd name="connsiteX3-19" fmla="*/ 335280 w 601027"/>
                    <a:gd name="connsiteY3-20" fmla="*/ 185612 h 291816"/>
                    <a:gd name="connsiteX4-21" fmla="*/ 457200 w 601027"/>
                    <a:gd name="connsiteY4-22" fmla="*/ 261812 h 291816"/>
                    <a:gd name="connsiteX5-23" fmla="*/ 601027 w 601027"/>
                    <a:gd name="connsiteY5-24" fmla="*/ 291816 h 291816"/>
                    <a:gd name="connsiteX0-25" fmla="*/ 0 w 581977"/>
                    <a:gd name="connsiteY0-26" fmla="*/ 2732 h 291816"/>
                    <a:gd name="connsiteX1-27" fmla="*/ 118110 w 581977"/>
                    <a:gd name="connsiteY1-28" fmla="*/ 10352 h 291816"/>
                    <a:gd name="connsiteX2-29" fmla="*/ 224790 w 581977"/>
                    <a:gd name="connsiteY2-30" fmla="*/ 86552 h 291816"/>
                    <a:gd name="connsiteX3-31" fmla="*/ 316230 w 581977"/>
                    <a:gd name="connsiteY3-32" fmla="*/ 185612 h 291816"/>
                    <a:gd name="connsiteX4-33" fmla="*/ 438150 w 581977"/>
                    <a:gd name="connsiteY4-34" fmla="*/ 261812 h 291816"/>
                    <a:gd name="connsiteX5-35" fmla="*/ 581977 w 581977"/>
                    <a:gd name="connsiteY5-36" fmla="*/ 291816 h 291816"/>
                    <a:gd name="connsiteX0-37" fmla="*/ 0 w 546259"/>
                    <a:gd name="connsiteY0-38" fmla="*/ 1517 h 295363"/>
                    <a:gd name="connsiteX1-39" fmla="*/ 82392 w 546259"/>
                    <a:gd name="connsiteY1-40" fmla="*/ 13899 h 295363"/>
                    <a:gd name="connsiteX2-41" fmla="*/ 189072 w 546259"/>
                    <a:gd name="connsiteY2-42" fmla="*/ 90099 h 295363"/>
                    <a:gd name="connsiteX3-43" fmla="*/ 280512 w 546259"/>
                    <a:gd name="connsiteY3-44" fmla="*/ 189159 h 295363"/>
                    <a:gd name="connsiteX4-45" fmla="*/ 402432 w 546259"/>
                    <a:gd name="connsiteY4-46" fmla="*/ 265359 h 295363"/>
                    <a:gd name="connsiteX5-47" fmla="*/ 546259 w 546259"/>
                    <a:gd name="connsiteY5-48" fmla="*/ 295363 h 295363"/>
                    <a:gd name="connsiteX0-49" fmla="*/ 0 w 510540"/>
                    <a:gd name="connsiteY0-50" fmla="*/ 1517 h 297744"/>
                    <a:gd name="connsiteX1-51" fmla="*/ 82392 w 510540"/>
                    <a:gd name="connsiteY1-52" fmla="*/ 13899 h 297744"/>
                    <a:gd name="connsiteX2-53" fmla="*/ 189072 w 510540"/>
                    <a:gd name="connsiteY2-54" fmla="*/ 90099 h 297744"/>
                    <a:gd name="connsiteX3-55" fmla="*/ 280512 w 510540"/>
                    <a:gd name="connsiteY3-56" fmla="*/ 189159 h 297744"/>
                    <a:gd name="connsiteX4-57" fmla="*/ 402432 w 510540"/>
                    <a:gd name="connsiteY4-58" fmla="*/ 265359 h 297744"/>
                    <a:gd name="connsiteX5-59" fmla="*/ 510540 w 510540"/>
                    <a:gd name="connsiteY5-60" fmla="*/ 297744 h 297744"/>
                    <a:gd name="connsiteX0-61" fmla="*/ 0 w 510540"/>
                    <a:gd name="connsiteY0-62" fmla="*/ 1517 h 297744"/>
                    <a:gd name="connsiteX1-63" fmla="*/ 82392 w 510540"/>
                    <a:gd name="connsiteY1-64" fmla="*/ 13899 h 297744"/>
                    <a:gd name="connsiteX2-65" fmla="*/ 189072 w 510540"/>
                    <a:gd name="connsiteY2-66" fmla="*/ 90099 h 297744"/>
                    <a:gd name="connsiteX3-67" fmla="*/ 280512 w 510540"/>
                    <a:gd name="connsiteY3-68" fmla="*/ 189159 h 297744"/>
                    <a:gd name="connsiteX4-69" fmla="*/ 388144 w 510540"/>
                    <a:gd name="connsiteY4-70" fmla="*/ 260597 h 297744"/>
                    <a:gd name="connsiteX5-71" fmla="*/ 510540 w 510540"/>
                    <a:gd name="connsiteY5-72" fmla="*/ 297744 h 297744"/>
                    <a:gd name="connsiteX0-73" fmla="*/ 0 w 510540"/>
                    <a:gd name="connsiteY0-74" fmla="*/ 1517 h 297744"/>
                    <a:gd name="connsiteX1-75" fmla="*/ 82392 w 510540"/>
                    <a:gd name="connsiteY1-76" fmla="*/ 13899 h 297744"/>
                    <a:gd name="connsiteX2-77" fmla="*/ 189072 w 510540"/>
                    <a:gd name="connsiteY2-78" fmla="*/ 90099 h 297744"/>
                    <a:gd name="connsiteX3-79" fmla="*/ 280512 w 510540"/>
                    <a:gd name="connsiteY3-80" fmla="*/ 189159 h 297744"/>
                    <a:gd name="connsiteX4-81" fmla="*/ 388144 w 510540"/>
                    <a:gd name="connsiteY4-82" fmla="*/ 260597 h 297744"/>
                    <a:gd name="connsiteX5-83" fmla="*/ 510540 w 510540"/>
                    <a:gd name="connsiteY5-84" fmla="*/ 297744 h 297744"/>
                    <a:gd name="connsiteX0-85" fmla="*/ 0 w 510540"/>
                    <a:gd name="connsiteY0-86" fmla="*/ 1517 h 297744"/>
                    <a:gd name="connsiteX1-87" fmla="*/ 82392 w 510540"/>
                    <a:gd name="connsiteY1-88" fmla="*/ 13899 h 297744"/>
                    <a:gd name="connsiteX2-89" fmla="*/ 189072 w 510540"/>
                    <a:gd name="connsiteY2-90" fmla="*/ 90099 h 297744"/>
                    <a:gd name="connsiteX3-91" fmla="*/ 280512 w 510540"/>
                    <a:gd name="connsiteY3-92" fmla="*/ 189159 h 297744"/>
                    <a:gd name="connsiteX4-93" fmla="*/ 388144 w 510540"/>
                    <a:gd name="connsiteY4-94" fmla="*/ 260597 h 297744"/>
                    <a:gd name="connsiteX5-95" fmla="*/ 510540 w 510540"/>
                    <a:gd name="connsiteY5-96" fmla="*/ 297744 h 297744"/>
                    <a:gd name="connsiteX0-97" fmla="*/ 0 w 510540"/>
                    <a:gd name="connsiteY0-98" fmla="*/ 1517 h 297744"/>
                    <a:gd name="connsiteX1-99" fmla="*/ 82392 w 510540"/>
                    <a:gd name="connsiteY1-100" fmla="*/ 13899 h 297744"/>
                    <a:gd name="connsiteX2-101" fmla="*/ 189072 w 510540"/>
                    <a:gd name="connsiteY2-102" fmla="*/ 90099 h 297744"/>
                    <a:gd name="connsiteX3-103" fmla="*/ 263843 w 510540"/>
                    <a:gd name="connsiteY3-104" fmla="*/ 167728 h 297744"/>
                    <a:gd name="connsiteX4-105" fmla="*/ 388144 w 510540"/>
                    <a:gd name="connsiteY4-106" fmla="*/ 260597 h 297744"/>
                    <a:gd name="connsiteX5-107" fmla="*/ 510540 w 510540"/>
                    <a:gd name="connsiteY5-108" fmla="*/ 297744 h 297744"/>
                    <a:gd name="connsiteX0-109" fmla="*/ 0 w 510540"/>
                    <a:gd name="connsiteY0-110" fmla="*/ 1591 h 297818"/>
                    <a:gd name="connsiteX1-111" fmla="*/ 82392 w 510540"/>
                    <a:gd name="connsiteY1-112" fmla="*/ 13973 h 297818"/>
                    <a:gd name="connsiteX2-113" fmla="*/ 181928 w 510540"/>
                    <a:gd name="connsiteY2-114" fmla="*/ 92554 h 297818"/>
                    <a:gd name="connsiteX3-115" fmla="*/ 263843 w 510540"/>
                    <a:gd name="connsiteY3-116" fmla="*/ 167802 h 297818"/>
                    <a:gd name="connsiteX4-117" fmla="*/ 388144 w 510540"/>
                    <a:gd name="connsiteY4-118" fmla="*/ 260671 h 297818"/>
                    <a:gd name="connsiteX5-119" fmla="*/ 510540 w 510540"/>
                    <a:gd name="connsiteY5-120" fmla="*/ 297818 h 297818"/>
                    <a:gd name="connsiteX0-121" fmla="*/ 0 w 510540"/>
                    <a:gd name="connsiteY0-122" fmla="*/ 1591 h 297818"/>
                    <a:gd name="connsiteX1-123" fmla="*/ 82392 w 510540"/>
                    <a:gd name="connsiteY1-124" fmla="*/ 13973 h 297818"/>
                    <a:gd name="connsiteX2-125" fmla="*/ 181928 w 510540"/>
                    <a:gd name="connsiteY2-126" fmla="*/ 92554 h 297818"/>
                    <a:gd name="connsiteX3-127" fmla="*/ 263843 w 510540"/>
                    <a:gd name="connsiteY3-128" fmla="*/ 167802 h 297818"/>
                    <a:gd name="connsiteX4-129" fmla="*/ 361951 w 510540"/>
                    <a:gd name="connsiteY4-130" fmla="*/ 246384 h 297818"/>
                    <a:gd name="connsiteX5-131" fmla="*/ 510540 w 510540"/>
                    <a:gd name="connsiteY5-132" fmla="*/ 297818 h 297818"/>
                    <a:gd name="connsiteX0-133" fmla="*/ 0 w 510540"/>
                    <a:gd name="connsiteY0-134" fmla="*/ 1591 h 297818"/>
                    <a:gd name="connsiteX1-135" fmla="*/ 82392 w 510540"/>
                    <a:gd name="connsiteY1-136" fmla="*/ 13973 h 297818"/>
                    <a:gd name="connsiteX2-137" fmla="*/ 181928 w 510540"/>
                    <a:gd name="connsiteY2-138" fmla="*/ 92554 h 297818"/>
                    <a:gd name="connsiteX3-139" fmla="*/ 263843 w 510540"/>
                    <a:gd name="connsiteY3-140" fmla="*/ 167802 h 297818"/>
                    <a:gd name="connsiteX4-141" fmla="*/ 361951 w 510540"/>
                    <a:gd name="connsiteY4-142" fmla="*/ 246384 h 297818"/>
                    <a:gd name="connsiteX5-143" fmla="*/ 510540 w 510540"/>
                    <a:gd name="connsiteY5-144" fmla="*/ 297818 h 297818"/>
                    <a:gd name="connsiteX0-145" fmla="*/ 0 w 572452"/>
                    <a:gd name="connsiteY0-146" fmla="*/ 1221 h 299829"/>
                    <a:gd name="connsiteX1-147" fmla="*/ 144304 w 572452"/>
                    <a:gd name="connsiteY1-148" fmla="*/ 15984 h 299829"/>
                    <a:gd name="connsiteX2-149" fmla="*/ 243840 w 572452"/>
                    <a:gd name="connsiteY2-150" fmla="*/ 94565 h 299829"/>
                    <a:gd name="connsiteX3-151" fmla="*/ 325755 w 572452"/>
                    <a:gd name="connsiteY3-152" fmla="*/ 169813 h 299829"/>
                    <a:gd name="connsiteX4-153" fmla="*/ 423863 w 572452"/>
                    <a:gd name="connsiteY4-154" fmla="*/ 248395 h 299829"/>
                    <a:gd name="connsiteX5-155" fmla="*/ 572452 w 572452"/>
                    <a:gd name="connsiteY5-156" fmla="*/ 299829 h 299829"/>
                    <a:gd name="connsiteX0-157" fmla="*/ 0 w 610552"/>
                    <a:gd name="connsiteY0-158" fmla="*/ 1221 h 302211"/>
                    <a:gd name="connsiteX1-159" fmla="*/ 144304 w 610552"/>
                    <a:gd name="connsiteY1-160" fmla="*/ 15984 h 302211"/>
                    <a:gd name="connsiteX2-161" fmla="*/ 243840 w 610552"/>
                    <a:gd name="connsiteY2-162" fmla="*/ 94565 h 302211"/>
                    <a:gd name="connsiteX3-163" fmla="*/ 325755 w 610552"/>
                    <a:gd name="connsiteY3-164" fmla="*/ 169813 h 302211"/>
                    <a:gd name="connsiteX4-165" fmla="*/ 423863 w 610552"/>
                    <a:gd name="connsiteY4-166" fmla="*/ 248395 h 302211"/>
                    <a:gd name="connsiteX5-167" fmla="*/ 610552 w 610552"/>
                    <a:gd name="connsiteY5-168" fmla="*/ 302211 h 302211"/>
                    <a:gd name="connsiteX0-169" fmla="*/ 0 w 610552"/>
                    <a:gd name="connsiteY0-170" fmla="*/ 1029 h 302019"/>
                    <a:gd name="connsiteX1-171" fmla="*/ 144304 w 610552"/>
                    <a:gd name="connsiteY1-172" fmla="*/ 15792 h 302019"/>
                    <a:gd name="connsiteX2-173" fmla="*/ 231933 w 610552"/>
                    <a:gd name="connsiteY2-174" fmla="*/ 84848 h 302019"/>
                    <a:gd name="connsiteX3-175" fmla="*/ 325755 w 610552"/>
                    <a:gd name="connsiteY3-176" fmla="*/ 169621 h 302019"/>
                    <a:gd name="connsiteX4-177" fmla="*/ 423863 w 610552"/>
                    <a:gd name="connsiteY4-178" fmla="*/ 248203 h 302019"/>
                    <a:gd name="connsiteX5-179" fmla="*/ 610552 w 610552"/>
                    <a:gd name="connsiteY5-180" fmla="*/ 302019 h 302019"/>
                    <a:gd name="connsiteX0-181" fmla="*/ 0 w 610552"/>
                    <a:gd name="connsiteY0-182" fmla="*/ 1029 h 302019"/>
                    <a:gd name="connsiteX1-183" fmla="*/ 144304 w 610552"/>
                    <a:gd name="connsiteY1-184" fmla="*/ 15792 h 302019"/>
                    <a:gd name="connsiteX2-185" fmla="*/ 231933 w 610552"/>
                    <a:gd name="connsiteY2-186" fmla="*/ 84848 h 302019"/>
                    <a:gd name="connsiteX3-187" fmla="*/ 318612 w 610552"/>
                    <a:gd name="connsiteY3-188" fmla="*/ 164859 h 302019"/>
                    <a:gd name="connsiteX4-189" fmla="*/ 423863 w 610552"/>
                    <a:gd name="connsiteY4-190" fmla="*/ 248203 h 302019"/>
                    <a:gd name="connsiteX5-191" fmla="*/ 610552 w 610552"/>
                    <a:gd name="connsiteY5-192" fmla="*/ 302019 h 302019"/>
                    <a:gd name="connsiteX0-193" fmla="*/ 0 w 610552"/>
                    <a:gd name="connsiteY0-194" fmla="*/ 1029 h 302019"/>
                    <a:gd name="connsiteX1-195" fmla="*/ 144304 w 610552"/>
                    <a:gd name="connsiteY1-196" fmla="*/ 15792 h 302019"/>
                    <a:gd name="connsiteX2-197" fmla="*/ 231933 w 610552"/>
                    <a:gd name="connsiteY2-198" fmla="*/ 84848 h 302019"/>
                    <a:gd name="connsiteX3-199" fmla="*/ 318612 w 610552"/>
                    <a:gd name="connsiteY3-200" fmla="*/ 164859 h 302019"/>
                    <a:gd name="connsiteX4-201" fmla="*/ 423863 w 610552"/>
                    <a:gd name="connsiteY4-202" fmla="*/ 248203 h 302019"/>
                    <a:gd name="connsiteX5-203" fmla="*/ 610552 w 610552"/>
                    <a:gd name="connsiteY5-204" fmla="*/ 302019 h 302019"/>
                    <a:gd name="connsiteX0-205" fmla="*/ 0 w 610552"/>
                    <a:gd name="connsiteY0-206" fmla="*/ 1029 h 302019"/>
                    <a:gd name="connsiteX1-207" fmla="*/ 144304 w 610552"/>
                    <a:gd name="connsiteY1-208" fmla="*/ 15792 h 302019"/>
                    <a:gd name="connsiteX2-209" fmla="*/ 231933 w 610552"/>
                    <a:gd name="connsiteY2-210" fmla="*/ 84848 h 302019"/>
                    <a:gd name="connsiteX3-211" fmla="*/ 311468 w 610552"/>
                    <a:gd name="connsiteY3-212" fmla="*/ 169621 h 302019"/>
                    <a:gd name="connsiteX4-213" fmla="*/ 423863 w 610552"/>
                    <a:gd name="connsiteY4-214" fmla="*/ 248203 h 302019"/>
                    <a:gd name="connsiteX5-215" fmla="*/ 610552 w 610552"/>
                    <a:gd name="connsiteY5-216" fmla="*/ 302019 h 302019"/>
                    <a:gd name="connsiteX0-217" fmla="*/ 0 w 610552"/>
                    <a:gd name="connsiteY0-218" fmla="*/ 1029 h 302019"/>
                    <a:gd name="connsiteX1-219" fmla="*/ 144304 w 610552"/>
                    <a:gd name="connsiteY1-220" fmla="*/ 15792 h 302019"/>
                    <a:gd name="connsiteX2-221" fmla="*/ 231933 w 610552"/>
                    <a:gd name="connsiteY2-222" fmla="*/ 84848 h 302019"/>
                    <a:gd name="connsiteX3-223" fmla="*/ 311468 w 610552"/>
                    <a:gd name="connsiteY3-224" fmla="*/ 169621 h 302019"/>
                    <a:gd name="connsiteX4-225" fmla="*/ 423863 w 610552"/>
                    <a:gd name="connsiteY4-226" fmla="*/ 255347 h 302019"/>
                    <a:gd name="connsiteX5-227" fmla="*/ 610552 w 610552"/>
                    <a:gd name="connsiteY5-228" fmla="*/ 302019 h 302019"/>
                    <a:gd name="connsiteX0-229" fmla="*/ 0 w 635952"/>
                    <a:gd name="connsiteY0-230" fmla="*/ 1029 h 261388"/>
                    <a:gd name="connsiteX1-231" fmla="*/ 144304 w 635952"/>
                    <a:gd name="connsiteY1-232" fmla="*/ 15792 h 261388"/>
                    <a:gd name="connsiteX2-233" fmla="*/ 231933 w 635952"/>
                    <a:gd name="connsiteY2-234" fmla="*/ 84848 h 261388"/>
                    <a:gd name="connsiteX3-235" fmla="*/ 311468 w 635952"/>
                    <a:gd name="connsiteY3-236" fmla="*/ 169621 h 261388"/>
                    <a:gd name="connsiteX4-237" fmla="*/ 423863 w 635952"/>
                    <a:gd name="connsiteY4-238" fmla="*/ 255347 h 261388"/>
                    <a:gd name="connsiteX5-239" fmla="*/ 635952 w 635952"/>
                    <a:gd name="connsiteY5-240" fmla="*/ 254394 h 261388"/>
                    <a:gd name="connsiteX0-241" fmla="*/ 0 w 423863"/>
                    <a:gd name="connsiteY0-242" fmla="*/ 1029 h 255347"/>
                    <a:gd name="connsiteX1-243" fmla="*/ 144304 w 423863"/>
                    <a:gd name="connsiteY1-244" fmla="*/ 15792 h 255347"/>
                    <a:gd name="connsiteX2-245" fmla="*/ 231933 w 423863"/>
                    <a:gd name="connsiteY2-246" fmla="*/ 84848 h 255347"/>
                    <a:gd name="connsiteX3-247" fmla="*/ 311468 w 423863"/>
                    <a:gd name="connsiteY3-248" fmla="*/ 169621 h 255347"/>
                    <a:gd name="connsiteX4-249" fmla="*/ 423863 w 423863"/>
                    <a:gd name="connsiteY4-250" fmla="*/ 255347 h 255347"/>
                    <a:gd name="connsiteX0-251" fmla="*/ 0 w 311468"/>
                    <a:gd name="connsiteY0-252" fmla="*/ 1029 h 169621"/>
                    <a:gd name="connsiteX1-253" fmla="*/ 144304 w 311468"/>
                    <a:gd name="connsiteY1-254" fmla="*/ 15792 h 169621"/>
                    <a:gd name="connsiteX2-255" fmla="*/ 231933 w 311468"/>
                    <a:gd name="connsiteY2-256" fmla="*/ 84848 h 169621"/>
                    <a:gd name="connsiteX3-257" fmla="*/ 311468 w 311468"/>
                    <a:gd name="connsiteY3-258" fmla="*/ 169621 h 169621"/>
                    <a:gd name="connsiteX0-259" fmla="*/ 0 w 311468"/>
                    <a:gd name="connsiteY0-260" fmla="*/ 1029 h 169621"/>
                    <a:gd name="connsiteX1-261" fmla="*/ 144304 w 311468"/>
                    <a:gd name="connsiteY1-262" fmla="*/ 15792 h 169621"/>
                    <a:gd name="connsiteX2-263" fmla="*/ 231933 w 311468"/>
                    <a:gd name="connsiteY2-264" fmla="*/ 84848 h 169621"/>
                    <a:gd name="connsiteX3-265" fmla="*/ 311468 w 311468"/>
                    <a:gd name="connsiteY3-266" fmla="*/ 169621 h 169621"/>
                    <a:gd name="connsiteX0-267" fmla="*/ 0 w 311468"/>
                    <a:gd name="connsiteY0-268" fmla="*/ 746 h 169338"/>
                    <a:gd name="connsiteX1-269" fmla="*/ 137954 w 311468"/>
                    <a:gd name="connsiteY1-270" fmla="*/ 18684 h 169338"/>
                    <a:gd name="connsiteX2-271" fmla="*/ 231933 w 311468"/>
                    <a:gd name="connsiteY2-272" fmla="*/ 84565 h 169338"/>
                    <a:gd name="connsiteX3-273" fmla="*/ 311468 w 311468"/>
                    <a:gd name="connsiteY3-274" fmla="*/ 169338 h 169338"/>
                    <a:gd name="connsiteX0-275" fmla="*/ 0 w 281478"/>
                    <a:gd name="connsiteY0-276" fmla="*/ 654 h 171079"/>
                    <a:gd name="connsiteX1-277" fmla="*/ 107964 w 281478"/>
                    <a:gd name="connsiteY1-278" fmla="*/ 20425 h 171079"/>
                    <a:gd name="connsiteX2-279" fmla="*/ 201943 w 281478"/>
                    <a:gd name="connsiteY2-280" fmla="*/ 86306 h 171079"/>
                    <a:gd name="connsiteX3-281" fmla="*/ 281478 w 281478"/>
                    <a:gd name="connsiteY3-282" fmla="*/ 171079 h 171079"/>
                    <a:gd name="connsiteX0-283" fmla="*/ 0 w 281478"/>
                    <a:gd name="connsiteY0-284" fmla="*/ 720 h 171145"/>
                    <a:gd name="connsiteX1-285" fmla="*/ 107964 w 281478"/>
                    <a:gd name="connsiteY1-286" fmla="*/ 20491 h 171145"/>
                    <a:gd name="connsiteX2-287" fmla="*/ 208607 w 281478"/>
                    <a:gd name="connsiteY2-288" fmla="*/ 93706 h 171145"/>
                    <a:gd name="connsiteX3-289" fmla="*/ 281478 w 281478"/>
                    <a:gd name="connsiteY3-290" fmla="*/ 171145 h 171145"/>
                    <a:gd name="connsiteX0-291" fmla="*/ 0 w 281478"/>
                    <a:gd name="connsiteY0-292" fmla="*/ 483 h 170908"/>
                    <a:gd name="connsiteX1-293" fmla="*/ 121293 w 281478"/>
                    <a:gd name="connsiteY1-294" fmla="*/ 25755 h 170908"/>
                    <a:gd name="connsiteX2-295" fmla="*/ 208607 w 281478"/>
                    <a:gd name="connsiteY2-296" fmla="*/ 93469 h 170908"/>
                    <a:gd name="connsiteX3-297" fmla="*/ 281478 w 281478"/>
                    <a:gd name="connsiteY3-298" fmla="*/ 170908 h 170908"/>
                    <a:gd name="connsiteX0-299" fmla="*/ 0 w 268149"/>
                    <a:gd name="connsiteY0-300" fmla="*/ 483 h 170908"/>
                    <a:gd name="connsiteX1-301" fmla="*/ 107964 w 268149"/>
                    <a:gd name="connsiteY1-302" fmla="*/ 25755 h 170908"/>
                    <a:gd name="connsiteX2-303" fmla="*/ 195278 w 268149"/>
                    <a:gd name="connsiteY2-304" fmla="*/ 93469 h 170908"/>
                    <a:gd name="connsiteX3-305" fmla="*/ 268149 w 268149"/>
                    <a:gd name="connsiteY3-306" fmla="*/ 170908 h 170908"/>
                    <a:gd name="connsiteX0-307" fmla="*/ 0 w 264817"/>
                    <a:gd name="connsiteY0-308" fmla="*/ 483 h 165407"/>
                    <a:gd name="connsiteX1-309" fmla="*/ 107964 w 264817"/>
                    <a:gd name="connsiteY1-310" fmla="*/ 25755 h 165407"/>
                    <a:gd name="connsiteX2-311" fmla="*/ 195278 w 264817"/>
                    <a:gd name="connsiteY2-312" fmla="*/ 93469 h 165407"/>
                    <a:gd name="connsiteX3-313" fmla="*/ 264817 w 264817"/>
                    <a:gd name="connsiteY3-314" fmla="*/ 165407 h 16540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64817" h="165407">
                      <a:moveTo>
                        <a:pt x="0" y="483"/>
                      </a:moveTo>
                      <a:cubicBezTo>
                        <a:pt x="48260" y="-2692"/>
                        <a:pt x="75418" y="10257"/>
                        <a:pt x="107964" y="25755"/>
                      </a:cubicBezTo>
                      <a:cubicBezTo>
                        <a:pt x="140510" y="41253"/>
                        <a:pt x="169136" y="70194"/>
                        <a:pt x="195278" y="93469"/>
                      </a:cubicBezTo>
                      <a:cubicBezTo>
                        <a:pt x="221420" y="116744"/>
                        <a:pt x="232829" y="136990"/>
                        <a:pt x="264817" y="16540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>
                    <a:rot lat="0" lon="0" rev="1800000"/>
                  </a:lightRig>
                </a:scene3d>
                <a:sp3d extrusionH="76200" contourW="12700">
                  <a:bevelT/>
                  <a:extrusionClr>
                    <a:sysClr val="window" lastClr="FFFFFF"/>
                  </a:extrusionClr>
                  <a:contourClr>
                    <a:srgbClr val="4472C4">
                      <a:lumMod val="75000"/>
                    </a:srgbClr>
                  </a:contourClr>
                </a:sp3d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 rot="10800000">
                  <a:off x="2872332" y="5045669"/>
                  <a:ext cx="185714" cy="658927"/>
                </a:xfrm>
                <a:custGeom>
                  <a:avLst/>
                  <a:gdLst>
                    <a:gd name="connsiteX0" fmla="*/ 0 w 647700"/>
                    <a:gd name="connsiteY0" fmla="*/ 2732 h 277052"/>
                    <a:gd name="connsiteX1" fmla="*/ 137160 w 647700"/>
                    <a:gd name="connsiteY1" fmla="*/ 10352 h 277052"/>
                    <a:gd name="connsiteX2" fmla="*/ 243840 w 647700"/>
                    <a:gd name="connsiteY2" fmla="*/ 86552 h 277052"/>
                    <a:gd name="connsiteX3" fmla="*/ 335280 w 647700"/>
                    <a:gd name="connsiteY3" fmla="*/ 185612 h 277052"/>
                    <a:gd name="connsiteX4" fmla="*/ 457200 w 647700"/>
                    <a:gd name="connsiteY4" fmla="*/ 261812 h 277052"/>
                    <a:gd name="connsiteX5" fmla="*/ 647700 w 647700"/>
                    <a:gd name="connsiteY5" fmla="*/ 277052 h 277052"/>
                    <a:gd name="connsiteX0-1" fmla="*/ 0 w 662940"/>
                    <a:gd name="connsiteY0-2" fmla="*/ 2732 h 284672"/>
                    <a:gd name="connsiteX1-3" fmla="*/ 137160 w 662940"/>
                    <a:gd name="connsiteY1-4" fmla="*/ 10352 h 284672"/>
                    <a:gd name="connsiteX2-5" fmla="*/ 243840 w 662940"/>
                    <a:gd name="connsiteY2-6" fmla="*/ 86552 h 284672"/>
                    <a:gd name="connsiteX3-7" fmla="*/ 335280 w 662940"/>
                    <a:gd name="connsiteY3-8" fmla="*/ 185612 h 284672"/>
                    <a:gd name="connsiteX4-9" fmla="*/ 457200 w 662940"/>
                    <a:gd name="connsiteY4-10" fmla="*/ 261812 h 284672"/>
                    <a:gd name="connsiteX5-11" fmla="*/ 662940 w 662940"/>
                    <a:gd name="connsiteY5-12" fmla="*/ 284672 h 284672"/>
                    <a:gd name="connsiteX0-13" fmla="*/ 0 w 601027"/>
                    <a:gd name="connsiteY0-14" fmla="*/ 2732 h 291816"/>
                    <a:gd name="connsiteX1-15" fmla="*/ 137160 w 601027"/>
                    <a:gd name="connsiteY1-16" fmla="*/ 10352 h 291816"/>
                    <a:gd name="connsiteX2-17" fmla="*/ 243840 w 601027"/>
                    <a:gd name="connsiteY2-18" fmla="*/ 86552 h 291816"/>
                    <a:gd name="connsiteX3-19" fmla="*/ 335280 w 601027"/>
                    <a:gd name="connsiteY3-20" fmla="*/ 185612 h 291816"/>
                    <a:gd name="connsiteX4-21" fmla="*/ 457200 w 601027"/>
                    <a:gd name="connsiteY4-22" fmla="*/ 261812 h 291816"/>
                    <a:gd name="connsiteX5-23" fmla="*/ 601027 w 601027"/>
                    <a:gd name="connsiteY5-24" fmla="*/ 291816 h 291816"/>
                    <a:gd name="connsiteX0-25" fmla="*/ 0 w 581977"/>
                    <a:gd name="connsiteY0-26" fmla="*/ 2732 h 291816"/>
                    <a:gd name="connsiteX1-27" fmla="*/ 118110 w 581977"/>
                    <a:gd name="connsiteY1-28" fmla="*/ 10352 h 291816"/>
                    <a:gd name="connsiteX2-29" fmla="*/ 224790 w 581977"/>
                    <a:gd name="connsiteY2-30" fmla="*/ 86552 h 291816"/>
                    <a:gd name="connsiteX3-31" fmla="*/ 316230 w 581977"/>
                    <a:gd name="connsiteY3-32" fmla="*/ 185612 h 291816"/>
                    <a:gd name="connsiteX4-33" fmla="*/ 438150 w 581977"/>
                    <a:gd name="connsiteY4-34" fmla="*/ 261812 h 291816"/>
                    <a:gd name="connsiteX5-35" fmla="*/ 581977 w 581977"/>
                    <a:gd name="connsiteY5-36" fmla="*/ 291816 h 291816"/>
                    <a:gd name="connsiteX0-37" fmla="*/ 0 w 546259"/>
                    <a:gd name="connsiteY0-38" fmla="*/ 1517 h 295363"/>
                    <a:gd name="connsiteX1-39" fmla="*/ 82392 w 546259"/>
                    <a:gd name="connsiteY1-40" fmla="*/ 13899 h 295363"/>
                    <a:gd name="connsiteX2-41" fmla="*/ 189072 w 546259"/>
                    <a:gd name="connsiteY2-42" fmla="*/ 90099 h 295363"/>
                    <a:gd name="connsiteX3-43" fmla="*/ 280512 w 546259"/>
                    <a:gd name="connsiteY3-44" fmla="*/ 189159 h 295363"/>
                    <a:gd name="connsiteX4-45" fmla="*/ 402432 w 546259"/>
                    <a:gd name="connsiteY4-46" fmla="*/ 265359 h 295363"/>
                    <a:gd name="connsiteX5-47" fmla="*/ 546259 w 546259"/>
                    <a:gd name="connsiteY5-48" fmla="*/ 295363 h 295363"/>
                    <a:gd name="connsiteX0-49" fmla="*/ 0 w 510540"/>
                    <a:gd name="connsiteY0-50" fmla="*/ 1517 h 297744"/>
                    <a:gd name="connsiteX1-51" fmla="*/ 82392 w 510540"/>
                    <a:gd name="connsiteY1-52" fmla="*/ 13899 h 297744"/>
                    <a:gd name="connsiteX2-53" fmla="*/ 189072 w 510540"/>
                    <a:gd name="connsiteY2-54" fmla="*/ 90099 h 297744"/>
                    <a:gd name="connsiteX3-55" fmla="*/ 280512 w 510540"/>
                    <a:gd name="connsiteY3-56" fmla="*/ 189159 h 297744"/>
                    <a:gd name="connsiteX4-57" fmla="*/ 402432 w 510540"/>
                    <a:gd name="connsiteY4-58" fmla="*/ 265359 h 297744"/>
                    <a:gd name="connsiteX5-59" fmla="*/ 510540 w 510540"/>
                    <a:gd name="connsiteY5-60" fmla="*/ 297744 h 297744"/>
                    <a:gd name="connsiteX0-61" fmla="*/ 0 w 510540"/>
                    <a:gd name="connsiteY0-62" fmla="*/ 1517 h 297744"/>
                    <a:gd name="connsiteX1-63" fmla="*/ 82392 w 510540"/>
                    <a:gd name="connsiteY1-64" fmla="*/ 13899 h 297744"/>
                    <a:gd name="connsiteX2-65" fmla="*/ 189072 w 510540"/>
                    <a:gd name="connsiteY2-66" fmla="*/ 90099 h 297744"/>
                    <a:gd name="connsiteX3-67" fmla="*/ 280512 w 510540"/>
                    <a:gd name="connsiteY3-68" fmla="*/ 189159 h 297744"/>
                    <a:gd name="connsiteX4-69" fmla="*/ 388144 w 510540"/>
                    <a:gd name="connsiteY4-70" fmla="*/ 260597 h 297744"/>
                    <a:gd name="connsiteX5-71" fmla="*/ 510540 w 510540"/>
                    <a:gd name="connsiteY5-72" fmla="*/ 297744 h 297744"/>
                    <a:gd name="connsiteX0-73" fmla="*/ 0 w 510540"/>
                    <a:gd name="connsiteY0-74" fmla="*/ 1517 h 297744"/>
                    <a:gd name="connsiteX1-75" fmla="*/ 82392 w 510540"/>
                    <a:gd name="connsiteY1-76" fmla="*/ 13899 h 297744"/>
                    <a:gd name="connsiteX2-77" fmla="*/ 189072 w 510540"/>
                    <a:gd name="connsiteY2-78" fmla="*/ 90099 h 297744"/>
                    <a:gd name="connsiteX3-79" fmla="*/ 280512 w 510540"/>
                    <a:gd name="connsiteY3-80" fmla="*/ 189159 h 297744"/>
                    <a:gd name="connsiteX4-81" fmla="*/ 388144 w 510540"/>
                    <a:gd name="connsiteY4-82" fmla="*/ 260597 h 297744"/>
                    <a:gd name="connsiteX5-83" fmla="*/ 510540 w 510540"/>
                    <a:gd name="connsiteY5-84" fmla="*/ 297744 h 297744"/>
                    <a:gd name="connsiteX0-85" fmla="*/ 0 w 510540"/>
                    <a:gd name="connsiteY0-86" fmla="*/ 1517 h 297744"/>
                    <a:gd name="connsiteX1-87" fmla="*/ 82392 w 510540"/>
                    <a:gd name="connsiteY1-88" fmla="*/ 13899 h 297744"/>
                    <a:gd name="connsiteX2-89" fmla="*/ 189072 w 510540"/>
                    <a:gd name="connsiteY2-90" fmla="*/ 90099 h 297744"/>
                    <a:gd name="connsiteX3-91" fmla="*/ 280512 w 510540"/>
                    <a:gd name="connsiteY3-92" fmla="*/ 189159 h 297744"/>
                    <a:gd name="connsiteX4-93" fmla="*/ 388144 w 510540"/>
                    <a:gd name="connsiteY4-94" fmla="*/ 260597 h 297744"/>
                    <a:gd name="connsiteX5-95" fmla="*/ 510540 w 510540"/>
                    <a:gd name="connsiteY5-96" fmla="*/ 297744 h 297744"/>
                    <a:gd name="connsiteX0-97" fmla="*/ 0 w 510540"/>
                    <a:gd name="connsiteY0-98" fmla="*/ 1517 h 297744"/>
                    <a:gd name="connsiteX1-99" fmla="*/ 82392 w 510540"/>
                    <a:gd name="connsiteY1-100" fmla="*/ 13899 h 297744"/>
                    <a:gd name="connsiteX2-101" fmla="*/ 189072 w 510540"/>
                    <a:gd name="connsiteY2-102" fmla="*/ 90099 h 297744"/>
                    <a:gd name="connsiteX3-103" fmla="*/ 263843 w 510540"/>
                    <a:gd name="connsiteY3-104" fmla="*/ 167728 h 297744"/>
                    <a:gd name="connsiteX4-105" fmla="*/ 388144 w 510540"/>
                    <a:gd name="connsiteY4-106" fmla="*/ 260597 h 297744"/>
                    <a:gd name="connsiteX5-107" fmla="*/ 510540 w 510540"/>
                    <a:gd name="connsiteY5-108" fmla="*/ 297744 h 297744"/>
                    <a:gd name="connsiteX0-109" fmla="*/ 0 w 510540"/>
                    <a:gd name="connsiteY0-110" fmla="*/ 1591 h 297818"/>
                    <a:gd name="connsiteX1-111" fmla="*/ 82392 w 510540"/>
                    <a:gd name="connsiteY1-112" fmla="*/ 13973 h 297818"/>
                    <a:gd name="connsiteX2-113" fmla="*/ 181928 w 510540"/>
                    <a:gd name="connsiteY2-114" fmla="*/ 92554 h 297818"/>
                    <a:gd name="connsiteX3-115" fmla="*/ 263843 w 510540"/>
                    <a:gd name="connsiteY3-116" fmla="*/ 167802 h 297818"/>
                    <a:gd name="connsiteX4-117" fmla="*/ 388144 w 510540"/>
                    <a:gd name="connsiteY4-118" fmla="*/ 260671 h 297818"/>
                    <a:gd name="connsiteX5-119" fmla="*/ 510540 w 510540"/>
                    <a:gd name="connsiteY5-120" fmla="*/ 297818 h 297818"/>
                    <a:gd name="connsiteX0-121" fmla="*/ 0 w 510540"/>
                    <a:gd name="connsiteY0-122" fmla="*/ 1591 h 297818"/>
                    <a:gd name="connsiteX1-123" fmla="*/ 82392 w 510540"/>
                    <a:gd name="connsiteY1-124" fmla="*/ 13973 h 297818"/>
                    <a:gd name="connsiteX2-125" fmla="*/ 181928 w 510540"/>
                    <a:gd name="connsiteY2-126" fmla="*/ 92554 h 297818"/>
                    <a:gd name="connsiteX3-127" fmla="*/ 263843 w 510540"/>
                    <a:gd name="connsiteY3-128" fmla="*/ 167802 h 297818"/>
                    <a:gd name="connsiteX4-129" fmla="*/ 361951 w 510540"/>
                    <a:gd name="connsiteY4-130" fmla="*/ 246384 h 297818"/>
                    <a:gd name="connsiteX5-131" fmla="*/ 510540 w 510540"/>
                    <a:gd name="connsiteY5-132" fmla="*/ 297818 h 297818"/>
                    <a:gd name="connsiteX0-133" fmla="*/ 0 w 510540"/>
                    <a:gd name="connsiteY0-134" fmla="*/ 1591 h 297818"/>
                    <a:gd name="connsiteX1-135" fmla="*/ 82392 w 510540"/>
                    <a:gd name="connsiteY1-136" fmla="*/ 13973 h 297818"/>
                    <a:gd name="connsiteX2-137" fmla="*/ 181928 w 510540"/>
                    <a:gd name="connsiteY2-138" fmla="*/ 92554 h 297818"/>
                    <a:gd name="connsiteX3-139" fmla="*/ 263843 w 510540"/>
                    <a:gd name="connsiteY3-140" fmla="*/ 167802 h 297818"/>
                    <a:gd name="connsiteX4-141" fmla="*/ 361951 w 510540"/>
                    <a:gd name="connsiteY4-142" fmla="*/ 246384 h 297818"/>
                    <a:gd name="connsiteX5-143" fmla="*/ 510540 w 510540"/>
                    <a:gd name="connsiteY5-144" fmla="*/ 297818 h 297818"/>
                    <a:gd name="connsiteX0-145" fmla="*/ 0 w 572452"/>
                    <a:gd name="connsiteY0-146" fmla="*/ 1221 h 299829"/>
                    <a:gd name="connsiteX1-147" fmla="*/ 144304 w 572452"/>
                    <a:gd name="connsiteY1-148" fmla="*/ 15984 h 299829"/>
                    <a:gd name="connsiteX2-149" fmla="*/ 243840 w 572452"/>
                    <a:gd name="connsiteY2-150" fmla="*/ 94565 h 299829"/>
                    <a:gd name="connsiteX3-151" fmla="*/ 325755 w 572452"/>
                    <a:gd name="connsiteY3-152" fmla="*/ 169813 h 299829"/>
                    <a:gd name="connsiteX4-153" fmla="*/ 423863 w 572452"/>
                    <a:gd name="connsiteY4-154" fmla="*/ 248395 h 299829"/>
                    <a:gd name="connsiteX5-155" fmla="*/ 572452 w 572452"/>
                    <a:gd name="connsiteY5-156" fmla="*/ 299829 h 299829"/>
                    <a:gd name="connsiteX0-157" fmla="*/ 0 w 610552"/>
                    <a:gd name="connsiteY0-158" fmla="*/ 1221 h 302211"/>
                    <a:gd name="connsiteX1-159" fmla="*/ 144304 w 610552"/>
                    <a:gd name="connsiteY1-160" fmla="*/ 15984 h 302211"/>
                    <a:gd name="connsiteX2-161" fmla="*/ 243840 w 610552"/>
                    <a:gd name="connsiteY2-162" fmla="*/ 94565 h 302211"/>
                    <a:gd name="connsiteX3-163" fmla="*/ 325755 w 610552"/>
                    <a:gd name="connsiteY3-164" fmla="*/ 169813 h 302211"/>
                    <a:gd name="connsiteX4-165" fmla="*/ 423863 w 610552"/>
                    <a:gd name="connsiteY4-166" fmla="*/ 248395 h 302211"/>
                    <a:gd name="connsiteX5-167" fmla="*/ 610552 w 610552"/>
                    <a:gd name="connsiteY5-168" fmla="*/ 302211 h 302211"/>
                    <a:gd name="connsiteX0-169" fmla="*/ 0 w 610552"/>
                    <a:gd name="connsiteY0-170" fmla="*/ 1029 h 302019"/>
                    <a:gd name="connsiteX1-171" fmla="*/ 144304 w 610552"/>
                    <a:gd name="connsiteY1-172" fmla="*/ 15792 h 302019"/>
                    <a:gd name="connsiteX2-173" fmla="*/ 231933 w 610552"/>
                    <a:gd name="connsiteY2-174" fmla="*/ 84848 h 302019"/>
                    <a:gd name="connsiteX3-175" fmla="*/ 325755 w 610552"/>
                    <a:gd name="connsiteY3-176" fmla="*/ 169621 h 302019"/>
                    <a:gd name="connsiteX4-177" fmla="*/ 423863 w 610552"/>
                    <a:gd name="connsiteY4-178" fmla="*/ 248203 h 302019"/>
                    <a:gd name="connsiteX5-179" fmla="*/ 610552 w 610552"/>
                    <a:gd name="connsiteY5-180" fmla="*/ 302019 h 302019"/>
                    <a:gd name="connsiteX0-181" fmla="*/ 0 w 610552"/>
                    <a:gd name="connsiteY0-182" fmla="*/ 1029 h 302019"/>
                    <a:gd name="connsiteX1-183" fmla="*/ 144304 w 610552"/>
                    <a:gd name="connsiteY1-184" fmla="*/ 15792 h 302019"/>
                    <a:gd name="connsiteX2-185" fmla="*/ 231933 w 610552"/>
                    <a:gd name="connsiteY2-186" fmla="*/ 84848 h 302019"/>
                    <a:gd name="connsiteX3-187" fmla="*/ 318612 w 610552"/>
                    <a:gd name="connsiteY3-188" fmla="*/ 164859 h 302019"/>
                    <a:gd name="connsiteX4-189" fmla="*/ 423863 w 610552"/>
                    <a:gd name="connsiteY4-190" fmla="*/ 248203 h 302019"/>
                    <a:gd name="connsiteX5-191" fmla="*/ 610552 w 610552"/>
                    <a:gd name="connsiteY5-192" fmla="*/ 302019 h 302019"/>
                    <a:gd name="connsiteX0-193" fmla="*/ 0 w 610552"/>
                    <a:gd name="connsiteY0-194" fmla="*/ 1029 h 302019"/>
                    <a:gd name="connsiteX1-195" fmla="*/ 144304 w 610552"/>
                    <a:gd name="connsiteY1-196" fmla="*/ 15792 h 302019"/>
                    <a:gd name="connsiteX2-197" fmla="*/ 231933 w 610552"/>
                    <a:gd name="connsiteY2-198" fmla="*/ 84848 h 302019"/>
                    <a:gd name="connsiteX3-199" fmla="*/ 318612 w 610552"/>
                    <a:gd name="connsiteY3-200" fmla="*/ 164859 h 302019"/>
                    <a:gd name="connsiteX4-201" fmla="*/ 423863 w 610552"/>
                    <a:gd name="connsiteY4-202" fmla="*/ 248203 h 302019"/>
                    <a:gd name="connsiteX5-203" fmla="*/ 610552 w 610552"/>
                    <a:gd name="connsiteY5-204" fmla="*/ 302019 h 302019"/>
                    <a:gd name="connsiteX0-205" fmla="*/ 0 w 610552"/>
                    <a:gd name="connsiteY0-206" fmla="*/ 1029 h 302019"/>
                    <a:gd name="connsiteX1-207" fmla="*/ 144304 w 610552"/>
                    <a:gd name="connsiteY1-208" fmla="*/ 15792 h 302019"/>
                    <a:gd name="connsiteX2-209" fmla="*/ 231933 w 610552"/>
                    <a:gd name="connsiteY2-210" fmla="*/ 84848 h 302019"/>
                    <a:gd name="connsiteX3-211" fmla="*/ 311468 w 610552"/>
                    <a:gd name="connsiteY3-212" fmla="*/ 169621 h 302019"/>
                    <a:gd name="connsiteX4-213" fmla="*/ 423863 w 610552"/>
                    <a:gd name="connsiteY4-214" fmla="*/ 248203 h 302019"/>
                    <a:gd name="connsiteX5-215" fmla="*/ 610552 w 610552"/>
                    <a:gd name="connsiteY5-216" fmla="*/ 302019 h 302019"/>
                    <a:gd name="connsiteX0-217" fmla="*/ 0 w 610552"/>
                    <a:gd name="connsiteY0-218" fmla="*/ 1029 h 302019"/>
                    <a:gd name="connsiteX1-219" fmla="*/ 144304 w 610552"/>
                    <a:gd name="connsiteY1-220" fmla="*/ 15792 h 302019"/>
                    <a:gd name="connsiteX2-221" fmla="*/ 231933 w 610552"/>
                    <a:gd name="connsiteY2-222" fmla="*/ 84848 h 302019"/>
                    <a:gd name="connsiteX3-223" fmla="*/ 311468 w 610552"/>
                    <a:gd name="connsiteY3-224" fmla="*/ 169621 h 302019"/>
                    <a:gd name="connsiteX4-225" fmla="*/ 423863 w 610552"/>
                    <a:gd name="connsiteY4-226" fmla="*/ 255347 h 302019"/>
                    <a:gd name="connsiteX5-227" fmla="*/ 610552 w 610552"/>
                    <a:gd name="connsiteY5-228" fmla="*/ 302019 h 302019"/>
                    <a:gd name="connsiteX0-229" fmla="*/ 0 w 635952"/>
                    <a:gd name="connsiteY0-230" fmla="*/ 1029 h 261388"/>
                    <a:gd name="connsiteX1-231" fmla="*/ 144304 w 635952"/>
                    <a:gd name="connsiteY1-232" fmla="*/ 15792 h 261388"/>
                    <a:gd name="connsiteX2-233" fmla="*/ 231933 w 635952"/>
                    <a:gd name="connsiteY2-234" fmla="*/ 84848 h 261388"/>
                    <a:gd name="connsiteX3-235" fmla="*/ 311468 w 635952"/>
                    <a:gd name="connsiteY3-236" fmla="*/ 169621 h 261388"/>
                    <a:gd name="connsiteX4-237" fmla="*/ 423863 w 635952"/>
                    <a:gd name="connsiteY4-238" fmla="*/ 255347 h 261388"/>
                    <a:gd name="connsiteX5-239" fmla="*/ 635952 w 635952"/>
                    <a:gd name="connsiteY5-240" fmla="*/ 254394 h 261388"/>
                    <a:gd name="connsiteX0-241" fmla="*/ 0 w 423863"/>
                    <a:gd name="connsiteY0-242" fmla="*/ 1029 h 255347"/>
                    <a:gd name="connsiteX1-243" fmla="*/ 144304 w 423863"/>
                    <a:gd name="connsiteY1-244" fmla="*/ 15792 h 255347"/>
                    <a:gd name="connsiteX2-245" fmla="*/ 231933 w 423863"/>
                    <a:gd name="connsiteY2-246" fmla="*/ 84848 h 255347"/>
                    <a:gd name="connsiteX3-247" fmla="*/ 311468 w 423863"/>
                    <a:gd name="connsiteY3-248" fmla="*/ 169621 h 255347"/>
                    <a:gd name="connsiteX4-249" fmla="*/ 423863 w 423863"/>
                    <a:gd name="connsiteY4-250" fmla="*/ 255347 h 255347"/>
                    <a:gd name="connsiteX0-251" fmla="*/ 0 w 311468"/>
                    <a:gd name="connsiteY0-252" fmla="*/ 1029 h 169621"/>
                    <a:gd name="connsiteX1-253" fmla="*/ 144304 w 311468"/>
                    <a:gd name="connsiteY1-254" fmla="*/ 15792 h 169621"/>
                    <a:gd name="connsiteX2-255" fmla="*/ 231933 w 311468"/>
                    <a:gd name="connsiteY2-256" fmla="*/ 84848 h 169621"/>
                    <a:gd name="connsiteX3-257" fmla="*/ 311468 w 311468"/>
                    <a:gd name="connsiteY3-258" fmla="*/ 169621 h 169621"/>
                    <a:gd name="connsiteX0-259" fmla="*/ 0 w 311468"/>
                    <a:gd name="connsiteY0-260" fmla="*/ 1029 h 169621"/>
                    <a:gd name="connsiteX1-261" fmla="*/ 144304 w 311468"/>
                    <a:gd name="connsiteY1-262" fmla="*/ 15792 h 169621"/>
                    <a:gd name="connsiteX2-263" fmla="*/ 231933 w 311468"/>
                    <a:gd name="connsiteY2-264" fmla="*/ 84848 h 169621"/>
                    <a:gd name="connsiteX3-265" fmla="*/ 311468 w 311468"/>
                    <a:gd name="connsiteY3-266" fmla="*/ 169621 h 169621"/>
                    <a:gd name="connsiteX0-267" fmla="*/ 0 w 311468"/>
                    <a:gd name="connsiteY0-268" fmla="*/ 746 h 169338"/>
                    <a:gd name="connsiteX1-269" fmla="*/ 137954 w 311468"/>
                    <a:gd name="connsiteY1-270" fmla="*/ 18684 h 169338"/>
                    <a:gd name="connsiteX2-271" fmla="*/ 231933 w 311468"/>
                    <a:gd name="connsiteY2-272" fmla="*/ 84565 h 169338"/>
                    <a:gd name="connsiteX3-273" fmla="*/ 311468 w 311468"/>
                    <a:gd name="connsiteY3-274" fmla="*/ 169338 h 169338"/>
                    <a:gd name="connsiteX0-275" fmla="*/ 0 w 281478"/>
                    <a:gd name="connsiteY0-276" fmla="*/ 654 h 171079"/>
                    <a:gd name="connsiteX1-277" fmla="*/ 107964 w 281478"/>
                    <a:gd name="connsiteY1-278" fmla="*/ 20425 h 171079"/>
                    <a:gd name="connsiteX2-279" fmla="*/ 201943 w 281478"/>
                    <a:gd name="connsiteY2-280" fmla="*/ 86306 h 171079"/>
                    <a:gd name="connsiteX3-281" fmla="*/ 281478 w 281478"/>
                    <a:gd name="connsiteY3-282" fmla="*/ 171079 h 171079"/>
                    <a:gd name="connsiteX0-283" fmla="*/ 0 w 281478"/>
                    <a:gd name="connsiteY0-284" fmla="*/ 720 h 171145"/>
                    <a:gd name="connsiteX1-285" fmla="*/ 107964 w 281478"/>
                    <a:gd name="connsiteY1-286" fmla="*/ 20491 h 171145"/>
                    <a:gd name="connsiteX2-287" fmla="*/ 208607 w 281478"/>
                    <a:gd name="connsiteY2-288" fmla="*/ 93706 h 171145"/>
                    <a:gd name="connsiteX3-289" fmla="*/ 281478 w 281478"/>
                    <a:gd name="connsiteY3-290" fmla="*/ 171145 h 171145"/>
                    <a:gd name="connsiteX0-291" fmla="*/ 0 w 281478"/>
                    <a:gd name="connsiteY0-292" fmla="*/ 483 h 170908"/>
                    <a:gd name="connsiteX1-293" fmla="*/ 121293 w 281478"/>
                    <a:gd name="connsiteY1-294" fmla="*/ 25755 h 170908"/>
                    <a:gd name="connsiteX2-295" fmla="*/ 208607 w 281478"/>
                    <a:gd name="connsiteY2-296" fmla="*/ 93469 h 170908"/>
                    <a:gd name="connsiteX3-297" fmla="*/ 281478 w 281478"/>
                    <a:gd name="connsiteY3-298" fmla="*/ 170908 h 170908"/>
                    <a:gd name="connsiteX0-299" fmla="*/ 0 w 268149"/>
                    <a:gd name="connsiteY0-300" fmla="*/ 483 h 170908"/>
                    <a:gd name="connsiteX1-301" fmla="*/ 107964 w 268149"/>
                    <a:gd name="connsiteY1-302" fmla="*/ 25755 h 170908"/>
                    <a:gd name="connsiteX2-303" fmla="*/ 195278 w 268149"/>
                    <a:gd name="connsiteY2-304" fmla="*/ 93469 h 170908"/>
                    <a:gd name="connsiteX3-305" fmla="*/ 268149 w 268149"/>
                    <a:gd name="connsiteY3-306" fmla="*/ 170908 h 170908"/>
                    <a:gd name="connsiteX0-307" fmla="*/ 0 w 264817"/>
                    <a:gd name="connsiteY0-308" fmla="*/ 483 h 165407"/>
                    <a:gd name="connsiteX1-309" fmla="*/ 107964 w 264817"/>
                    <a:gd name="connsiteY1-310" fmla="*/ 25755 h 165407"/>
                    <a:gd name="connsiteX2-311" fmla="*/ 195278 w 264817"/>
                    <a:gd name="connsiteY2-312" fmla="*/ 93469 h 165407"/>
                    <a:gd name="connsiteX3-313" fmla="*/ 264817 w 264817"/>
                    <a:gd name="connsiteY3-314" fmla="*/ 165407 h 165407"/>
                    <a:gd name="connsiteX0-315" fmla="*/ 0 w 264817"/>
                    <a:gd name="connsiteY0-316" fmla="*/ 466 h 165390"/>
                    <a:gd name="connsiteX1-317" fmla="*/ 107964 w 264817"/>
                    <a:gd name="connsiteY1-318" fmla="*/ 25738 h 165390"/>
                    <a:gd name="connsiteX2-319" fmla="*/ 180791 w 264817"/>
                    <a:gd name="connsiteY2-320" fmla="*/ 89629 h 165390"/>
                    <a:gd name="connsiteX3-321" fmla="*/ 264817 w 264817"/>
                    <a:gd name="connsiteY3-322" fmla="*/ 165390 h 165390"/>
                    <a:gd name="connsiteX0-323" fmla="*/ 0 w 264817"/>
                    <a:gd name="connsiteY0-324" fmla="*/ 379 h 165303"/>
                    <a:gd name="connsiteX1-325" fmla="*/ 100720 w 264817"/>
                    <a:gd name="connsiteY1-326" fmla="*/ 29474 h 165303"/>
                    <a:gd name="connsiteX2-327" fmla="*/ 180791 w 264817"/>
                    <a:gd name="connsiteY2-328" fmla="*/ 89542 h 165303"/>
                    <a:gd name="connsiteX3-329" fmla="*/ 264817 w 264817"/>
                    <a:gd name="connsiteY3-330" fmla="*/ 165303 h 16530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64817" h="165303">
                      <a:moveTo>
                        <a:pt x="0" y="379"/>
                      </a:moveTo>
                      <a:cubicBezTo>
                        <a:pt x="48260" y="-2796"/>
                        <a:pt x="70588" y="14614"/>
                        <a:pt x="100720" y="29474"/>
                      </a:cubicBezTo>
                      <a:cubicBezTo>
                        <a:pt x="130852" y="44335"/>
                        <a:pt x="154649" y="66267"/>
                        <a:pt x="180791" y="89542"/>
                      </a:cubicBezTo>
                      <a:cubicBezTo>
                        <a:pt x="206933" y="112817"/>
                        <a:pt x="232829" y="136886"/>
                        <a:pt x="264817" y="16530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>
                    <a:rot lat="0" lon="0" rev="1800000"/>
                  </a:lightRig>
                </a:scene3d>
                <a:sp3d extrusionH="76200" contourW="12700">
                  <a:bevelT/>
                  <a:extrusionClr>
                    <a:sysClr val="window" lastClr="FFFFFF"/>
                  </a:extrusionClr>
                  <a:contourClr>
                    <a:srgbClr val="4472C4">
                      <a:lumMod val="75000"/>
                    </a:srgbClr>
                  </a:contourClr>
                </a:sp3d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62" name="组合 161"/>
              <p:cNvGrpSpPr/>
              <p:nvPr/>
            </p:nvGrpSpPr>
            <p:grpSpPr>
              <a:xfrm>
                <a:off x="2806906" y="1844617"/>
                <a:ext cx="2189044" cy="220460"/>
                <a:chOff x="2806906" y="1878891"/>
                <a:chExt cx="2189044" cy="220460"/>
              </a:xfrm>
            </p:grpSpPr>
            <p:cxnSp>
              <p:nvCxnSpPr>
                <p:cNvPr id="166" name="直接箭头连接符 165"/>
                <p:cNvCxnSpPr>
                  <a:stCxn id="168" idx="3"/>
                  <a:endCxn id="167" idx="1"/>
                </p:cNvCxnSpPr>
                <p:nvPr/>
              </p:nvCxnSpPr>
              <p:spPr>
                <a:xfrm flipH="1">
                  <a:off x="4231572" y="1989121"/>
                  <a:ext cx="367624" cy="1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  <a:scene3d>
                  <a:camera prst="orthographicFront"/>
                  <a:lightRig rig="threePt" dir="t">
                    <a:rot lat="0" lon="0" rev="1800000"/>
                  </a:lightRig>
                </a:scene3d>
                <a:sp3d contourW="12700">
                  <a:bevelT/>
                  <a:contourClr>
                    <a:srgbClr val="4472C4">
                      <a:lumMod val="75000"/>
                    </a:srgbClr>
                  </a:contourClr>
                </a:sp3d>
              </p:spPr>
            </p:cxnSp>
            <p:sp>
              <p:nvSpPr>
                <p:cNvPr id="167" name="矩形: 圆角 166"/>
                <p:cNvSpPr/>
                <p:nvPr/>
              </p:nvSpPr>
              <p:spPr>
                <a:xfrm flipH="1">
                  <a:off x="2806906" y="1878895"/>
                  <a:ext cx="1424666" cy="220453"/>
                </a:xfrm>
                <a:prstGeom prst="roundRect">
                  <a:avLst/>
                </a:prstGeom>
                <a:blipFill dpi="0" rotWithShape="1">
                  <a:blip r:embed="rId3"/>
                  <a:srcRect/>
                  <a:tile tx="0" ty="0" sx="30000" sy="40000" flip="none" algn="l"/>
                </a:blipFill>
                <a:ln w="1905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8" name="矩形: 圆角 167"/>
                <p:cNvSpPr/>
                <p:nvPr/>
              </p:nvSpPr>
              <p:spPr>
                <a:xfrm flipH="1">
                  <a:off x="4599196" y="1878891"/>
                  <a:ext cx="396754" cy="220460"/>
                </a:xfrm>
                <a:prstGeom prst="roundRect">
                  <a:avLst/>
                </a:prstGeom>
                <a:pattFill prst="ltVert">
                  <a:fgClr>
                    <a:srgbClr val="4472C4">
                      <a:lumMod val="40000"/>
                      <a:lumOff val="60000"/>
                    </a:srgbClr>
                  </a:fgClr>
                  <a:bgClr>
                    <a:srgbClr val="4472C4">
                      <a:lumMod val="75000"/>
                    </a:srgbClr>
                  </a:bgClr>
                </a:patt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63" name="弧形 162"/>
              <p:cNvSpPr/>
              <p:nvPr/>
            </p:nvSpPr>
            <p:spPr>
              <a:xfrm rot="16200000">
                <a:off x="2276190" y="1950890"/>
                <a:ext cx="618058" cy="618058"/>
              </a:xfrm>
              <a:prstGeom prst="arc">
                <a:avLst>
                  <a:gd name="adj1" fmla="val 10645645"/>
                  <a:gd name="adj2" fmla="val 0"/>
                </a:avLst>
              </a:prstGeom>
              <a:noFill/>
              <a:ln w="190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>
                  <a:rot lat="0" lon="0" rev="1800000"/>
                </a:lightRig>
              </a:scene3d>
              <a:sp3d contourW="12700">
                <a:contourClr>
                  <a:srgbClr val="4472C4">
                    <a:lumMod val="75000"/>
                  </a:srgbClr>
                </a:contourClr>
              </a:sp3d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164" name="直接箭头连接符 163"/>
              <p:cNvCxnSpPr/>
              <p:nvPr/>
            </p:nvCxnSpPr>
            <p:spPr>
              <a:xfrm>
                <a:off x="2593262" y="1947753"/>
                <a:ext cx="21600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>
                  <a:rot lat="0" lon="0" rev="1800000"/>
                </a:lightRig>
              </a:scene3d>
              <a:sp3d contourW="12700">
                <a:bevelT/>
                <a:contourClr>
                  <a:srgbClr val="4472C4">
                    <a:lumMod val="75000"/>
                  </a:srgbClr>
                </a:contourClr>
              </a:sp3d>
            </p:spPr>
          </p:cxnSp>
          <p:cxnSp>
            <p:nvCxnSpPr>
              <p:cNvPr id="165" name="直接箭头连接符 164"/>
              <p:cNvCxnSpPr/>
              <p:nvPr/>
            </p:nvCxnSpPr>
            <p:spPr>
              <a:xfrm>
                <a:off x="2568558" y="2572762"/>
                <a:ext cx="18000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>
                  <a:rot lat="0" lon="0" rev="1800000"/>
                </a:lightRig>
              </a:scene3d>
              <a:sp3d contourW="12700">
                <a:bevelT/>
                <a:contourClr>
                  <a:srgbClr val="4472C4">
                    <a:lumMod val="75000"/>
                  </a:srgbClr>
                </a:contourClr>
              </a:sp3d>
            </p:spPr>
          </p:cxnSp>
        </p:grpSp>
        <p:cxnSp>
          <p:nvCxnSpPr>
            <p:cNvPr id="79" name="直接箭头连接符 78"/>
            <p:cNvCxnSpPr/>
            <p:nvPr/>
          </p:nvCxnSpPr>
          <p:spPr>
            <a:xfrm flipH="1">
              <a:off x="8196011" y="5857159"/>
              <a:ext cx="764689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contourW="12700">
              <a:bevelT/>
              <a:contourClr>
                <a:srgbClr val="4472C4">
                  <a:lumMod val="75000"/>
                </a:srgbClr>
              </a:contourClr>
            </a:sp3d>
          </p:spPr>
        </p:cxnSp>
        <p:cxnSp>
          <p:nvCxnSpPr>
            <p:cNvPr id="80" name="直接箭头连接符 79"/>
            <p:cNvCxnSpPr/>
            <p:nvPr/>
          </p:nvCxnSpPr>
          <p:spPr>
            <a:xfrm>
              <a:off x="4118165" y="5857159"/>
              <a:ext cx="1911724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contourW="12700">
              <a:bevelT/>
              <a:contourClr>
                <a:srgbClr val="4472C4">
                  <a:lumMod val="75000"/>
                </a:srgbClr>
              </a:contourClr>
            </a:sp3d>
          </p:spPr>
        </p:cxnSp>
        <p:cxnSp>
          <p:nvCxnSpPr>
            <p:cNvPr id="81" name="直接连接符 80"/>
            <p:cNvCxnSpPr/>
            <p:nvPr/>
          </p:nvCxnSpPr>
          <p:spPr>
            <a:xfrm>
              <a:off x="3221924" y="5857159"/>
              <a:ext cx="921607" cy="0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ysDot"/>
              <a:miter lim="800000"/>
            </a:ln>
            <a:effectLst/>
          </p:spPr>
        </p:cxnSp>
        <p:cxnSp>
          <p:nvCxnSpPr>
            <p:cNvPr id="82" name="直接箭头连接符 81"/>
            <p:cNvCxnSpPr/>
            <p:nvPr/>
          </p:nvCxnSpPr>
          <p:spPr>
            <a:xfrm>
              <a:off x="1574696" y="5857159"/>
              <a:ext cx="1432307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contourW="12700">
              <a:bevelT/>
              <a:contourClr>
                <a:srgbClr val="4472C4">
                  <a:lumMod val="75000"/>
                </a:srgbClr>
              </a:contourClr>
            </a:sp3d>
          </p:spPr>
        </p:cxnSp>
        <p:sp>
          <p:nvSpPr>
            <p:cNvPr id="83" name="矩形: 圆角 82"/>
            <p:cNvSpPr/>
            <p:nvPr/>
          </p:nvSpPr>
          <p:spPr>
            <a:xfrm>
              <a:off x="1348850" y="5737770"/>
              <a:ext cx="421380" cy="238777"/>
            </a:xfrm>
            <a:prstGeom prst="roundRect">
              <a:avLst/>
            </a:prstGeom>
            <a:pattFill prst="ltVert">
              <a:fgClr>
                <a:srgbClr val="4472C4">
                  <a:lumMod val="40000"/>
                  <a:lumOff val="60000"/>
                </a:srgbClr>
              </a:fgClr>
              <a:bgClr>
                <a:srgbClr val="4472C4">
                  <a:lumMod val="75000"/>
                </a:srgbClr>
              </a:bgClr>
            </a:patt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2067751" y="5698128"/>
              <a:ext cx="573517" cy="318062"/>
              <a:chOff x="8464986" y="2646396"/>
              <a:chExt cx="720000" cy="293663"/>
            </a:xfrm>
          </p:grpSpPr>
          <p:sp>
            <p:nvSpPr>
              <p:cNvPr id="156" name="矩形: 圆角 155"/>
              <p:cNvSpPr/>
              <p:nvPr/>
            </p:nvSpPr>
            <p:spPr>
              <a:xfrm>
                <a:off x="8464986" y="2646396"/>
                <a:ext cx="720000" cy="293663"/>
              </a:xfrm>
              <a:prstGeom prst="round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6350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7" name="椭圆 156"/>
              <p:cNvSpPr/>
              <p:nvPr/>
            </p:nvSpPr>
            <p:spPr>
              <a:xfrm>
                <a:off x="8952647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8" name="椭圆 157"/>
              <p:cNvSpPr/>
              <p:nvPr/>
            </p:nvSpPr>
            <p:spPr>
              <a:xfrm>
                <a:off x="8705462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9" name="椭圆 158"/>
              <p:cNvSpPr/>
              <p:nvPr/>
            </p:nvSpPr>
            <p:spPr>
              <a:xfrm>
                <a:off x="8829054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0" name="椭圆 159"/>
              <p:cNvSpPr/>
              <p:nvPr/>
            </p:nvSpPr>
            <p:spPr>
              <a:xfrm>
                <a:off x="8581870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85" name="组合 84"/>
            <p:cNvGrpSpPr/>
            <p:nvPr/>
          </p:nvGrpSpPr>
          <p:grpSpPr>
            <a:xfrm>
              <a:off x="2714100" y="5698128"/>
              <a:ext cx="573517" cy="318062"/>
              <a:chOff x="8464986" y="2646396"/>
              <a:chExt cx="720000" cy="293663"/>
            </a:xfrm>
          </p:grpSpPr>
          <p:sp>
            <p:nvSpPr>
              <p:cNvPr id="151" name="矩形: 圆角 150"/>
              <p:cNvSpPr/>
              <p:nvPr/>
            </p:nvSpPr>
            <p:spPr>
              <a:xfrm>
                <a:off x="8464986" y="2646396"/>
                <a:ext cx="720000" cy="293663"/>
              </a:xfrm>
              <a:prstGeom prst="round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6350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8952647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3" name="椭圆 152"/>
              <p:cNvSpPr/>
              <p:nvPr/>
            </p:nvSpPr>
            <p:spPr>
              <a:xfrm>
                <a:off x="8705462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4" name="椭圆 153"/>
              <p:cNvSpPr/>
              <p:nvPr/>
            </p:nvSpPr>
            <p:spPr>
              <a:xfrm>
                <a:off x="8829054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5" name="椭圆 154"/>
              <p:cNvSpPr/>
              <p:nvPr/>
            </p:nvSpPr>
            <p:spPr>
              <a:xfrm>
                <a:off x="8581870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86" name="组合 85"/>
            <p:cNvGrpSpPr/>
            <p:nvPr/>
          </p:nvGrpSpPr>
          <p:grpSpPr>
            <a:xfrm>
              <a:off x="3715072" y="5698128"/>
              <a:ext cx="573517" cy="318062"/>
              <a:chOff x="8464986" y="2646396"/>
              <a:chExt cx="720000" cy="293663"/>
            </a:xfrm>
          </p:grpSpPr>
          <p:sp>
            <p:nvSpPr>
              <p:cNvPr id="146" name="矩形: 圆角 145"/>
              <p:cNvSpPr/>
              <p:nvPr/>
            </p:nvSpPr>
            <p:spPr>
              <a:xfrm>
                <a:off x="8464986" y="2646396"/>
                <a:ext cx="720000" cy="293663"/>
              </a:xfrm>
              <a:prstGeom prst="round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6350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8952647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8705462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9" name="椭圆 148"/>
              <p:cNvSpPr/>
              <p:nvPr/>
            </p:nvSpPr>
            <p:spPr>
              <a:xfrm>
                <a:off x="8829054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8581870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7" name="椭圆 86"/>
            <p:cNvSpPr/>
            <p:nvPr/>
          </p:nvSpPr>
          <p:spPr>
            <a:xfrm>
              <a:off x="6123663" y="5602311"/>
              <a:ext cx="505353" cy="509696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lumMod val="40000"/>
                    <a:lumOff val="60000"/>
                  </a:srgbClr>
                </a:gs>
                <a:gs pos="26000">
                  <a:srgbClr val="FC911C"/>
                </a:gs>
                <a:gs pos="54000">
                  <a:srgbClr val="FF505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63500"/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88" name="直接箭头连接符 87"/>
            <p:cNvCxnSpPr/>
            <p:nvPr/>
          </p:nvCxnSpPr>
          <p:spPr>
            <a:xfrm flipH="1">
              <a:off x="6712414" y="5857159"/>
              <a:ext cx="1001744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contourW="12700">
              <a:bevelT/>
              <a:contourClr>
                <a:srgbClr val="FF0000"/>
              </a:contourClr>
            </a:sp3d>
          </p:spPr>
        </p:cxnSp>
        <p:sp>
          <p:nvSpPr>
            <p:cNvPr id="89" name="文本框 210"/>
            <p:cNvSpPr txBox="1"/>
            <p:nvPr/>
          </p:nvSpPr>
          <p:spPr>
            <a:xfrm>
              <a:off x="8220518" y="6543645"/>
              <a:ext cx="877163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 Light" panose="02010600030101010101" charset="-122"/>
                  <a:ea typeface="等线" panose="02010600030101010101" pitchFamily="2" charset="-122"/>
                  <a:cs typeface="+mn-cs"/>
                </a:rPr>
                <a:t>阻尼环</a:t>
              </a:r>
            </a:p>
          </p:txBody>
        </p:sp>
        <p:sp>
          <p:nvSpPr>
            <p:cNvPr id="90" name="矩形: 圆角 89"/>
            <p:cNvSpPr/>
            <p:nvPr/>
          </p:nvSpPr>
          <p:spPr>
            <a:xfrm>
              <a:off x="10962348" y="6331253"/>
              <a:ext cx="421380" cy="238777"/>
            </a:xfrm>
            <a:prstGeom prst="roundRect">
              <a:avLst/>
            </a:prstGeom>
            <a:pattFill prst="ltVert">
              <a:fgClr>
                <a:srgbClr val="4472C4">
                  <a:lumMod val="40000"/>
                  <a:lumOff val="60000"/>
                </a:srgbClr>
              </a:fgClr>
              <a:bgClr>
                <a:srgbClr val="4472C4">
                  <a:lumMod val="75000"/>
                </a:srgbClr>
              </a:bgClr>
            </a:patt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91" name="直接箭头连接符 90"/>
            <p:cNvCxnSpPr/>
            <p:nvPr/>
          </p:nvCxnSpPr>
          <p:spPr>
            <a:xfrm flipH="1" flipV="1">
              <a:off x="10759127" y="6450431"/>
              <a:ext cx="229407" cy="421"/>
            </a:xfrm>
            <a:prstGeom prst="straightConnector1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contourW="12700">
              <a:bevelT/>
              <a:contourClr>
                <a:srgbClr val="4472C4">
                  <a:lumMod val="75000"/>
                </a:srgbClr>
              </a:contourClr>
            </a:sp3d>
          </p:spPr>
        </p:cxnSp>
        <p:sp>
          <p:nvSpPr>
            <p:cNvPr id="92" name="等腰三角形 91"/>
            <p:cNvSpPr/>
            <p:nvPr/>
          </p:nvSpPr>
          <p:spPr>
            <a:xfrm rot="5400000" flipH="1">
              <a:off x="9617125" y="6374481"/>
              <a:ext cx="278878" cy="152321"/>
            </a:xfrm>
            <a:prstGeom prst="triangle">
              <a:avLst/>
            </a:prstGeom>
            <a:solidFill>
              <a:srgbClr val="FFC000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93" name="直接箭头连接符 92"/>
            <p:cNvCxnSpPr/>
            <p:nvPr/>
          </p:nvCxnSpPr>
          <p:spPr>
            <a:xfrm flipH="1" flipV="1">
              <a:off x="9858704" y="6450325"/>
              <a:ext cx="159031" cy="633"/>
            </a:xfrm>
            <a:prstGeom prst="straightConnector1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contourW="12700">
              <a:bevelT/>
              <a:contourClr>
                <a:srgbClr val="4472C4">
                  <a:lumMod val="75000"/>
                </a:srgbClr>
              </a:contourClr>
            </a:sp3d>
          </p:spPr>
        </p:cxnSp>
        <p:sp>
          <p:nvSpPr>
            <p:cNvPr id="94" name="矩形 93"/>
            <p:cNvSpPr/>
            <p:nvPr/>
          </p:nvSpPr>
          <p:spPr>
            <a:xfrm flipH="1">
              <a:off x="10017735" y="6370897"/>
              <a:ext cx="726455" cy="159490"/>
            </a:xfrm>
            <a:prstGeom prst="rect">
              <a:avLst/>
            </a:prstGeom>
            <a:blipFill dpi="0" rotWithShape="1">
              <a:blip r:embed="rId4"/>
              <a:srcRect/>
              <a:tile tx="0" ty="0" sx="30000" sy="40000" flip="none" algn="l"/>
            </a:blip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文本框 226"/>
            <p:cNvSpPr txBox="1"/>
            <p:nvPr/>
          </p:nvSpPr>
          <p:spPr>
            <a:xfrm>
              <a:off x="4916312" y="6009866"/>
              <a:ext cx="1514204" cy="1033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0.25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TeV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 Light" panose="02010600030101010101" charset="-122"/>
                  <a:ea typeface="等线" panose="02010600030101010101" pitchFamily="2" charset="-122"/>
                  <a:cs typeface="+mn-cs"/>
                </a:rPr>
                <a:t>电子束团</a:t>
              </a:r>
            </a:p>
          </p:txBody>
        </p:sp>
        <p:sp>
          <p:nvSpPr>
            <p:cNvPr id="96" name="椭圆 95"/>
            <p:cNvSpPr/>
            <p:nvPr/>
          </p:nvSpPr>
          <p:spPr>
            <a:xfrm>
              <a:off x="5491480" y="5657149"/>
              <a:ext cx="373595" cy="400017"/>
            </a:xfrm>
            <a:prstGeom prst="ellipse">
              <a:avLst/>
            </a:prstGeom>
            <a:gradFill flip="none" rotWithShape="1">
              <a:gsLst>
                <a:gs pos="31000">
                  <a:srgbClr val="4472C4">
                    <a:lumMod val="69000"/>
                  </a:srgbClr>
                </a:gs>
                <a:gs pos="0">
                  <a:srgbClr val="4472C4">
                    <a:lumMod val="50000"/>
                  </a:srgbClr>
                </a:gs>
                <a:gs pos="76000">
                  <a:srgbClr val="4472C4">
                    <a:lumMod val="20000"/>
                    <a:lumOff val="8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>
              <a:softEdge rad="31750"/>
            </a:effectLst>
            <a:scene3d>
              <a:camera prst="isometricOffAxis1Top">
                <a:rot lat="18250376" lon="18844631" rev="3078074"/>
              </a:camera>
              <a:lightRig rig="threePt" dir="t"/>
            </a:scene3d>
            <a:sp3d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7027967" y="5657149"/>
              <a:ext cx="373595" cy="400017"/>
            </a:xfrm>
            <a:prstGeom prst="ellipse">
              <a:avLst/>
            </a:prstGeom>
            <a:gradFill flip="none" rotWithShape="1">
              <a:gsLst>
                <a:gs pos="31000">
                  <a:srgbClr val="FF5050"/>
                </a:gs>
                <a:gs pos="0">
                  <a:srgbClr val="FF0000"/>
                </a:gs>
                <a:gs pos="76000">
                  <a:srgbClr val="FFD9D9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>
              <a:softEdge rad="31750"/>
            </a:effectLst>
            <a:scene3d>
              <a:camera prst="isometricOffAxis1Top">
                <a:rot lat="18250376" lon="18844631" rev="3078074"/>
              </a:camera>
              <a:lightRig rig="threePt" dir="t"/>
            </a:scene3d>
            <a:sp3d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98" name="直接连接符 97"/>
            <p:cNvCxnSpPr/>
            <p:nvPr/>
          </p:nvCxnSpPr>
          <p:spPr>
            <a:xfrm flipH="1">
              <a:off x="8748024" y="5857159"/>
              <a:ext cx="921607" cy="0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ysDot"/>
              <a:miter lim="800000"/>
            </a:ln>
            <a:effectLst/>
          </p:spPr>
        </p:cxnSp>
        <p:cxnSp>
          <p:nvCxnSpPr>
            <p:cNvPr id="99" name="直接箭头连接符 98"/>
            <p:cNvCxnSpPr/>
            <p:nvPr/>
          </p:nvCxnSpPr>
          <p:spPr>
            <a:xfrm flipH="1">
              <a:off x="9884552" y="5857159"/>
              <a:ext cx="1432307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contourW="12700">
              <a:bevelT/>
              <a:contourClr>
                <a:srgbClr val="4472C4">
                  <a:lumMod val="75000"/>
                </a:srgbClr>
              </a:contourClr>
            </a:sp3d>
          </p:spPr>
        </p:cxnSp>
        <p:sp>
          <p:nvSpPr>
            <p:cNvPr id="100" name="矩形: 圆角 99"/>
            <p:cNvSpPr/>
            <p:nvPr/>
          </p:nvSpPr>
          <p:spPr>
            <a:xfrm flipH="1">
              <a:off x="11121324" y="5737770"/>
              <a:ext cx="421380" cy="238777"/>
            </a:xfrm>
            <a:prstGeom prst="roundRect">
              <a:avLst/>
            </a:prstGeom>
            <a:pattFill prst="ltVert">
              <a:fgClr>
                <a:srgbClr val="4472C4">
                  <a:lumMod val="40000"/>
                  <a:lumOff val="60000"/>
                </a:srgbClr>
              </a:fgClr>
              <a:bgClr>
                <a:srgbClr val="4472C4">
                  <a:lumMod val="75000"/>
                </a:srgbClr>
              </a:bgClr>
            </a:patt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01" name="组合 100"/>
            <p:cNvGrpSpPr/>
            <p:nvPr/>
          </p:nvGrpSpPr>
          <p:grpSpPr>
            <a:xfrm flipH="1">
              <a:off x="10250287" y="5698128"/>
              <a:ext cx="573517" cy="318062"/>
              <a:chOff x="8464986" y="2646396"/>
              <a:chExt cx="720000" cy="293663"/>
            </a:xfrm>
          </p:grpSpPr>
          <p:sp>
            <p:nvSpPr>
              <p:cNvPr id="141" name="矩形: 圆角 140"/>
              <p:cNvSpPr/>
              <p:nvPr/>
            </p:nvSpPr>
            <p:spPr>
              <a:xfrm>
                <a:off x="8464986" y="2646396"/>
                <a:ext cx="720000" cy="293663"/>
              </a:xfrm>
              <a:prstGeom prst="round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6350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8952647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3" name="椭圆 142"/>
              <p:cNvSpPr/>
              <p:nvPr/>
            </p:nvSpPr>
            <p:spPr>
              <a:xfrm>
                <a:off x="8705462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8829054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8581870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02" name="组合 101"/>
            <p:cNvGrpSpPr/>
            <p:nvPr/>
          </p:nvGrpSpPr>
          <p:grpSpPr>
            <a:xfrm flipH="1">
              <a:off x="9603937" y="5698128"/>
              <a:ext cx="573517" cy="318062"/>
              <a:chOff x="8464986" y="2646396"/>
              <a:chExt cx="720000" cy="293663"/>
            </a:xfrm>
          </p:grpSpPr>
          <p:sp>
            <p:nvSpPr>
              <p:cNvPr id="136" name="矩形: 圆角 135"/>
              <p:cNvSpPr/>
              <p:nvPr/>
            </p:nvSpPr>
            <p:spPr>
              <a:xfrm>
                <a:off x="8464986" y="2646396"/>
                <a:ext cx="720000" cy="293663"/>
              </a:xfrm>
              <a:prstGeom prst="round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6350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8952647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8705462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8829054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8581870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03" name="组合 102"/>
            <p:cNvGrpSpPr/>
            <p:nvPr/>
          </p:nvGrpSpPr>
          <p:grpSpPr>
            <a:xfrm flipH="1">
              <a:off x="8602966" y="5698128"/>
              <a:ext cx="573517" cy="318062"/>
              <a:chOff x="8464986" y="2646396"/>
              <a:chExt cx="720000" cy="293663"/>
            </a:xfrm>
          </p:grpSpPr>
          <p:sp>
            <p:nvSpPr>
              <p:cNvPr id="131" name="矩形: 圆角 130"/>
              <p:cNvSpPr/>
              <p:nvPr/>
            </p:nvSpPr>
            <p:spPr>
              <a:xfrm>
                <a:off x="8464986" y="2646396"/>
                <a:ext cx="720000" cy="293663"/>
              </a:xfrm>
              <a:prstGeom prst="round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6350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8952647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8705462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8829054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8581870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4" name="矩形: 圆角 103"/>
            <p:cNvSpPr/>
            <p:nvPr/>
          </p:nvSpPr>
          <p:spPr>
            <a:xfrm>
              <a:off x="3741167" y="6327183"/>
              <a:ext cx="421380" cy="238777"/>
            </a:xfrm>
            <a:prstGeom prst="roundRect">
              <a:avLst/>
            </a:prstGeom>
            <a:pattFill prst="ltVert">
              <a:fgClr>
                <a:srgbClr val="4472C4">
                  <a:lumMod val="40000"/>
                  <a:lumOff val="60000"/>
                </a:srgbClr>
              </a:fgClr>
              <a:bgClr>
                <a:srgbClr val="4472C4">
                  <a:lumMod val="75000"/>
                </a:srgbClr>
              </a:bgClr>
            </a:patt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05" name="组合 104"/>
            <p:cNvGrpSpPr/>
            <p:nvPr/>
          </p:nvGrpSpPr>
          <p:grpSpPr>
            <a:xfrm>
              <a:off x="4574550" y="5657149"/>
              <a:ext cx="857695" cy="400017"/>
              <a:chOff x="8464986" y="2646396"/>
              <a:chExt cx="720000" cy="293663"/>
            </a:xfrm>
          </p:grpSpPr>
          <p:sp>
            <p:nvSpPr>
              <p:cNvPr id="126" name="矩形: 圆角 125"/>
              <p:cNvSpPr/>
              <p:nvPr/>
            </p:nvSpPr>
            <p:spPr>
              <a:xfrm>
                <a:off x="8464986" y="2646396"/>
                <a:ext cx="720000" cy="293663"/>
              </a:xfrm>
              <a:prstGeom prst="round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6350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8952647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8705462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8829054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8581870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 flipV="1">
              <a:off x="4174891" y="5862829"/>
              <a:ext cx="416314" cy="569838"/>
              <a:chOff x="1463725" y="2937237"/>
              <a:chExt cx="391983" cy="676466"/>
            </a:xfrm>
          </p:grpSpPr>
          <p:sp>
            <p:nvSpPr>
              <p:cNvPr id="124" name="任意多边形: 形状 123"/>
              <p:cNvSpPr/>
              <p:nvPr/>
            </p:nvSpPr>
            <p:spPr>
              <a:xfrm>
                <a:off x="1463725" y="2937237"/>
                <a:ext cx="218429" cy="357888"/>
              </a:xfrm>
              <a:custGeom>
                <a:avLst/>
                <a:gdLst>
                  <a:gd name="connsiteX0" fmla="*/ 0 w 647700"/>
                  <a:gd name="connsiteY0" fmla="*/ 2732 h 277052"/>
                  <a:gd name="connsiteX1" fmla="*/ 137160 w 647700"/>
                  <a:gd name="connsiteY1" fmla="*/ 10352 h 277052"/>
                  <a:gd name="connsiteX2" fmla="*/ 243840 w 647700"/>
                  <a:gd name="connsiteY2" fmla="*/ 86552 h 277052"/>
                  <a:gd name="connsiteX3" fmla="*/ 335280 w 647700"/>
                  <a:gd name="connsiteY3" fmla="*/ 185612 h 277052"/>
                  <a:gd name="connsiteX4" fmla="*/ 457200 w 647700"/>
                  <a:gd name="connsiteY4" fmla="*/ 261812 h 277052"/>
                  <a:gd name="connsiteX5" fmla="*/ 647700 w 647700"/>
                  <a:gd name="connsiteY5" fmla="*/ 277052 h 277052"/>
                  <a:gd name="connsiteX0-1" fmla="*/ 0 w 662940"/>
                  <a:gd name="connsiteY0-2" fmla="*/ 2732 h 284672"/>
                  <a:gd name="connsiteX1-3" fmla="*/ 137160 w 662940"/>
                  <a:gd name="connsiteY1-4" fmla="*/ 10352 h 284672"/>
                  <a:gd name="connsiteX2-5" fmla="*/ 243840 w 662940"/>
                  <a:gd name="connsiteY2-6" fmla="*/ 86552 h 284672"/>
                  <a:gd name="connsiteX3-7" fmla="*/ 335280 w 662940"/>
                  <a:gd name="connsiteY3-8" fmla="*/ 185612 h 284672"/>
                  <a:gd name="connsiteX4-9" fmla="*/ 457200 w 662940"/>
                  <a:gd name="connsiteY4-10" fmla="*/ 261812 h 284672"/>
                  <a:gd name="connsiteX5-11" fmla="*/ 662940 w 662940"/>
                  <a:gd name="connsiteY5-12" fmla="*/ 284672 h 284672"/>
                  <a:gd name="connsiteX0-13" fmla="*/ 0 w 601027"/>
                  <a:gd name="connsiteY0-14" fmla="*/ 2732 h 291816"/>
                  <a:gd name="connsiteX1-15" fmla="*/ 137160 w 601027"/>
                  <a:gd name="connsiteY1-16" fmla="*/ 10352 h 291816"/>
                  <a:gd name="connsiteX2-17" fmla="*/ 243840 w 601027"/>
                  <a:gd name="connsiteY2-18" fmla="*/ 86552 h 291816"/>
                  <a:gd name="connsiteX3-19" fmla="*/ 335280 w 601027"/>
                  <a:gd name="connsiteY3-20" fmla="*/ 185612 h 291816"/>
                  <a:gd name="connsiteX4-21" fmla="*/ 457200 w 601027"/>
                  <a:gd name="connsiteY4-22" fmla="*/ 261812 h 291816"/>
                  <a:gd name="connsiteX5-23" fmla="*/ 601027 w 601027"/>
                  <a:gd name="connsiteY5-24" fmla="*/ 291816 h 291816"/>
                  <a:gd name="connsiteX0-25" fmla="*/ 0 w 581977"/>
                  <a:gd name="connsiteY0-26" fmla="*/ 2732 h 291816"/>
                  <a:gd name="connsiteX1-27" fmla="*/ 118110 w 581977"/>
                  <a:gd name="connsiteY1-28" fmla="*/ 10352 h 291816"/>
                  <a:gd name="connsiteX2-29" fmla="*/ 224790 w 581977"/>
                  <a:gd name="connsiteY2-30" fmla="*/ 86552 h 291816"/>
                  <a:gd name="connsiteX3-31" fmla="*/ 316230 w 581977"/>
                  <a:gd name="connsiteY3-32" fmla="*/ 185612 h 291816"/>
                  <a:gd name="connsiteX4-33" fmla="*/ 438150 w 581977"/>
                  <a:gd name="connsiteY4-34" fmla="*/ 261812 h 291816"/>
                  <a:gd name="connsiteX5-35" fmla="*/ 581977 w 581977"/>
                  <a:gd name="connsiteY5-36" fmla="*/ 291816 h 291816"/>
                  <a:gd name="connsiteX0-37" fmla="*/ 0 w 546259"/>
                  <a:gd name="connsiteY0-38" fmla="*/ 1517 h 295363"/>
                  <a:gd name="connsiteX1-39" fmla="*/ 82392 w 546259"/>
                  <a:gd name="connsiteY1-40" fmla="*/ 13899 h 295363"/>
                  <a:gd name="connsiteX2-41" fmla="*/ 189072 w 546259"/>
                  <a:gd name="connsiteY2-42" fmla="*/ 90099 h 295363"/>
                  <a:gd name="connsiteX3-43" fmla="*/ 280512 w 546259"/>
                  <a:gd name="connsiteY3-44" fmla="*/ 189159 h 295363"/>
                  <a:gd name="connsiteX4-45" fmla="*/ 402432 w 546259"/>
                  <a:gd name="connsiteY4-46" fmla="*/ 265359 h 295363"/>
                  <a:gd name="connsiteX5-47" fmla="*/ 546259 w 546259"/>
                  <a:gd name="connsiteY5-48" fmla="*/ 295363 h 295363"/>
                  <a:gd name="connsiteX0-49" fmla="*/ 0 w 510540"/>
                  <a:gd name="connsiteY0-50" fmla="*/ 1517 h 297744"/>
                  <a:gd name="connsiteX1-51" fmla="*/ 82392 w 510540"/>
                  <a:gd name="connsiteY1-52" fmla="*/ 13899 h 297744"/>
                  <a:gd name="connsiteX2-53" fmla="*/ 189072 w 510540"/>
                  <a:gd name="connsiteY2-54" fmla="*/ 90099 h 297744"/>
                  <a:gd name="connsiteX3-55" fmla="*/ 280512 w 510540"/>
                  <a:gd name="connsiteY3-56" fmla="*/ 189159 h 297744"/>
                  <a:gd name="connsiteX4-57" fmla="*/ 402432 w 510540"/>
                  <a:gd name="connsiteY4-58" fmla="*/ 265359 h 297744"/>
                  <a:gd name="connsiteX5-59" fmla="*/ 510540 w 510540"/>
                  <a:gd name="connsiteY5-60" fmla="*/ 297744 h 297744"/>
                  <a:gd name="connsiteX0-61" fmla="*/ 0 w 510540"/>
                  <a:gd name="connsiteY0-62" fmla="*/ 1517 h 297744"/>
                  <a:gd name="connsiteX1-63" fmla="*/ 82392 w 510540"/>
                  <a:gd name="connsiteY1-64" fmla="*/ 13899 h 297744"/>
                  <a:gd name="connsiteX2-65" fmla="*/ 189072 w 510540"/>
                  <a:gd name="connsiteY2-66" fmla="*/ 90099 h 297744"/>
                  <a:gd name="connsiteX3-67" fmla="*/ 280512 w 510540"/>
                  <a:gd name="connsiteY3-68" fmla="*/ 189159 h 297744"/>
                  <a:gd name="connsiteX4-69" fmla="*/ 388144 w 510540"/>
                  <a:gd name="connsiteY4-70" fmla="*/ 260597 h 297744"/>
                  <a:gd name="connsiteX5-71" fmla="*/ 510540 w 510540"/>
                  <a:gd name="connsiteY5-72" fmla="*/ 297744 h 297744"/>
                  <a:gd name="connsiteX0-73" fmla="*/ 0 w 510540"/>
                  <a:gd name="connsiteY0-74" fmla="*/ 1517 h 297744"/>
                  <a:gd name="connsiteX1-75" fmla="*/ 82392 w 510540"/>
                  <a:gd name="connsiteY1-76" fmla="*/ 13899 h 297744"/>
                  <a:gd name="connsiteX2-77" fmla="*/ 189072 w 510540"/>
                  <a:gd name="connsiteY2-78" fmla="*/ 90099 h 297744"/>
                  <a:gd name="connsiteX3-79" fmla="*/ 280512 w 510540"/>
                  <a:gd name="connsiteY3-80" fmla="*/ 189159 h 297744"/>
                  <a:gd name="connsiteX4-81" fmla="*/ 388144 w 510540"/>
                  <a:gd name="connsiteY4-82" fmla="*/ 260597 h 297744"/>
                  <a:gd name="connsiteX5-83" fmla="*/ 510540 w 510540"/>
                  <a:gd name="connsiteY5-84" fmla="*/ 297744 h 297744"/>
                  <a:gd name="connsiteX0-85" fmla="*/ 0 w 510540"/>
                  <a:gd name="connsiteY0-86" fmla="*/ 1517 h 297744"/>
                  <a:gd name="connsiteX1-87" fmla="*/ 82392 w 510540"/>
                  <a:gd name="connsiteY1-88" fmla="*/ 13899 h 297744"/>
                  <a:gd name="connsiteX2-89" fmla="*/ 189072 w 510540"/>
                  <a:gd name="connsiteY2-90" fmla="*/ 90099 h 297744"/>
                  <a:gd name="connsiteX3-91" fmla="*/ 280512 w 510540"/>
                  <a:gd name="connsiteY3-92" fmla="*/ 189159 h 297744"/>
                  <a:gd name="connsiteX4-93" fmla="*/ 388144 w 510540"/>
                  <a:gd name="connsiteY4-94" fmla="*/ 260597 h 297744"/>
                  <a:gd name="connsiteX5-95" fmla="*/ 510540 w 510540"/>
                  <a:gd name="connsiteY5-96" fmla="*/ 297744 h 297744"/>
                  <a:gd name="connsiteX0-97" fmla="*/ 0 w 510540"/>
                  <a:gd name="connsiteY0-98" fmla="*/ 1517 h 297744"/>
                  <a:gd name="connsiteX1-99" fmla="*/ 82392 w 510540"/>
                  <a:gd name="connsiteY1-100" fmla="*/ 13899 h 297744"/>
                  <a:gd name="connsiteX2-101" fmla="*/ 189072 w 510540"/>
                  <a:gd name="connsiteY2-102" fmla="*/ 90099 h 297744"/>
                  <a:gd name="connsiteX3-103" fmla="*/ 263843 w 510540"/>
                  <a:gd name="connsiteY3-104" fmla="*/ 167728 h 297744"/>
                  <a:gd name="connsiteX4-105" fmla="*/ 388144 w 510540"/>
                  <a:gd name="connsiteY4-106" fmla="*/ 260597 h 297744"/>
                  <a:gd name="connsiteX5-107" fmla="*/ 510540 w 510540"/>
                  <a:gd name="connsiteY5-108" fmla="*/ 297744 h 297744"/>
                  <a:gd name="connsiteX0-109" fmla="*/ 0 w 510540"/>
                  <a:gd name="connsiteY0-110" fmla="*/ 1591 h 297818"/>
                  <a:gd name="connsiteX1-111" fmla="*/ 82392 w 510540"/>
                  <a:gd name="connsiteY1-112" fmla="*/ 13973 h 297818"/>
                  <a:gd name="connsiteX2-113" fmla="*/ 181928 w 510540"/>
                  <a:gd name="connsiteY2-114" fmla="*/ 92554 h 297818"/>
                  <a:gd name="connsiteX3-115" fmla="*/ 263843 w 510540"/>
                  <a:gd name="connsiteY3-116" fmla="*/ 167802 h 297818"/>
                  <a:gd name="connsiteX4-117" fmla="*/ 388144 w 510540"/>
                  <a:gd name="connsiteY4-118" fmla="*/ 260671 h 297818"/>
                  <a:gd name="connsiteX5-119" fmla="*/ 510540 w 510540"/>
                  <a:gd name="connsiteY5-120" fmla="*/ 297818 h 297818"/>
                  <a:gd name="connsiteX0-121" fmla="*/ 0 w 510540"/>
                  <a:gd name="connsiteY0-122" fmla="*/ 1591 h 297818"/>
                  <a:gd name="connsiteX1-123" fmla="*/ 82392 w 510540"/>
                  <a:gd name="connsiteY1-124" fmla="*/ 13973 h 297818"/>
                  <a:gd name="connsiteX2-125" fmla="*/ 181928 w 510540"/>
                  <a:gd name="connsiteY2-126" fmla="*/ 92554 h 297818"/>
                  <a:gd name="connsiteX3-127" fmla="*/ 263843 w 510540"/>
                  <a:gd name="connsiteY3-128" fmla="*/ 167802 h 297818"/>
                  <a:gd name="connsiteX4-129" fmla="*/ 361951 w 510540"/>
                  <a:gd name="connsiteY4-130" fmla="*/ 246384 h 297818"/>
                  <a:gd name="connsiteX5-131" fmla="*/ 510540 w 510540"/>
                  <a:gd name="connsiteY5-132" fmla="*/ 297818 h 297818"/>
                  <a:gd name="connsiteX0-133" fmla="*/ 0 w 510540"/>
                  <a:gd name="connsiteY0-134" fmla="*/ 1591 h 297818"/>
                  <a:gd name="connsiteX1-135" fmla="*/ 82392 w 510540"/>
                  <a:gd name="connsiteY1-136" fmla="*/ 13973 h 297818"/>
                  <a:gd name="connsiteX2-137" fmla="*/ 181928 w 510540"/>
                  <a:gd name="connsiteY2-138" fmla="*/ 92554 h 297818"/>
                  <a:gd name="connsiteX3-139" fmla="*/ 263843 w 510540"/>
                  <a:gd name="connsiteY3-140" fmla="*/ 167802 h 297818"/>
                  <a:gd name="connsiteX4-141" fmla="*/ 361951 w 510540"/>
                  <a:gd name="connsiteY4-142" fmla="*/ 246384 h 297818"/>
                  <a:gd name="connsiteX5-143" fmla="*/ 510540 w 510540"/>
                  <a:gd name="connsiteY5-144" fmla="*/ 297818 h 297818"/>
                  <a:gd name="connsiteX0-145" fmla="*/ 0 w 572452"/>
                  <a:gd name="connsiteY0-146" fmla="*/ 1221 h 299829"/>
                  <a:gd name="connsiteX1-147" fmla="*/ 144304 w 572452"/>
                  <a:gd name="connsiteY1-148" fmla="*/ 15984 h 299829"/>
                  <a:gd name="connsiteX2-149" fmla="*/ 243840 w 572452"/>
                  <a:gd name="connsiteY2-150" fmla="*/ 94565 h 299829"/>
                  <a:gd name="connsiteX3-151" fmla="*/ 325755 w 572452"/>
                  <a:gd name="connsiteY3-152" fmla="*/ 169813 h 299829"/>
                  <a:gd name="connsiteX4-153" fmla="*/ 423863 w 572452"/>
                  <a:gd name="connsiteY4-154" fmla="*/ 248395 h 299829"/>
                  <a:gd name="connsiteX5-155" fmla="*/ 572452 w 572452"/>
                  <a:gd name="connsiteY5-156" fmla="*/ 299829 h 299829"/>
                  <a:gd name="connsiteX0-157" fmla="*/ 0 w 610552"/>
                  <a:gd name="connsiteY0-158" fmla="*/ 1221 h 302211"/>
                  <a:gd name="connsiteX1-159" fmla="*/ 144304 w 610552"/>
                  <a:gd name="connsiteY1-160" fmla="*/ 15984 h 302211"/>
                  <a:gd name="connsiteX2-161" fmla="*/ 243840 w 610552"/>
                  <a:gd name="connsiteY2-162" fmla="*/ 94565 h 302211"/>
                  <a:gd name="connsiteX3-163" fmla="*/ 325755 w 610552"/>
                  <a:gd name="connsiteY3-164" fmla="*/ 169813 h 302211"/>
                  <a:gd name="connsiteX4-165" fmla="*/ 423863 w 610552"/>
                  <a:gd name="connsiteY4-166" fmla="*/ 248395 h 302211"/>
                  <a:gd name="connsiteX5-167" fmla="*/ 610552 w 610552"/>
                  <a:gd name="connsiteY5-168" fmla="*/ 302211 h 302211"/>
                  <a:gd name="connsiteX0-169" fmla="*/ 0 w 610552"/>
                  <a:gd name="connsiteY0-170" fmla="*/ 1029 h 302019"/>
                  <a:gd name="connsiteX1-171" fmla="*/ 144304 w 610552"/>
                  <a:gd name="connsiteY1-172" fmla="*/ 15792 h 302019"/>
                  <a:gd name="connsiteX2-173" fmla="*/ 231933 w 610552"/>
                  <a:gd name="connsiteY2-174" fmla="*/ 84848 h 302019"/>
                  <a:gd name="connsiteX3-175" fmla="*/ 325755 w 610552"/>
                  <a:gd name="connsiteY3-176" fmla="*/ 169621 h 302019"/>
                  <a:gd name="connsiteX4-177" fmla="*/ 423863 w 610552"/>
                  <a:gd name="connsiteY4-178" fmla="*/ 248203 h 302019"/>
                  <a:gd name="connsiteX5-179" fmla="*/ 610552 w 610552"/>
                  <a:gd name="connsiteY5-180" fmla="*/ 302019 h 302019"/>
                  <a:gd name="connsiteX0-181" fmla="*/ 0 w 610552"/>
                  <a:gd name="connsiteY0-182" fmla="*/ 1029 h 302019"/>
                  <a:gd name="connsiteX1-183" fmla="*/ 144304 w 610552"/>
                  <a:gd name="connsiteY1-184" fmla="*/ 15792 h 302019"/>
                  <a:gd name="connsiteX2-185" fmla="*/ 231933 w 610552"/>
                  <a:gd name="connsiteY2-186" fmla="*/ 84848 h 302019"/>
                  <a:gd name="connsiteX3-187" fmla="*/ 318612 w 610552"/>
                  <a:gd name="connsiteY3-188" fmla="*/ 164859 h 302019"/>
                  <a:gd name="connsiteX4-189" fmla="*/ 423863 w 610552"/>
                  <a:gd name="connsiteY4-190" fmla="*/ 248203 h 302019"/>
                  <a:gd name="connsiteX5-191" fmla="*/ 610552 w 610552"/>
                  <a:gd name="connsiteY5-192" fmla="*/ 302019 h 302019"/>
                  <a:gd name="connsiteX0-193" fmla="*/ 0 w 610552"/>
                  <a:gd name="connsiteY0-194" fmla="*/ 1029 h 302019"/>
                  <a:gd name="connsiteX1-195" fmla="*/ 144304 w 610552"/>
                  <a:gd name="connsiteY1-196" fmla="*/ 15792 h 302019"/>
                  <a:gd name="connsiteX2-197" fmla="*/ 231933 w 610552"/>
                  <a:gd name="connsiteY2-198" fmla="*/ 84848 h 302019"/>
                  <a:gd name="connsiteX3-199" fmla="*/ 318612 w 610552"/>
                  <a:gd name="connsiteY3-200" fmla="*/ 164859 h 302019"/>
                  <a:gd name="connsiteX4-201" fmla="*/ 423863 w 610552"/>
                  <a:gd name="connsiteY4-202" fmla="*/ 248203 h 302019"/>
                  <a:gd name="connsiteX5-203" fmla="*/ 610552 w 610552"/>
                  <a:gd name="connsiteY5-204" fmla="*/ 302019 h 302019"/>
                  <a:gd name="connsiteX0-205" fmla="*/ 0 w 610552"/>
                  <a:gd name="connsiteY0-206" fmla="*/ 1029 h 302019"/>
                  <a:gd name="connsiteX1-207" fmla="*/ 144304 w 610552"/>
                  <a:gd name="connsiteY1-208" fmla="*/ 15792 h 302019"/>
                  <a:gd name="connsiteX2-209" fmla="*/ 231933 w 610552"/>
                  <a:gd name="connsiteY2-210" fmla="*/ 84848 h 302019"/>
                  <a:gd name="connsiteX3-211" fmla="*/ 311468 w 610552"/>
                  <a:gd name="connsiteY3-212" fmla="*/ 169621 h 302019"/>
                  <a:gd name="connsiteX4-213" fmla="*/ 423863 w 610552"/>
                  <a:gd name="connsiteY4-214" fmla="*/ 248203 h 302019"/>
                  <a:gd name="connsiteX5-215" fmla="*/ 610552 w 610552"/>
                  <a:gd name="connsiteY5-216" fmla="*/ 302019 h 302019"/>
                  <a:gd name="connsiteX0-217" fmla="*/ 0 w 610552"/>
                  <a:gd name="connsiteY0-218" fmla="*/ 1029 h 302019"/>
                  <a:gd name="connsiteX1-219" fmla="*/ 144304 w 610552"/>
                  <a:gd name="connsiteY1-220" fmla="*/ 15792 h 302019"/>
                  <a:gd name="connsiteX2-221" fmla="*/ 231933 w 610552"/>
                  <a:gd name="connsiteY2-222" fmla="*/ 84848 h 302019"/>
                  <a:gd name="connsiteX3-223" fmla="*/ 311468 w 610552"/>
                  <a:gd name="connsiteY3-224" fmla="*/ 169621 h 302019"/>
                  <a:gd name="connsiteX4-225" fmla="*/ 423863 w 610552"/>
                  <a:gd name="connsiteY4-226" fmla="*/ 255347 h 302019"/>
                  <a:gd name="connsiteX5-227" fmla="*/ 610552 w 610552"/>
                  <a:gd name="connsiteY5-228" fmla="*/ 302019 h 302019"/>
                  <a:gd name="connsiteX0-229" fmla="*/ 0 w 635952"/>
                  <a:gd name="connsiteY0-230" fmla="*/ 1029 h 261388"/>
                  <a:gd name="connsiteX1-231" fmla="*/ 144304 w 635952"/>
                  <a:gd name="connsiteY1-232" fmla="*/ 15792 h 261388"/>
                  <a:gd name="connsiteX2-233" fmla="*/ 231933 w 635952"/>
                  <a:gd name="connsiteY2-234" fmla="*/ 84848 h 261388"/>
                  <a:gd name="connsiteX3-235" fmla="*/ 311468 w 635952"/>
                  <a:gd name="connsiteY3-236" fmla="*/ 169621 h 261388"/>
                  <a:gd name="connsiteX4-237" fmla="*/ 423863 w 635952"/>
                  <a:gd name="connsiteY4-238" fmla="*/ 255347 h 261388"/>
                  <a:gd name="connsiteX5-239" fmla="*/ 635952 w 635952"/>
                  <a:gd name="connsiteY5-240" fmla="*/ 254394 h 261388"/>
                  <a:gd name="connsiteX0-241" fmla="*/ 0 w 423863"/>
                  <a:gd name="connsiteY0-242" fmla="*/ 1029 h 255347"/>
                  <a:gd name="connsiteX1-243" fmla="*/ 144304 w 423863"/>
                  <a:gd name="connsiteY1-244" fmla="*/ 15792 h 255347"/>
                  <a:gd name="connsiteX2-245" fmla="*/ 231933 w 423863"/>
                  <a:gd name="connsiteY2-246" fmla="*/ 84848 h 255347"/>
                  <a:gd name="connsiteX3-247" fmla="*/ 311468 w 423863"/>
                  <a:gd name="connsiteY3-248" fmla="*/ 169621 h 255347"/>
                  <a:gd name="connsiteX4-249" fmla="*/ 423863 w 423863"/>
                  <a:gd name="connsiteY4-250" fmla="*/ 255347 h 255347"/>
                  <a:gd name="connsiteX0-251" fmla="*/ 0 w 311468"/>
                  <a:gd name="connsiteY0-252" fmla="*/ 1029 h 169621"/>
                  <a:gd name="connsiteX1-253" fmla="*/ 144304 w 311468"/>
                  <a:gd name="connsiteY1-254" fmla="*/ 15792 h 169621"/>
                  <a:gd name="connsiteX2-255" fmla="*/ 231933 w 311468"/>
                  <a:gd name="connsiteY2-256" fmla="*/ 84848 h 169621"/>
                  <a:gd name="connsiteX3-257" fmla="*/ 311468 w 311468"/>
                  <a:gd name="connsiteY3-258" fmla="*/ 169621 h 169621"/>
                  <a:gd name="connsiteX0-259" fmla="*/ 0 w 311468"/>
                  <a:gd name="connsiteY0-260" fmla="*/ 1029 h 169621"/>
                  <a:gd name="connsiteX1-261" fmla="*/ 144304 w 311468"/>
                  <a:gd name="connsiteY1-262" fmla="*/ 15792 h 169621"/>
                  <a:gd name="connsiteX2-263" fmla="*/ 231933 w 311468"/>
                  <a:gd name="connsiteY2-264" fmla="*/ 84848 h 169621"/>
                  <a:gd name="connsiteX3-265" fmla="*/ 311468 w 311468"/>
                  <a:gd name="connsiteY3-266" fmla="*/ 169621 h 169621"/>
                  <a:gd name="connsiteX0-267" fmla="*/ 0 w 311468"/>
                  <a:gd name="connsiteY0-268" fmla="*/ 746 h 169338"/>
                  <a:gd name="connsiteX1-269" fmla="*/ 137954 w 311468"/>
                  <a:gd name="connsiteY1-270" fmla="*/ 18684 h 169338"/>
                  <a:gd name="connsiteX2-271" fmla="*/ 231933 w 311468"/>
                  <a:gd name="connsiteY2-272" fmla="*/ 84565 h 169338"/>
                  <a:gd name="connsiteX3-273" fmla="*/ 311468 w 311468"/>
                  <a:gd name="connsiteY3-274" fmla="*/ 169338 h 16933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11468" h="169338">
                    <a:moveTo>
                      <a:pt x="0" y="746"/>
                    </a:moveTo>
                    <a:cubicBezTo>
                      <a:pt x="48260" y="-2429"/>
                      <a:pt x="99299" y="4714"/>
                      <a:pt x="137954" y="18684"/>
                    </a:cubicBezTo>
                    <a:cubicBezTo>
                      <a:pt x="176609" y="32654"/>
                      <a:pt x="203014" y="59456"/>
                      <a:pt x="231933" y="84565"/>
                    </a:cubicBezTo>
                    <a:cubicBezTo>
                      <a:pt x="260852" y="109674"/>
                      <a:pt x="279480" y="140921"/>
                      <a:pt x="311468" y="169338"/>
                    </a:cubicBezTo>
                  </a:path>
                </a:pathLst>
              </a:custGeom>
              <a:no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  <a:headEnd type="none" w="med" len="med"/>
                <a:tailEnd type="arrow" w="lg" len="lg"/>
              </a:ln>
              <a:effectLst/>
              <a:scene3d>
                <a:camera prst="orthographicFront"/>
                <a:lightRig rig="threePt" dir="t">
                  <a:rot lat="0" lon="0" rev="1800000"/>
                </a:lightRig>
              </a:scene3d>
              <a:sp3d contourW="12700">
                <a:bevelT prst="artDeco"/>
                <a:contourClr>
                  <a:srgbClr val="4472C4"/>
                </a:contourClr>
              </a:sp3d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5" name="任意多边形: 形状 124"/>
              <p:cNvSpPr/>
              <p:nvPr/>
            </p:nvSpPr>
            <p:spPr>
              <a:xfrm rot="10800000">
                <a:off x="1669994" y="3264123"/>
                <a:ext cx="185714" cy="349580"/>
              </a:xfrm>
              <a:custGeom>
                <a:avLst/>
                <a:gdLst>
                  <a:gd name="connsiteX0" fmla="*/ 0 w 647700"/>
                  <a:gd name="connsiteY0" fmla="*/ 2732 h 277052"/>
                  <a:gd name="connsiteX1" fmla="*/ 137160 w 647700"/>
                  <a:gd name="connsiteY1" fmla="*/ 10352 h 277052"/>
                  <a:gd name="connsiteX2" fmla="*/ 243840 w 647700"/>
                  <a:gd name="connsiteY2" fmla="*/ 86552 h 277052"/>
                  <a:gd name="connsiteX3" fmla="*/ 335280 w 647700"/>
                  <a:gd name="connsiteY3" fmla="*/ 185612 h 277052"/>
                  <a:gd name="connsiteX4" fmla="*/ 457200 w 647700"/>
                  <a:gd name="connsiteY4" fmla="*/ 261812 h 277052"/>
                  <a:gd name="connsiteX5" fmla="*/ 647700 w 647700"/>
                  <a:gd name="connsiteY5" fmla="*/ 277052 h 277052"/>
                  <a:gd name="connsiteX0-1" fmla="*/ 0 w 662940"/>
                  <a:gd name="connsiteY0-2" fmla="*/ 2732 h 284672"/>
                  <a:gd name="connsiteX1-3" fmla="*/ 137160 w 662940"/>
                  <a:gd name="connsiteY1-4" fmla="*/ 10352 h 284672"/>
                  <a:gd name="connsiteX2-5" fmla="*/ 243840 w 662940"/>
                  <a:gd name="connsiteY2-6" fmla="*/ 86552 h 284672"/>
                  <a:gd name="connsiteX3-7" fmla="*/ 335280 w 662940"/>
                  <a:gd name="connsiteY3-8" fmla="*/ 185612 h 284672"/>
                  <a:gd name="connsiteX4-9" fmla="*/ 457200 w 662940"/>
                  <a:gd name="connsiteY4-10" fmla="*/ 261812 h 284672"/>
                  <a:gd name="connsiteX5-11" fmla="*/ 662940 w 662940"/>
                  <a:gd name="connsiteY5-12" fmla="*/ 284672 h 284672"/>
                  <a:gd name="connsiteX0-13" fmla="*/ 0 w 601027"/>
                  <a:gd name="connsiteY0-14" fmla="*/ 2732 h 291816"/>
                  <a:gd name="connsiteX1-15" fmla="*/ 137160 w 601027"/>
                  <a:gd name="connsiteY1-16" fmla="*/ 10352 h 291816"/>
                  <a:gd name="connsiteX2-17" fmla="*/ 243840 w 601027"/>
                  <a:gd name="connsiteY2-18" fmla="*/ 86552 h 291816"/>
                  <a:gd name="connsiteX3-19" fmla="*/ 335280 w 601027"/>
                  <a:gd name="connsiteY3-20" fmla="*/ 185612 h 291816"/>
                  <a:gd name="connsiteX4-21" fmla="*/ 457200 w 601027"/>
                  <a:gd name="connsiteY4-22" fmla="*/ 261812 h 291816"/>
                  <a:gd name="connsiteX5-23" fmla="*/ 601027 w 601027"/>
                  <a:gd name="connsiteY5-24" fmla="*/ 291816 h 291816"/>
                  <a:gd name="connsiteX0-25" fmla="*/ 0 w 581977"/>
                  <a:gd name="connsiteY0-26" fmla="*/ 2732 h 291816"/>
                  <a:gd name="connsiteX1-27" fmla="*/ 118110 w 581977"/>
                  <a:gd name="connsiteY1-28" fmla="*/ 10352 h 291816"/>
                  <a:gd name="connsiteX2-29" fmla="*/ 224790 w 581977"/>
                  <a:gd name="connsiteY2-30" fmla="*/ 86552 h 291816"/>
                  <a:gd name="connsiteX3-31" fmla="*/ 316230 w 581977"/>
                  <a:gd name="connsiteY3-32" fmla="*/ 185612 h 291816"/>
                  <a:gd name="connsiteX4-33" fmla="*/ 438150 w 581977"/>
                  <a:gd name="connsiteY4-34" fmla="*/ 261812 h 291816"/>
                  <a:gd name="connsiteX5-35" fmla="*/ 581977 w 581977"/>
                  <a:gd name="connsiteY5-36" fmla="*/ 291816 h 291816"/>
                  <a:gd name="connsiteX0-37" fmla="*/ 0 w 546259"/>
                  <a:gd name="connsiteY0-38" fmla="*/ 1517 h 295363"/>
                  <a:gd name="connsiteX1-39" fmla="*/ 82392 w 546259"/>
                  <a:gd name="connsiteY1-40" fmla="*/ 13899 h 295363"/>
                  <a:gd name="connsiteX2-41" fmla="*/ 189072 w 546259"/>
                  <a:gd name="connsiteY2-42" fmla="*/ 90099 h 295363"/>
                  <a:gd name="connsiteX3-43" fmla="*/ 280512 w 546259"/>
                  <a:gd name="connsiteY3-44" fmla="*/ 189159 h 295363"/>
                  <a:gd name="connsiteX4-45" fmla="*/ 402432 w 546259"/>
                  <a:gd name="connsiteY4-46" fmla="*/ 265359 h 295363"/>
                  <a:gd name="connsiteX5-47" fmla="*/ 546259 w 546259"/>
                  <a:gd name="connsiteY5-48" fmla="*/ 295363 h 295363"/>
                  <a:gd name="connsiteX0-49" fmla="*/ 0 w 510540"/>
                  <a:gd name="connsiteY0-50" fmla="*/ 1517 h 297744"/>
                  <a:gd name="connsiteX1-51" fmla="*/ 82392 w 510540"/>
                  <a:gd name="connsiteY1-52" fmla="*/ 13899 h 297744"/>
                  <a:gd name="connsiteX2-53" fmla="*/ 189072 w 510540"/>
                  <a:gd name="connsiteY2-54" fmla="*/ 90099 h 297744"/>
                  <a:gd name="connsiteX3-55" fmla="*/ 280512 w 510540"/>
                  <a:gd name="connsiteY3-56" fmla="*/ 189159 h 297744"/>
                  <a:gd name="connsiteX4-57" fmla="*/ 402432 w 510540"/>
                  <a:gd name="connsiteY4-58" fmla="*/ 265359 h 297744"/>
                  <a:gd name="connsiteX5-59" fmla="*/ 510540 w 510540"/>
                  <a:gd name="connsiteY5-60" fmla="*/ 297744 h 297744"/>
                  <a:gd name="connsiteX0-61" fmla="*/ 0 w 510540"/>
                  <a:gd name="connsiteY0-62" fmla="*/ 1517 h 297744"/>
                  <a:gd name="connsiteX1-63" fmla="*/ 82392 w 510540"/>
                  <a:gd name="connsiteY1-64" fmla="*/ 13899 h 297744"/>
                  <a:gd name="connsiteX2-65" fmla="*/ 189072 w 510540"/>
                  <a:gd name="connsiteY2-66" fmla="*/ 90099 h 297744"/>
                  <a:gd name="connsiteX3-67" fmla="*/ 280512 w 510540"/>
                  <a:gd name="connsiteY3-68" fmla="*/ 189159 h 297744"/>
                  <a:gd name="connsiteX4-69" fmla="*/ 388144 w 510540"/>
                  <a:gd name="connsiteY4-70" fmla="*/ 260597 h 297744"/>
                  <a:gd name="connsiteX5-71" fmla="*/ 510540 w 510540"/>
                  <a:gd name="connsiteY5-72" fmla="*/ 297744 h 297744"/>
                  <a:gd name="connsiteX0-73" fmla="*/ 0 w 510540"/>
                  <a:gd name="connsiteY0-74" fmla="*/ 1517 h 297744"/>
                  <a:gd name="connsiteX1-75" fmla="*/ 82392 w 510540"/>
                  <a:gd name="connsiteY1-76" fmla="*/ 13899 h 297744"/>
                  <a:gd name="connsiteX2-77" fmla="*/ 189072 w 510540"/>
                  <a:gd name="connsiteY2-78" fmla="*/ 90099 h 297744"/>
                  <a:gd name="connsiteX3-79" fmla="*/ 280512 w 510540"/>
                  <a:gd name="connsiteY3-80" fmla="*/ 189159 h 297744"/>
                  <a:gd name="connsiteX4-81" fmla="*/ 388144 w 510540"/>
                  <a:gd name="connsiteY4-82" fmla="*/ 260597 h 297744"/>
                  <a:gd name="connsiteX5-83" fmla="*/ 510540 w 510540"/>
                  <a:gd name="connsiteY5-84" fmla="*/ 297744 h 297744"/>
                  <a:gd name="connsiteX0-85" fmla="*/ 0 w 510540"/>
                  <a:gd name="connsiteY0-86" fmla="*/ 1517 h 297744"/>
                  <a:gd name="connsiteX1-87" fmla="*/ 82392 w 510540"/>
                  <a:gd name="connsiteY1-88" fmla="*/ 13899 h 297744"/>
                  <a:gd name="connsiteX2-89" fmla="*/ 189072 w 510540"/>
                  <a:gd name="connsiteY2-90" fmla="*/ 90099 h 297744"/>
                  <a:gd name="connsiteX3-91" fmla="*/ 280512 w 510540"/>
                  <a:gd name="connsiteY3-92" fmla="*/ 189159 h 297744"/>
                  <a:gd name="connsiteX4-93" fmla="*/ 388144 w 510540"/>
                  <a:gd name="connsiteY4-94" fmla="*/ 260597 h 297744"/>
                  <a:gd name="connsiteX5-95" fmla="*/ 510540 w 510540"/>
                  <a:gd name="connsiteY5-96" fmla="*/ 297744 h 297744"/>
                  <a:gd name="connsiteX0-97" fmla="*/ 0 w 510540"/>
                  <a:gd name="connsiteY0-98" fmla="*/ 1517 h 297744"/>
                  <a:gd name="connsiteX1-99" fmla="*/ 82392 w 510540"/>
                  <a:gd name="connsiteY1-100" fmla="*/ 13899 h 297744"/>
                  <a:gd name="connsiteX2-101" fmla="*/ 189072 w 510540"/>
                  <a:gd name="connsiteY2-102" fmla="*/ 90099 h 297744"/>
                  <a:gd name="connsiteX3-103" fmla="*/ 263843 w 510540"/>
                  <a:gd name="connsiteY3-104" fmla="*/ 167728 h 297744"/>
                  <a:gd name="connsiteX4-105" fmla="*/ 388144 w 510540"/>
                  <a:gd name="connsiteY4-106" fmla="*/ 260597 h 297744"/>
                  <a:gd name="connsiteX5-107" fmla="*/ 510540 w 510540"/>
                  <a:gd name="connsiteY5-108" fmla="*/ 297744 h 297744"/>
                  <a:gd name="connsiteX0-109" fmla="*/ 0 w 510540"/>
                  <a:gd name="connsiteY0-110" fmla="*/ 1591 h 297818"/>
                  <a:gd name="connsiteX1-111" fmla="*/ 82392 w 510540"/>
                  <a:gd name="connsiteY1-112" fmla="*/ 13973 h 297818"/>
                  <a:gd name="connsiteX2-113" fmla="*/ 181928 w 510540"/>
                  <a:gd name="connsiteY2-114" fmla="*/ 92554 h 297818"/>
                  <a:gd name="connsiteX3-115" fmla="*/ 263843 w 510540"/>
                  <a:gd name="connsiteY3-116" fmla="*/ 167802 h 297818"/>
                  <a:gd name="connsiteX4-117" fmla="*/ 388144 w 510540"/>
                  <a:gd name="connsiteY4-118" fmla="*/ 260671 h 297818"/>
                  <a:gd name="connsiteX5-119" fmla="*/ 510540 w 510540"/>
                  <a:gd name="connsiteY5-120" fmla="*/ 297818 h 297818"/>
                  <a:gd name="connsiteX0-121" fmla="*/ 0 w 510540"/>
                  <a:gd name="connsiteY0-122" fmla="*/ 1591 h 297818"/>
                  <a:gd name="connsiteX1-123" fmla="*/ 82392 w 510540"/>
                  <a:gd name="connsiteY1-124" fmla="*/ 13973 h 297818"/>
                  <a:gd name="connsiteX2-125" fmla="*/ 181928 w 510540"/>
                  <a:gd name="connsiteY2-126" fmla="*/ 92554 h 297818"/>
                  <a:gd name="connsiteX3-127" fmla="*/ 263843 w 510540"/>
                  <a:gd name="connsiteY3-128" fmla="*/ 167802 h 297818"/>
                  <a:gd name="connsiteX4-129" fmla="*/ 361951 w 510540"/>
                  <a:gd name="connsiteY4-130" fmla="*/ 246384 h 297818"/>
                  <a:gd name="connsiteX5-131" fmla="*/ 510540 w 510540"/>
                  <a:gd name="connsiteY5-132" fmla="*/ 297818 h 297818"/>
                  <a:gd name="connsiteX0-133" fmla="*/ 0 w 510540"/>
                  <a:gd name="connsiteY0-134" fmla="*/ 1591 h 297818"/>
                  <a:gd name="connsiteX1-135" fmla="*/ 82392 w 510540"/>
                  <a:gd name="connsiteY1-136" fmla="*/ 13973 h 297818"/>
                  <a:gd name="connsiteX2-137" fmla="*/ 181928 w 510540"/>
                  <a:gd name="connsiteY2-138" fmla="*/ 92554 h 297818"/>
                  <a:gd name="connsiteX3-139" fmla="*/ 263843 w 510540"/>
                  <a:gd name="connsiteY3-140" fmla="*/ 167802 h 297818"/>
                  <a:gd name="connsiteX4-141" fmla="*/ 361951 w 510540"/>
                  <a:gd name="connsiteY4-142" fmla="*/ 246384 h 297818"/>
                  <a:gd name="connsiteX5-143" fmla="*/ 510540 w 510540"/>
                  <a:gd name="connsiteY5-144" fmla="*/ 297818 h 297818"/>
                  <a:gd name="connsiteX0-145" fmla="*/ 0 w 572452"/>
                  <a:gd name="connsiteY0-146" fmla="*/ 1221 h 299829"/>
                  <a:gd name="connsiteX1-147" fmla="*/ 144304 w 572452"/>
                  <a:gd name="connsiteY1-148" fmla="*/ 15984 h 299829"/>
                  <a:gd name="connsiteX2-149" fmla="*/ 243840 w 572452"/>
                  <a:gd name="connsiteY2-150" fmla="*/ 94565 h 299829"/>
                  <a:gd name="connsiteX3-151" fmla="*/ 325755 w 572452"/>
                  <a:gd name="connsiteY3-152" fmla="*/ 169813 h 299829"/>
                  <a:gd name="connsiteX4-153" fmla="*/ 423863 w 572452"/>
                  <a:gd name="connsiteY4-154" fmla="*/ 248395 h 299829"/>
                  <a:gd name="connsiteX5-155" fmla="*/ 572452 w 572452"/>
                  <a:gd name="connsiteY5-156" fmla="*/ 299829 h 299829"/>
                  <a:gd name="connsiteX0-157" fmla="*/ 0 w 610552"/>
                  <a:gd name="connsiteY0-158" fmla="*/ 1221 h 302211"/>
                  <a:gd name="connsiteX1-159" fmla="*/ 144304 w 610552"/>
                  <a:gd name="connsiteY1-160" fmla="*/ 15984 h 302211"/>
                  <a:gd name="connsiteX2-161" fmla="*/ 243840 w 610552"/>
                  <a:gd name="connsiteY2-162" fmla="*/ 94565 h 302211"/>
                  <a:gd name="connsiteX3-163" fmla="*/ 325755 w 610552"/>
                  <a:gd name="connsiteY3-164" fmla="*/ 169813 h 302211"/>
                  <a:gd name="connsiteX4-165" fmla="*/ 423863 w 610552"/>
                  <a:gd name="connsiteY4-166" fmla="*/ 248395 h 302211"/>
                  <a:gd name="connsiteX5-167" fmla="*/ 610552 w 610552"/>
                  <a:gd name="connsiteY5-168" fmla="*/ 302211 h 302211"/>
                  <a:gd name="connsiteX0-169" fmla="*/ 0 w 610552"/>
                  <a:gd name="connsiteY0-170" fmla="*/ 1029 h 302019"/>
                  <a:gd name="connsiteX1-171" fmla="*/ 144304 w 610552"/>
                  <a:gd name="connsiteY1-172" fmla="*/ 15792 h 302019"/>
                  <a:gd name="connsiteX2-173" fmla="*/ 231933 w 610552"/>
                  <a:gd name="connsiteY2-174" fmla="*/ 84848 h 302019"/>
                  <a:gd name="connsiteX3-175" fmla="*/ 325755 w 610552"/>
                  <a:gd name="connsiteY3-176" fmla="*/ 169621 h 302019"/>
                  <a:gd name="connsiteX4-177" fmla="*/ 423863 w 610552"/>
                  <a:gd name="connsiteY4-178" fmla="*/ 248203 h 302019"/>
                  <a:gd name="connsiteX5-179" fmla="*/ 610552 w 610552"/>
                  <a:gd name="connsiteY5-180" fmla="*/ 302019 h 302019"/>
                  <a:gd name="connsiteX0-181" fmla="*/ 0 w 610552"/>
                  <a:gd name="connsiteY0-182" fmla="*/ 1029 h 302019"/>
                  <a:gd name="connsiteX1-183" fmla="*/ 144304 w 610552"/>
                  <a:gd name="connsiteY1-184" fmla="*/ 15792 h 302019"/>
                  <a:gd name="connsiteX2-185" fmla="*/ 231933 w 610552"/>
                  <a:gd name="connsiteY2-186" fmla="*/ 84848 h 302019"/>
                  <a:gd name="connsiteX3-187" fmla="*/ 318612 w 610552"/>
                  <a:gd name="connsiteY3-188" fmla="*/ 164859 h 302019"/>
                  <a:gd name="connsiteX4-189" fmla="*/ 423863 w 610552"/>
                  <a:gd name="connsiteY4-190" fmla="*/ 248203 h 302019"/>
                  <a:gd name="connsiteX5-191" fmla="*/ 610552 w 610552"/>
                  <a:gd name="connsiteY5-192" fmla="*/ 302019 h 302019"/>
                  <a:gd name="connsiteX0-193" fmla="*/ 0 w 610552"/>
                  <a:gd name="connsiteY0-194" fmla="*/ 1029 h 302019"/>
                  <a:gd name="connsiteX1-195" fmla="*/ 144304 w 610552"/>
                  <a:gd name="connsiteY1-196" fmla="*/ 15792 h 302019"/>
                  <a:gd name="connsiteX2-197" fmla="*/ 231933 w 610552"/>
                  <a:gd name="connsiteY2-198" fmla="*/ 84848 h 302019"/>
                  <a:gd name="connsiteX3-199" fmla="*/ 318612 w 610552"/>
                  <a:gd name="connsiteY3-200" fmla="*/ 164859 h 302019"/>
                  <a:gd name="connsiteX4-201" fmla="*/ 423863 w 610552"/>
                  <a:gd name="connsiteY4-202" fmla="*/ 248203 h 302019"/>
                  <a:gd name="connsiteX5-203" fmla="*/ 610552 w 610552"/>
                  <a:gd name="connsiteY5-204" fmla="*/ 302019 h 302019"/>
                  <a:gd name="connsiteX0-205" fmla="*/ 0 w 610552"/>
                  <a:gd name="connsiteY0-206" fmla="*/ 1029 h 302019"/>
                  <a:gd name="connsiteX1-207" fmla="*/ 144304 w 610552"/>
                  <a:gd name="connsiteY1-208" fmla="*/ 15792 h 302019"/>
                  <a:gd name="connsiteX2-209" fmla="*/ 231933 w 610552"/>
                  <a:gd name="connsiteY2-210" fmla="*/ 84848 h 302019"/>
                  <a:gd name="connsiteX3-211" fmla="*/ 311468 w 610552"/>
                  <a:gd name="connsiteY3-212" fmla="*/ 169621 h 302019"/>
                  <a:gd name="connsiteX4-213" fmla="*/ 423863 w 610552"/>
                  <a:gd name="connsiteY4-214" fmla="*/ 248203 h 302019"/>
                  <a:gd name="connsiteX5-215" fmla="*/ 610552 w 610552"/>
                  <a:gd name="connsiteY5-216" fmla="*/ 302019 h 302019"/>
                  <a:gd name="connsiteX0-217" fmla="*/ 0 w 610552"/>
                  <a:gd name="connsiteY0-218" fmla="*/ 1029 h 302019"/>
                  <a:gd name="connsiteX1-219" fmla="*/ 144304 w 610552"/>
                  <a:gd name="connsiteY1-220" fmla="*/ 15792 h 302019"/>
                  <a:gd name="connsiteX2-221" fmla="*/ 231933 w 610552"/>
                  <a:gd name="connsiteY2-222" fmla="*/ 84848 h 302019"/>
                  <a:gd name="connsiteX3-223" fmla="*/ 311468 w 610552"/>
                  <a:gd name="connsiteY3-224" fmla="*/ 169621 h 302019"/>
                  <a:gd name="connsiteX4-225" fmla="*/ 423863 w 610552"/>
                  <a:gd name="connsiteY4-226" fmla="*/ 255347 h 302019"/>
                  <a:gd name="connsiteX5-227" fmla="*/ 610552 w 610552"/>
                  <a:gd name="connsiteY5-228" fmla="*/ 302019 h 302019"/>
                  <a:gd name="connsiteX0-229" fmla="*/ 0 w 635952"/>
                  <a:gd name="connsiteY0-230" fmla="*/ 1029 h 261388"/>
                  <a:gd name="connsiteX1-231" fmla="*/ 144304 w 635952"/>
                  <a:gd name="connsiteY1-232" fmla="*/ 15792 h 261388"/>
                  <a:gd name="connsiteX2-233" fmla="*/ 231933 w 635952"/>
                  <a:gd name="connsiteY2-234" fmla="*/ 84848 h 261388"/>
                  <a:gd name="connsiteX3-235" fmla="*/ 311468 w 635952"/>
                  <a:gd name="connsiteY3-236" fmla="*/ 169621 h 261388"/>
                  <a:gd name="connsiteX4-237" fmla="*/ 423863 w 635952"/>
                  <a:gd name="connsiteY4-238" fmla="*/ 255347 h 261388"/>
                  <a:gd name="connsiteX5-239" fmla="*/ 635952 w 635952"/>
                  <a:gd name="connsiteY5-240" fmla="*/ 254394 h 261388"/>
                  <a:gd name="connsiteX0-241" fmla="*/ 0 w 423863"/>
                  <a:gd name="connsiteY0-242" fmla="*/ 1029 h 255347"/>
                  <a:gd name="connsiteX1-243" fmla="*/ 144304 w 423863"/>
                  <a:gd name="connsiteY1-244" fmla="*/ 15792 h 255347"/>
                  <a:gd name="connsiteX2-245" fmla="*/ 231933 w 423863"/>
                  <a:gd name="connsiteY2-246" fmla="*/ 84848 h 255347"/>
                  <a:gd name="connsiteX3-247" fmla="*/ 311468 w 423863"/>
                  <a:gd name="connsiteY3-248" fmla="*/ 169621 h 255347"/>
                  <a:gd name="connsiteX4-249" fmla="*/ 423863 w 423863"/>
                  <a:gd name="connsiteY4-250" fmla="*/ 255347 h 255347"/>
                  <a:gd name="connsiteX0-251" fmla="*/ 0 w 311468"/>
                  <a:gd name="connsiteY0-252" fmla="*/ 1029 h 169621"/>
                  <a:gd name="connsiteX1-253" fmla="*/ 144304 w 311468"/>
                  <a:gd name="connsiteY1-254" fmla="*/ 15792 h 169621"/>
                  <a:gd name="connsiteX2-255" fmla="*/ 231933 w 311468"/>
                  <a:gd name="connsiteY2-256" fmla="*/ 84848 h 169621"/>
                  <a:gd name="connsiteX3-257" fmla="*/ 311468 w 311468"/>
                  <a:gd name="connsiteY3-258" fmla="*/ 169621 h 169621"/>
                  <a:gd name="connsiteX0-259" fmla="*/ 0 w 311468"/>
                  <a:gd name="connsiteY0-260" fmla="*/ 1029 h 169621"/>
                  <a:gd name="connsiteX1-261" fmla="*/ 144304 w 311468"/>
                  <a:gd name="connsiteY1-262" fmla="*/ 15792 h 169621"/>
                  <a:gd name="connsiteX2-263" fmla="*/ 231933 w 311468"/>
                  <a:gd name="connsiteY2-264" fmla="*/ 84848 h 169621"/>
                  <a:gd name="connsiteX3-265" fmla="*/ 311468 w 311468"/>
                  <a:gd name="connsiteY3-266" fmla="*/ 169621 h 169621"/>
                  <a:gd name="connsiteX0-267" fmla="*/ 0 w 311468"/>
                  <a:gd name="connsiteY0-268" fmla="*/ 746 h 169338"/>
                  <a:gd name="connsiteX1-269" fmla="*/ 137954 w 311468"/>
                  <a:gd name="connsiteY1-270" fmla="*/ 18684 h 169338"/>
                  <a:gd name="connsiteX2-271" fmla="*/ 231933 w 311468"/>
                  <a:gd name="connsiteY2-272" fmla="*/ 84565 h 169338"/>
                  <a:gd name="connsiteX3-273" fmla="*/ 311468 w 311468"/>
                  <a:gd name="connsiteY3-274" fmla="*/ 169338 h 169338"/>
                  <a:gd name="connsiteX0-275" fmla="*/ 0 w 281478"/>
                  <a:gd name="connsiteY0-276" fmla="*/ 654 h 171079"/>
                  <a:gd name="connsiteX1-277" fmla="*/ 107964 w 281478"/>
                  <a:gd name="connsiteY1-278" fmla="*/ 20425 h 171079"/>
                  <a:gd name="connsiteX2-279" fmla="*/ 201943 w 281478"/>
                  <a:gd name="connsiteY2-280" fmla="*/ 86306 h 171079"/>
                  <a:gd name="connsiteX3-281" fmla="*/ 281478 w 281478"/>
                  <a:gd name="connsiteY3-282" fmla="*/ 171079 h 171079"/>
                  <a:gd name="connsiteX0-283" fmla="*/ 0 w 281478"/>
                  <a:gd name="connsiteY0-284" fmla="*/ 720 h 171145"/>
                  <a:gd name="connsiteX1-285" fmla="*/ 107964 w 281478"/>
                  <a:gd name="connsiteY1-286" fmla="*/ 20491 h 171145"/>
                  <a:gd name="connsiteX2-287" fmla="*/ 208607 w 281478"/>
                  <a:gd name="connsiteY2-288" fmla="*/ 93706 h 171145"/>
                  <a:gd name="connsiteX3-289" fmla="*/ 281478 w 281478"/>
                  <a:gd name="connsiteY3-290" fmla="*/ 171145 h 171145"/>
                  <a:gd name="connsiteX0-291" fmla="*/ 0 w 281478"/>
                  <a:gd name="connsiteY0-292" fmla="*/ 483 h 170908"/>
                  <a:gd name="connsiteX1-293" fmla="*/ 121293 w 281478"/>
                  <a:gd name="connsiteY1-294" fmla="*/ 25755 h 170908"/>
                  <a:gd name="connsiteX2-295" fmla="*/ 208607 w 281478"/>
                  <a:gd name="connsiteY2-296" fmla="*/ 93469 h 170908"/>
                  <a:gd name="connsiteX3-297" fmla="*/ 281478 w 281478"/>
                  <a:gd name="connsiteY3-298" fmla="*/ 170908 h 170908"/>
                  <a:gd name="connsiteX0-299" fmla="*/ 0 w 268149"/>
                  <a:gd name="connsiteY0-300" fmla="*/ 483 h 170908"/>
                  <a:gd name="connsiteX1-301" fmla="*/ 107964 w 268149"/>
                  <a:gd name="connsiteY1-302" fmla="*/ 25755 h 170908"/>
                  <a:gd name="connsiteX2-303" fmla="*/ 195278 w 268149"/>
                  <a:gd name="connsiteY2-304" fmla="*/ 93469 h 170908"/>
                  <a:gd name="connsiteX3-305" fmla="*/ 268149 w 268149"/>
                  <a:gd name="connsiteY3-306" fmla="*/ 170908 h 170908"/>
                  <a:gd name="connsiteX0-307" fmla="*/ 0 w 264817"/>
                  <a:gd name="connsiteY0-308" fmla="*/ 483 h 165407"/>
                  <a:gd name="connsiteX1-309" fmla="*/ 107964 w 264817"/>
                  <a:gd name="connsiteY1-310" fmla="*/ 25755 h 165407"/>
                  <a:gd name="connsiteX2-311" fmla="*/ 195278 w 264817"/>
                  <a:gd name="connsiteY2-312" fmla="*/ 93469 h 165407"/>
                  <a:gd name="connsiteX3-313" fmla="*/ 264817 w 264817"/>
                  <a:gd name="connsiteY3-314" fmla="*/ 165407 h 1654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4817" h="165407">
                    <a:moveTo>
                      <a:pt x="0" y="483"/>
                    </a:moveTo>
                    <a:cubicBezTo>
                      <a:pt x="48260" y="-2692"/>
                      <a:pt x="75418" y="10257"/>
                      <a:pt x="107964" y="25755"/>
                    </a:cubicBezTo>
                    <a:cubicBezTo>
                      <a:pt x="140510" y="41253"/>
                      <a:pt x="169136" y="70194"/>
                      <a:pt x="195278" y="93469"/>
                    </a:cubicBezTo>
                    <a:cubicBezTo>
                      <a:pt x="221420" y="116744"/>
                      <a:pt x="232829" y="136990"/>
                      <a:pt x="264817" y="16540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>
                  <a:rot lat="0" lon="0" rev="1800000"/>
                </a:lightRig>
              </a:scene3d>
              <a:sp3d extrusionH="76200" contourW="12700">
                <a:bevelT/>
                <a:extrusionClr>
                  <a:sysClr val="window" lastClr="FFFFFF"/>
                </a:extrusionClr>
                <a:contourClr>
                  <a:srgbClr val="4472C4">
                    <a:lumMod val="75000"/>
                  </a:srgbClr>
                </a:contourClr>
              </a:sp3d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07" name="组合 106"/>
            <p:cNvGrpSpPr/>
            <p:nvPr/>
          </p:nvGrpSpPr>
          <p:grpSpPr>
            <a:xfrm>
              <a:off x="7469380" y="5657149"/>
              <a:ext cx="857695" cy="400017"/>
              <a:chOff x="8464986" y="2646396"/>
              <a:chExt cx="720000" cy="293663"/>
            </a:xfrm>
          </p:grpSpPr>
          <p:sp>
            <p:nvSpPr>
              <p:cNvPr id="119" name="矩形: 圆角 118"/>
              <p:cNvSpPr/>
              <p:nvPr/>
            </p:nvSpPr>
            <p:spPr>
              <a:xfrm>
                <a:off x="8464986" y="2646396"/>
                <a:ext cx="720000" cy="293663"/>
              </a:xfrm>
              <a:prstGeom prst="round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6350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8952647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8705462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2" name="椭圆 121"/>
              <p:cNvSpPr/>
              <p:nvPr/>
            </p:nvSpPr>
            <p:spPr>
              <a:xfrm>
                <a:off x="8829054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3" name="椭圆 122"/>
              <p:cNvSpPr/>
              <p:nvPr/>
            </p:nvSpPr>
            <p:spPr>
              <a:xfrm>
                <a:off x="8581870" y="2736339"/>
                <a:ext cx="126232" cy="1137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08" name="组合 107"/>
            <p:cNvGrpSpPr/>
            <p:nvPr/>
          </p:nvGrpSpPr>
          <p:grpSpPr>
            <a:xfrm flipH="1" flipV="1">
              <a:off x="8288646" y="5862627"/>
              <a:ext cx="377575" cy="569838"/>
              <a:chOff x="1463725" y="2937237"/>
              <a:chExt cx="391983" cy="676466"/>
            </a:xfrm>
          </p:grpSpPr>
          <p:sp>
            <p:nvSpPr>
              <p:cNvPr id="117" name="任意多边形: 形状 116"/>
              <p:cNvSpPr/>
              <p:nvPr/>
            </p:nvSpPr>
            <p:spPr>
              <a:xfrm>
                <a:off x="1463725" y="2937237"/>
                <a:ext cx="218429" cy="357888"/>
              </a:xfrm>
              <a:custGeom>
                <a:avLst/>
                <a:gdLst>
                  <a:gd name="connsiteX0" fmla="*/ 0 w 647700"/>
                  <a:gd name="connsiteY0" fmla="*/ 2732 h 277052"/>
                  <a:gd name="connsiteX1" fmla="*/ 137160 w 647700"/>
                  <a:gd name="connsiteY1" fmla="*/ 10352 h 277052"/>
                  <a:gd name="connsiteX2" fmla="*/ 243840 w 647700"/>
                  <a:gd name="connsiteY2" fmla="*/ 86552 h 277052"/>
                  <a:gd name="connsiteX3" fmla="*/ 335280 w 647700"/>
                  <a:gd name="connsiteY3" fmla="*/ 185612 h 277052"/>
                  <a:gd name="connsiteX4" fmla="*/ 457200 w 647700"/>
                  <a:gd name="connsiteY4" fmla="*/ 261812 h 277052"/>
                  <a:gd name="connsiteX5" fmla="*/ 647700 w 647700"/>
                  <a:gd name="connsiteY5" fmla="*/ 277052 h 277052"/>
                  <a:gd name="connsiteX0-1" fmla="*/ 0 w 662940"/>
                  <a:gd name="connsiteY0-2" fmla="*/ 2732 h 284672"/>
                  <a:gd name="connsiteX1-3" fmla="*/ 137160 w 662940"/>
                  <a:gd name="connsiteY1-4" fmla="*/ 10352 h 284672"/>
                  <a:gd name="connsiteX2-5" fmla="*/ 243840 w 662940"/>
                  <a:gd name="connsiteY2-6" fmla="*/ 86552 h 284672"/>
                  <a:gd name="connsiteX3-7" fmla="*/ 335280 w 662940"/>
                  <a:gd name="connsiteY3-8" fmla="*/ 185612 h 284672"/>
                  <a:gd name="connsiteX4-9" fmla="*/ 457200 w 662940"/>
                  <a:gd name="connsiteY4-10" fmla="*/ 261812 h 284672"/>
                  <a:gd name="connsiteX5-11" fmla="*/ 662940 w 662940"/>
                  <a:gd name="connsiteY5-12" fmla="*/ 284672 h 284672"/>
                  <a:gd name="connsiteX0-13" fmla="*/ 0 w 601027"/>
                  <a:gd name="connsiteY0-14" fmla="*/ 2732 h 291816"/>
                  <a:gd name="connsiteX1-15" fmla="*/ 137160 w 601027"/>
                  <a:gd name="connsiteY1-16" fmla="*/ 10352 h 291816"/>
                  <a:gd name="connsiteX2-17" fmla="*/ 243840 w 601027"/>
                  <a:gd name="connsiteY2-18" fmla="*/ 86552 h 291816"/>
                  <a:gd name="connsiteX3-19" fmla="*/ 335280 w 601027"/>
                  <a:gd name="connsiteY3-20" fmla="*/ 185612 h 291816"/>
                  <a:gd name="connsiteX4-21" fmla="*/ 457200 w 601027"/>
                  <a:gd name="connsiteY4-22" fmla="*/ 261812 h 291816"/>
                  <a:gd name="connsiteX5-23" fmla="*/ 601027 w 601027"/>
                  <a:gd name="connsiteY5-24" fmla="*/ 291816 h 291816"/>
                  <a:gd name="connsiteX0-25" fmla="*/ 0 w 581977"/>
                  <a:gd name="connsiteY0-26" fmla="*/ 2732 h 291816"/>
                  <a:gd name="connsiteX1-27" fmla="*/ 118110 w 581977"/>
                  <a:gd name="connsiteY1-28" fmla="*/ 10352 h 291816"/>
                  <a:gd name="connsiteX2-29" fmla="*/ 224790 w 581977"/>
                  <a:gd name="connsiteY2-30" fmla="*/ 86552 h 291816"/>
                  <a:gd name="connsiteX3-31" fmla="*/ 316230 w 581977"/>
                  <a:gd name="connsiteY3-32" fmla="*/ 185612 h 291816"/>
                  <a:gd name="connsiteX4-33" fmla="*/ 438150 w 581977"/>
                  <a:gd name="connsiteY4-34" fmla="*/ 261812 h 291816"/>
                  <a:gd name="connsiteX5-35" fmla="*/ 581977 w 581977"/>
                  <a:gd name="connsiteY5-36" fmla="*/ 291816 h 291816"/>
                  <a:gd name="connsiteX0-37" fmla="*/ 0 w 546259"/>
                  <a:gd name="connsiteY0-38" fmla="*/ 1517 h 295363"/>
                  <a:gd name="connsiteX1-39" fmla="*/ 82392 w 546259"/>
                  <a:gd name="connsiteY1-40" fmla="*/ 13899 h 295363"/>
                  <a:gd name="connsiteX2-41" fmla="*/ 189072 w 546259"/>
                  <a:gd name="connsiteY2-42" fmla="*/ 90099 h 295363"/>
                  <a:gd name="connsiteX3-43" fmla="*/ 280512 w 546259"/>
                  <a:gd name="connsiteY3-44" fmla="*/ 189159 h 295363"/>
                  <a:gd name="connsiteX4-45" fmla="*/ 402432 w 546259"/>
                  <a:gd name="connsiteY4-46" fmla="*/ 265359 h 295363"/>
                  <a:gd name="connsiteX5-47" fmla="*/ 546259 w 546259"/>
                  <a:gd name="connsiteY5-48" fmla="*/ 295363 h 295363"/>
                  <a:gd name="connsiteX0-49" fmla="*/ 0 w 510540"/>
                  <a:gd name="connsiteY0-50" fmla="*/ 1517 h 297744"/>
                  <a:gd name="connsiteX1-51" fmla="*/ 82392 w 510540"/>
                  <a:gd name="connsiteY1-52" fmla="*/ 13899 h 297744"/>
                  <a:gd name="connsiteX2-53" fmla="*/ 189072 w 510540"/>
                  <a:gd name="connsiteY2-54" fmla="*/ 90099 h 297744"/>
                  <a:gd name="connsiteX3-55" fmla="*/ 280512 w 510540"/>
                  <a:gd name="connsiteY3-56" fmla="*/ 189159 h 297744"/>
                  <a:gd name="connsiteX4-57" fmla="*/ 402432 w 510540"/>
                  <a:gd name="connsiteY4-58" fmla="*/ 265359 h 297744"/>
                  <a:gd name="connsiteX5-59" fmla="*/ 510540 w 510540"/>
                  <a:gd name="connsiteY5-60" fmla="*/ 297744 h 297744"/>
                  <a:gd name="connsiteX0-61" fmla="*/ 0 w 510540"/>
                  <a:gd name="connsiteY0-62" fmla="*/ 1517 h 297744"/>
                  <a:gd name="connsiteX1-63" fmla="*/ 82392 w 510540"/>
                  <a:gd name="connsiteY1-64" fmla="*/ 13899 h 297744"/>
                  <a:gd name="connsiteX2-65" fmla="*/ 189072 w 510540"/>
                  <a:gd name="connsiteY2-66" fmla="*/ 90099 h 297744"/>
                  <a:gd name="connsiteX3-67" fmla="*/ 280512 w 510540"/>
                  <a:gd name="connsiteY3-68" fmla="*/ 189159 h 297744"/>
                  <a:gd name="connsiteX4-69" fmla="*/ 388144 w 510540"/>
                  <a:gd name="connsiteY4-70" fmla="*/ 260597 h 297744"/>
                  <a:gd name="connsiteX5-71" fmla="*/ 510540 w 510540"/>
                  <a:gd name="connsiteY5-72" fmla="*/ 297744 h 297744"/>
                  <a:gd name="connsiteX0-73" fmla="*/ 0 w 510540"/>
                  <a:gd name="connsiteY0-74" fmla="*/ 1517 h 297744"/>
                  <a:gd name="connsiteX1-75" fmla="*/ 82392 w 510540"/>
                  <a:gd name="connsiteY1-76" fmla="*/ 13899 h 297744"/>
                  <a:gd name="connsiteX2-77" fmla="*/ 189072 w 510540"/>
                  <a:gd name="connsiteY2-78" fmla="*/ 90099 h 297744"/>
                  <a:gd name="connsiteX3-79" fmla="*/ 280512 w 510540"/>
                  <a:gd name="connsiteY3-80" fmla="*/ 189159 h 297744"/>
                  <a:gd name="connsiteX4-81" fmla="*/ 388144 w 510540"/>
                  <a:gd name="connsiteY4-82" fmla="*/ 260597 h 297744"/>
                  <a:gd name="connsiteX5-83" fmla="*/ 510540 w 510540"/>
                  <a:gd name="connsiteY5-84" fmla="*/ 297744 h 297744"/>
                  <a:gd name="connsiteX0-85" fmla="*/ 0 w 510540"/>
                  <a:gd name="connsiteY0-86" fmla="*/ 1517 h 297744"/>
                  <a:gd name="connsiteX1-87" fmla="*/ 82392 w 510540"/>
                  <a:gd name="connsiteY1-88" fmla="*/ 13899 h 297744"/>
                  <a:gd name="connsiteX2-89" fmla="*/ 189072 w 510540"/>
                  <a:gd name="connsiteY2-90" fmla="*/ 90099 h 297744"/>
                  <a:gd name="connsiteX3-91" fmla="*/ 280512 w 510540"/>
                  <a:gd name="connsiteY3-92" fmla="*/ 189159 h 297744"/>
                  <a:gd name="connsiteX4-93" fmla="*/ 388144 w 510540"/>
                  <a:gd name="connsiteY4-94" fmla="*/ 260597 h 297744"/>
                  <a:gd name="connsiteX5-95" fmla="*/ 510540 w 510540"/>
                  <a:gd name="connsiteY5-96" fmla="*/ 297744 h 297744"/>
                  <a:gd name="connsiteX0-97" fmla="*/ 0 w 510540"/>
                  <a:gd name="connsiteY0-98" fmla="*/ 1517 h 297744"/>
                  <a:gd name="connsiteX1-99" fmla="*/ 82392 w 510540"/>
                  <a:gd name="connsiteY1-100" fmla="*/ 13899 h 297744"/>
                  <a:gd name="connsiteX2-101" fmla="*/ 189072 w 510540"/>
                  <a:gd name="connsiteY2-102" fmla="*/ 90099 h 297744"/>
                  <a:gd name="connsiteX3-103" fmla="*/ 263843 w 510540"/>
                  <a:gd name="connsiteY3-104" fmla="*/ 167728 h 297744"/>
                  <a:gd name="connsiteX4-105" fmla="*/ 388144 w 510540"/>
                  <a:gd name="connsiteY4-106" fmla="*/ 260597 h 297744"/>
                  <a:gd name="connsiteX5-107" fmla="*/ 510540 w 510540"/>
                  <a:gd name="connsiteY5-108" fmla="*/ 297744 h 297744"/>
                  <a:gd name="connsiteX0-109" fmla="*/ 0 w 510540"/>
                  <a:gd name="connsiteY0-110" fmla="*/ 1591 h 297818"/>
                  <a:gd name="connsiteX1-111" fmla="*/ 82392 w 510540"/>
                  <a:gd name="connsiteY1-112" fmla="*/ 13973 h 297818"/>
                  <a:gd name="connsiteX2-113" fmla="*/ 181928 w 510540"/>
                  <a:gd name="connsiteY2-114" fmla="*/ 92554 h 297818"/>
                  <a:gd name="connsiteX3-115" fmla="*/ 263843 w 510540"/>
                  <a:gd name="connsiteY3-116" fmla="*/ 167802 h 297818"/>
                  <a:gd name="connsiteX4-117" fmla="*/ 388144 w 510540"/>
                  <a:gd name="connsiteY4-118" fmla="*/ 260671 h 297818"/>
                  <a:gd name="connsiteX5-119" fmla="*/ 510540 w 510540"/>
                  <a:gd name="connsiteY5-120" fmla="*/ 297818 h 297818"/>
                  <a:gd name="connsiteX0-121" fmla="*/ 0 w 510540"/>
                  <a:gd name="connsiteY0-122" fmla="*/ 1591 h 297818"/>
                  <a:gd name="connsiteX1-123" fmla="*/ 82392 w 510540"/>
                  <a:gd name="connsiteY1-124" fmla="*/ 13973 h 297818"/>
                  <a:gd name="connsiteX2-125" fmla="*/ 181928 w 510540"/>
                  <a:gd name="connsiteY2-126" fmla="*/ 92554 h 297818"/>
                  <a:gd name="connsiteX3-127" fmla="*/ 263843 w 510540"/>
                  <a:gd name="connsiteY3-128" fmla="*/ 167802 h 297818"/>
                  <a:gd name="connsiteX4-129" fmla="*/ 361951 w 510540"/>
                  <a:gd name="connsiteY4-130" fmla="*/ 246384 h 297818"/>
                  <a:gd name="connsiteX5-131" fmla="*/ 510540 w 510540"/>
                  <a:gd name="connsiteY5-132" fmla="*/ 297818 h 297818"/>
                  <a:gd name="connsiteX0-133" fmla="*/ 0 w 510540"/>
                  <a:gd name="connsiteY0-134" fmla="*/ 1591 h 297818"/>
                  <a:gd name="connsiteX1-135" fmla="*/ 82392 w 510540"/>
                  <a:gd name="connsiteY1-136" fmla="*/ 13973 h 297818"/>
                  <a:gd name="connsiteX2-137" fmla="*/ 181928 w 510540"/>
                  <a:gd name="connsiteY2-138" fmla="*/ 92554 h 297818"/>
                  <a:gd name="connsiteX3-139" fmla="*/ 263843 w 510540"/>
                  <a:gd name="connsiteY3-140" fmla="*/ 167802 h 297818"/>
                  <a:gd name="connsiteX4-141" fmla="*/ 361951 w 510540"/>
                  <a:gd name="connsiteY4-142" fmla="*/ 246384 h 297818"/>
                  <a:gd name="connsiteX5-143" fmla="*/ 510540 w 510540"/>
                  <a:gd name="connsiteY5-144" fmla="*/ 297818 h 297818"/>
                  <a:gd name="connsiteX0-145" fmla="*/ 0 w 572452"/>
                  <a:gd name="connsiteY0-146" fmla="*/ 1221 h 299829"/>
                  <a:gd name="connsiteX1-147" fmla="*/ 144304 w 572452"/>
                  <a:gd name="connsiteY1-148" fmla="*/ 15984 h 299829"/>
                  <a:gd name="connsiteX2-149" fmla="*/ 243840 w 572452"/>
                  <a:gd name="connsiteY2-150" fmla="*/ 94565 h 299829"/>
                  <a:gd name="connsiteX3-151" fmla="*/ 325755 w 572452"/>
                  <a:gd name="connsiteY3-152" fmla="*/ 169813 h 299829"/>
                  <a:gd name="connsiteX4-153" fmla="*/ 423863 w 572452"/>
                  <a:gd name="connsiteY4-154" fmla="*/ 248395 h 299829"/>
                  <a:gd name="connsiteX5-155" fmla="*/ 572452 w 572452"/>
                  <a:gd name="connsiteY5-156" fmla="*/ 299829 h 299829"/>
                  <a:gd name="connsiteX0-157" fmla="*/ 0 w 610552"/>
                  <a:gd name="connsiteY0-158" fmla="*/ 1221 h 302211"/>
                  <a:gd name="connsiteX1-159" fmla="*/ 144304 w 610552"/>
                  <a:gd name="connsiteY1-160" fmla="*/ 15984 h 302211"/>
                  <a:gd name="connsiteX2-161" fmla="*/ 243840 w 610552"/>
                  <a:gd name="connsiteY2-162" fmla="*/ 94565 h 302211"/>
                  <a:gd name="connsiteX3-163" fmla="*/ 325755 w 610552"/>
                  <a:gd name="connsiteY3-164" fmla="*/ 169813 h 302211"/>
                  <a:gd name="connsiteX4-165" fmla="*/ 423863 w 610552"/>
                  <a:gd name="connsiteY4-166" fmla="*/ 248395 h 302211"/>
                  <a:gd name="connsiteX5-167" fmla="*/ 610552 w 610552"/>
                  <a:gd name="connsiteY5-168" fmla="*/ 302211 h 302211"/>
                  <a:gd name="connsiteX0-169" fmla="*/ 0 w 610552"/>
                  <a:gd name="connsiteY0-170" fmla="*/ 1029 h 302019"/>
                  <a:gd name="connsiteX1-171" fmla="*/ 144304 w 610552"/>
                  <a:gd name="connsiteY1-172" fmla="*/ 15792 h 302019"/>
                  <a:gd name="connsiteX2-173" fmla="*/ 231933 w 610552"/>
                  <a:gd name="connsiteY2-174" fmla="*/ 84848 h 302019"/>
                  <a:gd name="connsiteX3-175" fmla="*/ 325755 w 610552"/>
                  <a:gd name="connsiteY3-176" fmla="*/ 169621 h 302019"/>
                  <a:gd name="connsiteX4-177" fmla="*/ 423863 w 610552"/>
                  <a:gd name="connsiteY4-178" fmla="*/ 248203 h 302019"/>
                  <a:gd name="connsiteX5-179" fmla="*/ 610552 w 610552"/>
                  <a:gd name="connsiteY5-180" fmla="*/ 302019 h 302019"/>
                  <a:gd name="connsiteX0-181" fmla="*/ 0 w 610552"/>
                  <a:gd name="connsiteY0-182" fmla="*/ 1029 h 302019"/>
                  <a:gd name="connsiteX1-183" fmla="*/ 144304 w 610552"/>
                  <a:gd name="connsiteY1-184" fmla="*/ 15792 h 302019"/>
                  <a:gd name="connsiteX2-185" fmla="*/ 231933 w 610552"/>
                  <a:gd name="connsiteY2-186" fmla="*/ 84848 h 302019"/>
                  <a:gd name="connsiteX3-187" fmla="*/ 318612 w 610552"/>
                  <a:gd name="connsiteY3-188" fmla="*/ 164859 h 302019"/>
                  <a:gd name="connsiteX4-189" fmla="*/ 423863 w 610552"/>
                  <a:gd name="connsiteY4-190" fmla="*/ 248203 h 302019"/>
                  <a:gd name="connsiteX5-191" fmla="*/ 610552 w 610552"/>
                  <a:gd name="connsiteY5-192" fmla="*/ 302019 h 302019"/>
                  <a:gd name="connsiteX0-193" fmla="*/ 0 w 610552"/>
                  <a:gd name="connsiteY0-194" fmla="*/ 1029 h 302019"/>
                  <a:gd name="connsiteX1-195" fmla="*/ 144304 w 610552"/>
                  <a:gd name="connsiteY1-196" fmla="*/ 15792 h 302019"/>
                  <a:gd name="connsiteX2-197" fmla="*/ 231933 w 610552"/>
                  <a:gd name="connsiteY2-198" fmla="*/ 84848 h 302019"/>
                  <a:gd name="connsiteX3-199" fmla="*/ 318612 w 610552"/>
                  <a:gd name="connsiteY3-200" fmla="*/ 164859 h 302019"/>
                  <a:gd name="connsiteX4-201" fmla="*/ 423863 w 610552"/>
                  <a:gd name="connsiteY4-202" fmla="*/ 248203 h 302019"/>
                  <a:gd name="connsiteX5-203" fmla="*/ 610552 w 610552"/>
                  <a:gd name="connsiteY5-204" fmla="*/ 302019 h 302019"/>
                  <a:gd name="connsiteX0-205" fmla="*/ 0 w 610552"/>
                  <a:gd name="connsiteY0-206" fmla="*/ 1029 h 302019"/>
                  <a:gd name="connsiteX1-207" fmla="*/ 144304 w 610552"/>
                  <a:gd name="connsiteY1-208" fmla="*/ 15792 h 302019"/>
                  <a:gd name="connsiteX2-209" fmla="*/ 231933 w 610552"/>
                  <a:gd name="connsiteY2-210" fmla="*/ 84848 h 302019"/>
                  <a:gd name="connsiteX3-211" fmla="*/ 311468 w 610552"/>
                  <a:gd name="connsiteY3-212" fmla="*/ 169621 h 302019"/>
                  <a:gd name="connsiteX4-213" fmla="*/ 423863 w 610552"/>
                  <a:gd name="connsiteY4-214" fmla="*/ 248203 h 302019"/>
                  <a:gd name="connsiteX5-215" fmla="*/ 610552 w 610552"/>
                  <a:gd name="connsiteY5-216" fmla="*/ 302019 h 302019"/>
                  <a:gd name="connsiteX0-217" fmla="*/ 0 w 610552"/>
                  <a:gd name="connsiteY0-218" fmla="*/ 1029 h 302019"/>
                  <a:gd name="connsiteX1-219" fmla="*/ 144304 w 610552"/>
                  <a:gd name="connsiteY1-220" fmla="*/ 15792 h 302019"/>
                  <a:gd name="connsiteX2-221" fmla="*/ 231933 w 610552"/>
                  <a:gd name="connsiteY2-222" fmla="*/ 84848 h 302019"/>
                  <a:gd name="connsiteX3-223" fmla="*/ 311468 w 610552"/>
                  <a:gd name="connsiteY3-224" fmla="*/ 169621 h 302019"/>
                  <a:gd name="connsiteX4-225" fmla="*/ 423863 w 610552"/>
                  <a:gd name="connsiteY4-226" fmla="*/ 255347 h 302019"/>
                  <a:gd name="connsiteX5-227" fmla="*/ 610552 w 610552"/>
                  <a:gd name="connsiteY5-228" fmla="*/ 302019 h 302019"/>
                  <a:gd name="connsiteX0-229" fmla="*/ 0 w 635952"/>
                  <a:gd name="connsiteY0-230" fmla="*/ 1029 h 261388"/>
                  <a:gd name="connsiteX1-231" fmla="*/ 144304 w 635952"/>
                  <a:gd name="connsiteY1-232" fmla="*/ 15792 h 261388"/>
                  <a:gd name="connsiteX2-233" fmla="*/ 231933 w 635952"/>
                  <a:gd name="connsiteY2-234" fmla="*/ 84848 h 261388"/>
                  <a:gd name="connsiteX3-235" fmla="*/ 311468 w 635952"/>
                  <a:gd name="connsiteY3-236" fmla="*/ 169621 h 261388"/>
                  <a:gd name="connsiteX4-237" fmla="*/ 423863 w 635952"/>
                  <a:gd name="connsiteY4-238" fmla="*/ 255347 h 261388"/>
                  <a:gd name="connsiteX5-239" fmla="*/ 635952 w 635952"/>
                  <a:gd name="connsiteY5-240" fmla="*/ 254394 h 261388"/>
                  <a:gd name="connsiteX0-241" fmla="*/ 0 w 423863"/>
                  <a:gd name="connsiteY0-242" fmla="*/ 1029 h 255347"/>
                  <a:gd name="connsiteX1-243" fmla="*/ 144304 w 423863"/>
                  <a:gd name="connsiteY1-244" fmla="*/ 15792 h 255347"/>
                  <a:gd name="connsiteX2-245" fmla="*/ 231933 w 423863"/>
                  <a:gd name="connsiteY2-246" fmla="*/ 84848 h 255347"/>
                  <a:gd name="connsiteX3-247" fmla="*/ 311468 w 423863"/>
                  <a:gd name="connsiteY3-248" fmla="*/ 169621 h 255347"/>
                  <a:gd name="connsiteX4-249" fmla="*/ 423863 w 423863"/>
                  <a:gd name="connsiteY4-250" fmla="*/ 255347 h 255347"/>
                  <a:gd name="connsiteX0-251" fmla="*/ 0 w 311468"/>
                  <a:gd name="connsiteY0-252" fmla="*/ 1029 h 169621"/>
                  <a:gd name="connsiteX1-253" fmla="*/ 144304 w 311468"/>
                  <a:gd name="connsiteY1-254" fmla="*/ 15792 h 169621"/>
                  <a:gd name="connsiteX2-255" fmla="*/ 231933 w 311468"/>
                  <a:gd name="connsiteY2-256" fmla="*/ 84848 h 169621"/>
                  <a:gd name="connsiteX3-257" fmla="*/ 311468 w 311468"/>
                  <a:gd name="connsiteY3-258" fmla="*/ 169621 h 169621"/>
                  <a:gd name="connsiteX0-259" fmla="*/ 0 w 311468"/>
                  <a:gd name="connsiteY0-260" fmla="*/ 1029 h 169621"/>
                  <a:gd name="connsiteX1-261" fmla="*/ 144304 w 311468"/>
                  <a:gd name="connsiteY1-262" fmla="*/ 15792 h 169621"/>
                  <a:gd name="connsiteX2-263" fmla="*/ 231933 w 311468"/>
                  <a:gd name="connsiteY2-264" fmla="*/ 84848 h 169621"/>
                  <a:gd name="connsiteX3-265" fmla="*/ 311468 w 311468"/>
                  <a:gd name="connsiteY3-266" fmla="*/ 169621 h 169621"/>
                  <a:gd name="connsiteX0-267" fmla="*/ 0 w 311468"/>
                  <a:gd name="connsiteY0-268" fmla="*/ 746 h 169338"/>
                  <a:gd name="connsiteX1-269" fmla="*/ 137954 w 311468"/>
                  <a:gd name="connsiteY1-270" fmla="*/ 18684 h 169338"/>
                  <a:gd name="connsiteX2-271" fmla="*/ 231933 w 311468"/>
                  <a:gd name="connsiteY2-272" fmla="*/ 84565 h 169338"/>
                  <a:gd name="connsiteX3-273" fmla="*/ 311468 w 311468"/>
                  <a:gd name="connsiteY3-274" fmla="*/ 169338 h 16933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11468" h="169338">
                    <a:moveTo>
                      <a:pt x="0" y="746"/>
                    </a:moveTo>
                    <a:cubicBezTo>
                      <a:pt x="48260" y="-2429"/>
                      <a:pt x="99299" y="4714"/>
                      <a:pt x="137954" y="18684"/>
                    </a:cubicBezTo>
                    <a:cubicBezTo>
                      <a:pt x="176609" y="32654"/>
                      <a:pt x="203014" y="59456"/>
                      <a:pt x="231933" y="84565"/>
                    </a:cubicBezTo>
                    <a:cubicBezTo>
                      <a:pt x="260852" y="109674"/>
                      <a:pt x="279480" y="140921"/>
                      <a:pt x="311468" y="169338"/>
                    </a:cubicBezTo>
                  </a:path>
                </a:pathLst>
              </a:cu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arrow" w="lg" len="lg"/>
              </a:ln>
              <a:effectLst/>
              <a:scene3d>
                <a:camera prst="orthographicFront"/>
                <a:lightRig rig="threePt" dir="t">
                  <a:rot lat="0" lon="0" rev="1800000"/>
                </a:lightRig>
              </a:scene3d>
              <a:sp3d contourW="12700">
                <a:bevelT prst="artDeco"/>
                <a:contourClr>
                  <a:srgbClr val="FF0000"/>
                </a:contourClr>
              </a:sp3d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8" name="任意多边形: 形状 117"/>
              <p:cNvSpPr/>
              <p:nvPr/>
            </p:nvSpPr>
            <p:spPr>
              <a:xfrm rot="10800000">
                <a:off x="1669994" y="3264123"/>
                <a:ext cx="185714" cy="349580"/>
              </a:xfrm>
              <a:custGeom>
                <a:avLst/>
                <a:gdLst>
                  <a:gd name="connsiteX0" fmla="*/ 0 w 647700"/>
                  <a:gd name="connsiteY0" fmla="*/ 2732 h 277052"/>
                  <a:gd name="connsiteX1" fmla="*/ 137160 w 647700"/>
                  <a:gd name="connsiteY1" fmla="*/ 10352 h 277052"/>
                  <a:gd name="connsiteX2" fmla="*/ 243840 w 647700"/>
                  <a:gd name="connsiteY2" fmla="*/ 86552 h 277052"/>
                  <a:gd name="connsiteX3" fmla="*/ 335280 w 647700"/>
                  <a:gd name="connsiteY3" fmla="*/ 185612 h 277052"/>
                  <a:gd name="connsiteX4" fmla="*/ 457200 w 647700"/>
                  <a:gd name="connsiteY4" fmla="*/ 261812 h 277052"/>
                  <a:gd name="connsiteX5" fmla="*/ 647700 w 647700"/>
                  <a:gd name="connsiteY5" fmla="*/ 277052 h 277052"/>
                  <a:gd name="connsiteX0-1" fmla="*/ 0 w 662940"/>
                  <a:gd name="connsiteY0-2" fmla="*/ 2732 h 284672"/>
                  <a:gd name="connsiteX1-3" fmla="*/ 137160 w 662940"/>
                  <a:gd name="connsiteY1-4" fmla="*/ 10352 h 284672"/>
                  <a:gd name="connsiteX2-5" fmla="*/ 243840 w 662940"/>
                  <a:gd name="connsiteY2-6" fmla="*/ 86552 h 284672"/>
                  <a:gd name="connsiteX3-7" fmla="*/ 335280 w 662940"/>
                  <a:gd name="connsiteY3-8" fmla="*/ 185612 h 284672"/>
                  <a:gd name="connsiteX4-9" fmla="*/ 457200 w 662940"/>
                  <a:gd name="connsiteY4-10" fmla="*/ 261812 h 284672"/>
                  <a:gd name="connsiteX5-11" fmla="*/ 662940 w 662940"/>
                  <a:gd name="connsiteY5-12" fmla="*/ 284672 h 284672"/>
                  <a:gd name="connsiteX0-13" fmla="*/ 0 w 601027"/>
                  <a:gd name="connsiteY0-14" fmla="*/ 2732 h 291816"/>
                  <a:gd name="connsiteX1-15" fmla="*/ 137160 w 601027"/>
                  <a:gd name="connsiteY1-16" fmla="*/ 10352 h 291816"/>
                  <a:gd name="connsiteX2-17" fmla="*/ 243840 w 601027"/>
                  <a:gd name="connsiteY2-18" fmla="*/ 86552 h 291816"/>
                  <a:gd name="connsiteX3-19" fmla="*/ 335280 w 601027"/>
                  <a:gd name="connsiteY3-20" fmla="*/ 185612 h 291816"/>
                  <a:gd name="connsiteX4-21" fmla="*/ 457200 w 601027"/>
                  <a:gd name="connsiteY4-22" fmla="*/ 261812 h 291816"/>
                  <a:gd name="connsiteX5-23" fmla="*/ 601027 w 601027"/>
                  <a:gd name="connsiteY5-24" fmla="*/ 291816 h 291816"/>
                  <a:gd name="connsiteX0-25" fmla="*/ 0 w 581977"/>
                  <a:gd name="connsiteY0-26" fmla="*/ 2732 h 291816"/>
                  <a:gd name="connsiteX1-27" fmla="*/ 118110 w 581977"/>
                  <a:gd name="connsiteY1-28" fmla="*/ 10352 h 291816"/>
                  <a:gd name="connsiteX2-29" fmla="*/ 224790 w 581977"/>
                  <a:gd name="connsiteY2-30" fmla="*/ 86552 h 291816"/>
                  <a:gd name="connsiteX3-31" fmla="*/ 316230 w 581977"/>
                  <a:gd name="connsiteY3-32" fmla="*/ 185612 h 291816"/>
                  <a:gd name="connsiteX4-33" fmla="*/ 438150 w 581977"/>
                  <a:gd name="connsiteY4-34" fmla="*/ 261812 h 291816"/>
                  <a:gd name="connsiteX5-35" fmla="*/ 581977 w 581977"/>
                  <a:gd name="connsiteY5-36" fmla="*/ 291816 h 291816"/>
                  <a:gd name="connsiteX0-37" fmla="*/ 0 w 546259"/>
                  <a:gd name="connsiteY0-38" fmla="*/ 1517 h 295363"/>
                  <a:gd name="connsiteX1-39" fmla="*/ 82392 w 546259"/>
                  <a:gd name="connsiteY1-40" fmla="*/ 13899 h 295363"/>
                  <a:gd name="connsiteX2-41" fmla="*/ 189072 w 546259"/>
                  <a:gd name="connsiteY2-42" fmla="*/ 90099 h 295363"/>
                  <a:gd name="connsiteX3-43" fmla="*/ 280512 w 546259"/>
                  <a:gd name="connsiteY3-44" fmla="*/ 189159 h 295363"/>
                  <a:gd name="connsiteX4-45" fmla="*/ 402432 w 546259"/>
                  <a:gd name="connsiteY4-46" fmla="*/ 265359 h 295363"/>
                  <a:gd name="connsiteX5-47" fmla="*/ 546259 w 546259"/>
                  <a:gd name="connsiteY5-48" fmla="*/ 295363 h 295363"/>
                  <a:gd name="connsiteX0-49" fmla="*/ 0 w 510540"/>
                  <a:gd name="connsiteY0-50" fmla="*/ 1517 h 297744"/>
                  <a:gd name="connsiteX1-51" fmla="*/ 82392 w 510540"/>
                  <a:gd name="connsiteY1-52" fmla="*/ 13899 h 297744"/>
                  <a:gd name="connsiteX2-53" fmla="*/ 189072 w 510540"/>
                  <a:gd name="connsiteY2-54" fmla="*/ 90099 h 297744"/>
                  <a:gd name="connsiteX3-55" fmla="*/ 280512 w 510540"/>
                  <a:gd name="connsiteY3-56" fmla="*/ 189159 h 297744"/>
                  <a:gd name="connsiteX4-57" fmla="*/ 402432 w 510540"/>
                  <a:gd name="connsiteY4-58" fmla="*/ 265359 h 297744"/>
                  <a:gd name="connsiteX5-59" fmla="*/ 510540 w 510540"/>
                  <a:gd name="connsiteY5-60" fmla="*/ 297744 h 297744"/>
                  <a:gd name="connsiteX0-61" fmla="*/ 0 w 510540"/>
                  <a:gd name="connsiteY0-62" fmla="*/ 1517 h 297744"/>
                  <a:gd name="connsiteX1-63" fmla="*/ 82392 w 510540"/>
                  <a:gd name="connsiteY1-64" fmla="*/ 13899 h 297744"/>
                  <a:gd name="connsiteX2-65" fmla="*/ 189072 w 510540"/>
                  <a:gd name="connsiteY2-66" fmla="*/ 90099 h 297744"/>
                  <a:gd name="connsiteX3-67" fmla="*/ 280512 w 510540"/>
                  <a:gd name="connsiteY3-68" fmla="*/ 189159 h 297744"/>
                  <a:gd name="connsiteX4-69" fmla="*/ 388144 w 510540"/>
                  <a:gd name="connsiteY4-70" fmla="*/ 260597 h 297744"/>
                  <a:gd name="connsiteX5-71" fmla="*/ 510540 w 510540"/>
                  <a:gd name="connsiteY5-72" fmla="*/ 297744 h 297744"/>
                  <a:gd name="connsiteX0-73" fmla="*/ 0 w 510540"/>
                  <a:gd name="connsiteY0-74" fmla="*/ 1517 h 297744"/>
                  <a:gd name="connsiteX1-75" fmla="*/ 82392 w 510540"/>
                  <a:gd name="connsiteY1-76" fmla="*/ 13899 h 297744"/>
                  <a:gd name="connsiteX2-77" fmla="*/ 189072 w 510540"/>
                  <a:gd name="connsiteY2-78" fmla="*/ 90099 h 297744"/>
                  <a:gd name="connsiteX3-79" fmla="*/ 280512 w 510540"/>
                  <a:gd name="connsiteY3-80" fmla="*/ 189159 h 297744"/>
                  <a:gd name="connsiteX4-81" fmla="*/ 388144 w 510540"/>
                  <a:gd name="connsiteY4-82" fmla="*/ 260597 h 297744"/>
                  <a:gd name="connsiteX5-83" fmla="*/ 510540 w 510540"/>
                  <a:gd name="connsiteY5-84" fmla="*/ 297744 h 297744"/>
                  <a:gd name="connsiteX0-85" fmla="*/ 0 w 510540"/>
                  <a:gd name="connsiteY0-86" fmla="*/ 1517 h 297744"/>
                  <a:gd name="connsiteX1-87" fmla="*/ 82392 w 510540"/>
                  <a:gd name="connsiteY1-88" fmla="*/ 13899 h 297744"/>
                  <a:gd name="connsiteX2-89" fmla="*/ 189072 w 510540"/>
                  <a:gd name="connsiteY2-90" fmla="*/ 90099 h 297744"/>
                  <a:gd name="connsiteX3-91" fmla="*/ 280512 w 510540"/>
                  <a:gd name="connsiteY3-92" fmla="*/ 189159 h 297744"/>
                  <a:gd name="connsiteX4-93" fmla="*/ 388144 w 510540"/>
                  <a:gd name="connsiteY4-94" fmla="*/ 260597 h 297744"/>
                  <a:gd name="connsiteX5-95" fmla="*/ 510540 w 510540"/>
                  <a:gd name="connsiteY5-96" fmla="*/ 297744 h 297744"/>
                  <a:gd name="connsiteX0-97" fmla="*/ 0 w 510540"/>
                  <a:gd name="connsiteY0-98" fmla="*/ 1517 h 297744"/>
                  <a:gd name="connsiteX1-99" fmla="*/ 82392 w 510540"/>
                  <a:gd name="connsiteY1-100" fmla="*/ 13899 h 297744"/>
                  <a:gd name="connsiteX2-101" fmla="*/ 189072 w 510540"/>
                  <a:gd name="connsiteY2-102" fmla="*/ 90099 h 297744"/>
                  <a:gd name="connsiteX3-103" fmla="*/ 263843 w 510540"/>
                  <a:gd name="connsiteY3-104" fmla="*/ 167728 h 297744"/>
                  <a:gd name="connsiteX4-105" fmla="*/ 388144 w 510540"/>
                  <a:gd name="connsiteY4-106" fmla="*/ 260597 h 297744"/>
                  <a:gd name="connsiteX5-107" fmla="*/ 510540 w 510540"/>
                  <a:gd name="connsiteY5-108" fmla="*/ 297744 h 297744"/>
                  <a:gd name="connsiteX0-109" fmla="*/ 0 w 510540"/>
                  <a:gd name="connsiteY0-110" fmla="*/ 1591 h 297818"/>
                  <a:gd name="connsiteX1-111" fmla="*/ 82392 w 510540"/>
                  <a:gd name="connsiteY1-112" fmla="*/ 13973 h 297818"/>
                  <a:gd name="connsiteX2-113" fmla="*/ 181928 w 510540"/>
                  <a:gd name="connsiteY2-114" fmla="*/ 92554 h 297818"/>
                  <a:gd name="connsiteX3-115" fmla="*/ 263843 w 510540"/>
                  <a:gd name="connsiteY3-116" fmla="*/ 167802 h 297818"/>
                  <a:gd name="connsiteX4-117" fmla="*/ 388144 w 510540"/>
                  <a:gd name="connsiteY4-118" fmla="*/ 260671 h 297818"/>
                  <a:gd name="connsiteX5-119" fmla="*/ 510540 w 510540"/>
                  <a:gd name="connsiteY5-120" fmla="*/ 297818 h 297818"/>
                  <a:gd name="connsiteX0-121" fmla="*/ 0 w 510540"/>
                  <a:gd name="connsiteY0-122" fmla="*/ 1591 h 297818"/>
                  <a:gd name="connsiteX1-123" fmla="*/ 82392 w 510540"/>
                  <a:gd name="connsiteY1-124" fmla="*/ 13973 h 297818"/>
                  <a:gd name="connsiteX2-125" fmla="*/ 181928 w 510540"/>
                  <a:gd name="connsiteY2-126" fmla="*/ 92554 h 297818"/>
                  <a:gd name="connsiteX3-127" fmla="*/ 263843 w 510540"/>
                  <a:gd name="connsiteY3-128" fmla="*/ 167802 h 297818"/>
                  <a:gd name="connsiteX4-129" fmla="*/ 361951 w 510540"/>
                  <a:gd name="connsiteY4-130" fmla="*/ 246384 h 297818"/>
                  <a:gd name="connsiteX5-131" fmla="*/ 510540 w 510540"/>
                  <a:gd name="connsiteY5-132" fmla="*/ 297818 h 297818"/>
                  <a:gd name="connsiteX0-133" fmla="*/ 0 w 510540"/>
                  <a:gd name="connsiteY0-134" fmla="*/ 1591 h 297818"/>
                  <a:gd name="connsiteX1-135" fmla="*/ 82392 w 510540"/>
                  <a:gd name="connsiteY1-136" fmla="*/ 13973 h 297818"/>
                  <a:gd name="connsiteX2-137" fmla="*/ 181928 w 510540"/>
                  <a:gd name="connsiteY2-138" fmla="*/ 92554 h 297818"/>
                  <a:gd name="connsiteX3-139" fmla="*/ 263843 w 510540"/>
                  <a:gd name="connsiteY3-140" fmla="*/ 167802 h 297818"/>
                  <a:gd name="connsiteX4-141" fmla="*/ 361951 w 510540"/>
                  <a:gd name="connsiteY4-142" fmla="*/ 246384 h 297818"/>
                  <a:gd name="connsiteX5-143" fmla="*/ 510540 w 510540"/>
                  <a:gd name="connsiteY5-144" fmla="*/ 297818 h 297818"/>
                  <a:gd name="connsiteX0-145" fmla="*/ 0 w 572452"/>
                  <a:gd name="connsiteY0-146" fmla="*/ 1221 h 299829"/>
                  <a:gd name="connsiteX1-147" fmla="*/ 144304 w 572452"/>
                  <a:gd name="connsiteY1-148" fmla="*/ 15984 h 299829"/>
                  <a:gd name="connsiteX2-149" fmla="*/ 243840 w 572452"/>
                  <a:gd name="connsiteY2-150" fmla="*/ 94565 h 299829"/>
                  <a:gd name="connsiteX3-151" fmla="*/ 325755 w 572452"/>
                  <a:gd name="connsiteY3-152" fmla="*/ 169813 h 299829"/>
                  <a:gd name="connsiteX4-153" fmla="*/ 423863 w 572452"/>
                  <a:gd name="connsiteY4-154" fmla="*/ 248395 h 299829"/>
                  <a:gd name="connsiteX5-155" fmla="*/ 572452 w 572452"/>
                  <a:gd name="connsiteY5-156" fmla="*/ 299829 h 299829"/>
                  <a:gd name="connsiteX0-157" fmla="*/ 0 w 610552"/>
                  <a:gd name="connsiteY0-158" fmla="*/ 1221 h 302211"/>
                  <a:gd name="connsiteX1-159" fmla="*/ 144304 w 610552"/>
                  <a:gd name="connsiteY1-160" fmla="*/ 15984 h 302211"/>
                  <a:gd name="connsiteX2-161" fmla="*/ 243840 w 610552"/>
                  <a:gd name="connsiteY2-162" fmla="*/ 94565 h 302211"/>
                  <a:gd name="connsiteX3-163" fmla="*/ 325755 w 610552"/>
                  <a:gd name="connsiteY3-164" fmla="*/ 169813 h 302211"/>
                  <a:gd name="connsiteX4-165" fmla="*/ 423863 w 610552"/>
                  <a:gd name="connsiteY4-166" fmla="*/ 248395 h 302211"/>
                  <a:gd name="connsiteX5-167" fmla="*/ 610552 w 610552"/>
                  <a:gd name="connsiteY5-168" fmla="*/ 302211 h 302211"/>
                  <a:gd name="connsiteX0-169" fmla="*/ 0 w 610552"/>
                  <a:gd name="connsiteY0-170" fmla="*/ 1029 h 302019"/>
                  <a:gd name="connsiteX1-171" fmla="*/ 144304 w 610552"/>
                  <a:gd name="connsiteY1-172" fmla="*/ 15792 h 302019"/>
                  <a:gd name="connsiteX2-173" fmla="*/ 231933 w 610552"/>
                  <a:gd name="connsiteY2-174" fmla="*/ 84848 h 302019"/>
                  <a:gd name="connsiteX3-175" fmla="*/ 325755 w 610552"/>
                  <a:gd name="connsiteY3-176" fmla="*/ 169621 h 302019"/>
                  <a:gd name="connsiteX4-177" fmla="*/ 423863 w 610552"/>
                  <a:gd name="connsiteY4-178" fmla="*/ 248203 h 302019"/>
                  <a:gd name="connsiteX5-179" fmla="*/ 610552 w 610552"/>
                  <a:gd name="connsiteY5-180" fmla="*/ 302019 h 302019"/>
                  <a:gd name="connsiteX0-181" fmla="*/ 0 w 610552"/>
                  <a:gd name="connsiteY0-182" fmla="*/ 1029 h 302019"/>
                  <a:gd name="connsiteX1-183" fmla="*/ 144304 w 610552"/>
                  <a:gd name="connsiteY1-184" fmla="*/ 15792 h 302019"/>
                  <a:gd name="connsiteX2-185" fmla="*/ 231933 w 610552"/>
                  <a:gd name="connsiteY2-186" fmla="*/ 84848 h 302019"/>
                  <a:gd name="connsiteX3-187" fmla="*/ 318612 w 610552"/>
                  <a:gd name="connsiteY3-188" fmla="*/ 164859 h 302019"/>
                  <a:gd name="connsiteX4-189" fmla="*/ 423863 w 610552"/>
                  <a:gd name="connsiteY4-190" fmla="*/ 248203 h 302019"/>
                  <a:gd name="connsiteX5-191" fmla="*/ 610552 w 610552"/>
                  <a:gd name="connsiteY5-192" fmla="*/ 302019 h 302019"/>
                  <a:gd name="connsiteX0-193" fmla="*/ 0 w 610552"/>
                  <a:gd name="connsiteY0-194" fmla="*/ 1029 h 302019"/>
                  <a:gd name="connsiteX1-195" fmla="*/ 144304 w 610552"/>
                  <a:gd name="connsiteY1-196" fmla="*/ 15792 h 302019"/>
                  <a:gd name="connsiteX2-197" fmla="*/ 231933 w 610552"/>
                  <a:gd name="connsiteY2-198" fmla="*/ 84848 h 302019"/>
                  <a:gd name="connsiteX3-199" fmla="*/ 318612 w 610552"/>
                  <a:gd name="connsiteY3-200" fmla="*/ 164859 h 302019"/>
                  <a:gd name="connsiteX4-201" fmla="*/ 423863 w 610552"/>
                  <a:gd name="connsiteY4-202" fmla="*/ 248203 h 302019"/>
                  <a:gd name="connsiteX5-203" fmla="*/ 610552 w 610552"/>
                  <a:gd name="connsiteY5-204" fmla="*/ 302019 h 302019"/>
                  <a:gd name="connsiteX0-205" fmla="*/ 0 w 610552"/>
                  <a:gd name="connsiteY0-206" fmla="*/ 1029 h 302019"/>
                  <a:gd name="connsiteX1-207" fmla="*/ 144304 w 610552"/>
                  <a:gd name="connsiteY1-208" fmla="*/ 15792 h 302019"/>
                  <a:gd name="connsiteX2-209" fmla="*/ 231933 w 610552"/>
                  <a:gd name="connsiteY2-210" fmla="*/ 84848 h 302019"/>
                  <a:gd name="connsiteX3-211" fmla="*/ 311468 w 610552"/>
                  <a:gd name="connsiteY3-212" fmla="*/ 169621 h 302019"/>
                  <a:gd name="connsiteX4-213" fmla="*/ 423863 w 610552"/>
                  <a:gd name="connsiteY4-214" fmla="*/ 248203 h 302019"/>
                  <a:gd name="connsiteX5-215" fmla="*/ 610552 w 610552"/>
                  <a:gd name="connsiteY5-216" fmla="*/ 302019 h 302019"/>
                  <a:gd name="connsiteX0-217" fmla="*/ 0 w 610552"/>
                  <a:gd name="connsiteY0-218" fmla="*/ 1029 h 302019"/>
                  <a:gd name="connsiteX1-219" fmla="*/ 144304 w 610552"/>
                  <a:gd name="connsiteY1-220" fmla="*/ 15792 h 302019"/>
                  <a:gd name="connsiteX2-221" fmla="*/ 231933 w 610552"/>
                  <a:gd name="connsiteY2-222" fmla="*/ 84848 h 302019"/>
                  <a:gd name="connsiteX3-223" fmla="*/ 311468 w 610552"/>
                  <a:gd name="connsiteY3-224" fmla="*/ 169621 h 302019"/>
                  <a:gd name="connsiteX4-225" fmla="*/ 423863 w 610552"/>
                  <a:gd name="connsiteY4-226" fmla="*/ 255347 h 302019"/>
                  <a:gd name="connsiteX5-227" fmla="*/ 610552 w 610552"/>
                  <a:gd name="connsiteY5-228" fmla="*/ 302019 h 302019"/>
                  <a:gd name="connsiteX0-229" fmla="*/ 0 w 635952"/>
                  <a:gd name="connsiteY0-230" fmla="*/ 1029 h 261388"/>
                  <a:gd name="connsiteX1-231" fmla="*/ 144304 w 635952"/>
                  <a:gd name="connsiteY1-232" fmla="*/ 15792 h 261388"/>
                  <a:gd name="connsiteX2-233" fmla="*/ 231933 w 635952"/>
                  <a:gd name="connsiteY2-234" fmla="*/ 84848 h 261388"/>
                  <a:gd name="connsiteX3-235" fmla="*/ 311468 w 635952"/>
                  <a:gd name="connsiteY3-236" fmla="*/ 169621 h 261388"/>
                  <a:gd name="connsiteX4-237" fmla="*/ 423863 w 635952"/>
                  <a:gd name="connsiteY4-238" fmla="*/ 255347 h 261388"/>
                  <a:gd name="connsiteX5-239" fmla="*/ 635952 w 635952"/>
                  <a:gd name="connsiteY5-240" fmla="*/ 254394 h 261388"/>
                  <a:gd name="connsiteX0-241" fmla="*/ 0 w 423863"/>
                  <a:gd name="connsiteY0-242" fmla="*/ 1029 h 255347"/>
                  <a:gd name="connsiteX1-243" fmla="*/ 144304 w 423863"/>
                  <a:gd name="connsiteY1-244" fmla="*/ 15792 h 255347"/>
                  <a:gd name="connsiteX2-245" fmla="*/ 231933 w 423863"/>
                  <a:gd name="connsiteY2-246" fmla="*/ 84848 h 255347"/>
                  <a:gd name="connsiteX3-247" fmla="*/ 311468 w 423863"/>
                  <a:gd name="connsiteY3-248" fmla="*/ 169621 h 255347"/>
                  <a:gd name="connsiteX4-249" fmla="*/ 423863 w 423863"/>
                  <a:gd name="connsiteY4-250" fmla="*/ 255347 h 255347"/>
                  <a:gd name="connsiteX0-251" fmla="*/ 0 w 311468"/>
                  <a:gd name="connsiteY0-252" fmla="*/ 1029 h 169621"/>
                  <a:gd name="connsiteX1-253" fmla="*/ 144304 w 311468"/>
                  <a:gd name="connsiteY1-254" fmla="*/ 15792 h 169621"/>
                  <a:gd name="connsiteX2-255" fmla="*/ 231933 w 311468"/>
                  <a:gd name="connsiteY2-256" fmla="*/ 84848 h 169621"/>
                  <a:gd name="connsiteX3-257" fmla="*/ 311468 w 311468"/>
                  <a:gd name="connsiteY3-258" fmla="*/ 169621 h 169621"/>
                  <a:gd name="connsiteX0-259" fmla="*/ 0 w 311468"/>
                  <a:gd name="connsiteY0-260" fmla="*/ 1029 h 169621"/>
                  <a:gd name="connsiteX1-261" fmla="*/ 144304 w 311468"/>
                  <a:gd name="connsiteY1-262" fmla="*/ 15792 h 169621"/>
                  <a:gd name="connsiteX2-263" fmla="*/ 231933 w 311468"/>
                  <a:gd name="connsiteY2-264" fmla="*/ 84848 h 169621"/>
                  <a:gd name="connsiteX3-265" fmla="*/ 311468 w 311468"/>
                  <a:gd name="connsiteY3-266" fmla="*/ 169621 h 169621"/>
                  <a:gd name="connsiteX0-267" fmla="*/ 0 w 311468"/>
                  <a:gd name="connsiteY0-268" fmla="*/ 746 h 169338"/>
                  <a:gd name="connsiteX1-269" fmla="*/ 137954 w 311468"/>
                  <a:gd name="connsiteY1-270" fmla="*/ 18684 h 169338"/>
                  <a:gd name="connsiteX2-271" fmla="*/ 231933 w 311468"/>
                  <a:gd name="connsiteY2-272" fmla="*/ 84565 h 169338"/>
                  <a:gd name="connsiteX3-273" fmla="*/ 311468 w 311468"/>
                  <a:gd name="connsiteY3-274" fmla="*/ 169338 h 169338"/>
                  <a:gd name="connsiteX0-275" fmla="*/ 0 w 281478"/>
                  <a:gd name="connsiteY0-276" fmla="*/ 654 h 171079"/>
                  <a:gd name="connsiteX1-277" fmla="*/ 107964 w 281478"/>
                  <a:gd name="connsiteY1-278" fmla="*/ 20425 h 171079"/>
                  <a:gd name="connsiteX2-279" fmla="*/ 201943 w 281478"/>
                  <a:gd name="connsiteY2-280" fmla="*/ 86306 h 171079"/>
                  <a:gd name="connsiteX3-281" fmla="*/ 281478 w 281478"/>
                  <a:gd name="connsiteY3-282" fmla="*/ 171079 h 171079"/>
                  <a:gd name="connsiteX0-283" fmla="*/ 0 w 281478"/>
                  <a:gd name="connsiteY0-284" fmla="*/ 720 h 171145"/>
                  <a:gd name="connsiteX1-285" fmla="*/ 107964 w 281478"/>
                  <a:gd name="connsiteY1-286" fmla="*/ 20491 h 171145"/>
                  <a:gd name="connsiteX2-287" fmla="*/ 208607 w 281478"/>
                  <a:gd name="connsiteY2-288" fmla="*/ 93706 h 171145"/>
                  <a:gd name="connsiteX3-289" fmla="*/ 281478 w 281478"/>
                  <a:gd name="connsiteY3-290" fmla="*/ 171145 h 171145"/>
                  <a:gd name="connsiteX0-291" fmla="*/ 0 w 281478"/>
                  <a:gd name="connsiteY0-292" fmla="*/ 483 h 170908"/>
                  <a:gd name="connsiteX1-293" fmla="*/ 121293 w 281478"/>
                  <a:gd name="connsiteY1-294" fmla="*/ 25755 h 170908"/>
                  <a:gd name="connsiteX2-295" fmla="*/ 208607 w 281478"/>
                  <a:gd name="connsiteY2-296" fmla="*/ 93469 h 170908"/>
                  <a:gd name="connsiteX3-297" fmla="*/ 281478 w 281478"/>
                  <a:gd name="connsiteY3-298" fmla="*/ 170908 h 170908"/>
                  <a:gd name="connsiteX0-299" fmla="*/ 0 w 268149"/>
                  <a:gd name="connsiteY0-300" fmla="*/ 483 h 170908"/>
                  <a:gd name="connsiteX1-301" fmla="*/ 107964 w 268149"/>
                  <a:gd name="connsiteY1-302" fmla="*/ 25755 h 170908"/>
                  <a:gd name="connsiteX2-303" fmla="*/ 195278 w 268149"/>
                  <a:gd name="connsiteY2-304" fmla="*/ 93469 h 170908"/>
                  <a:gd name="connsiteX3-305" fmla="*/ 268149 w 268149"/>
                  <a:gd name="connsiteY3-306" fmla="*/ 170908 h 170908"/>
                  <a:gd name="connsiteX0-307" fmla="*/ 0 w 264817"/>
                  <a:gd name="connsiteY0-308" fmla="*/ 483 h 165407"/>
                  <a:gd name="connsiteX1-309" fmla="*/ 107964 w 264817"/>
                  <a:gd name="connsiteY1-310" fmla="*/ 25755 h 165407"/>
                  <a:gd name="connsiteX2-311" fmla="*/ 195278 w 264817"/>
                  <a:gd name="connsiteY2-312" fmla="*/ 93469 h 165407"/>
                  <a:gd name="connsiteX3-313" fmla="*/ 264817 w 264817"/>
                  <a:gd name="connsiteY3-314" fmla="*/ 165407 h 1654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4817" h="165407">
                    <a:moveTo>
                      <a:pt x="0" y="483"/>
                    </a:moveTo>
                    <a:cubicBezTo>
                      <a:pt x="48260" y="-2692"/>
                      <a:pt x="75418" y="10257"/>
                      <a:pt x="107964" y="25755"/>
                    </a:cubicBezTo>
                    <a:cubicBezTo>
                      <a:pt x="140510" y="41253"/>
                      <a:pt x="169136" y="70194"/>
                      <a:pt x="195278" y="93469"/>
                    </a:cubicBezTo>
                    <a:cubicBezTo>
                      <a:pt x="221420" y="116744"/>
                      <a:pt x="232829" y="136990"/>
                      <a:pt x="264817" y="16540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>
                  <a:rot lat="0" lon="0" rev="1800000"/>
                </a:lightRig>
              </a:scene3d>
              <a:sp3d extrusionH="76200" contourW="12700">
                <a:bevelT/>
                <a:extrusionClr>
                  <a:sysClr val="window" lastClr="FFFFFF"/>
                </a:extrusionClr>
                <a:contourClr>
                  <a:srgbClr val="FF0000"/>
                </a:contourClr>
              </a:sp3d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109" name="直接箭头连接符 108"/>
            <p:cNvCxnSpPr/>
            <p:nvPr/>
          </p:nvCxnSpPr>
          <p:spPr>
            <a:xfrm flipH="1">
              <a:off x="9083379" y="6450641"/>
              <a:ext cx="573517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contourW="12700">
              <a:bevelT/>
              <a:contourClr>
                <a:srgbClr val="FF0000"/>
              </a:contourClr>
            </a:sp3d>
          </p:spPr>
        </p:cxnSp>
        <p:sp>
          <p:nvSpPr>
            <p:cNvPr id="110" name="文本框 159"/>
            <p:cNvSpPr txBox="1"/>
            <p:nvPr/>
          </p:nvSpPr>
          <p:spPr>
            <a:xfrm>
              <a:off x="11476701" y="6247799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 Light" panose="02010600030101010101" charset="-122"/>
                  <a:ea typeface="等线" panose="02010600030101010101" pitchFamily="2" charset="-122"/>
                  <a:cs typeface="+mn-cs"/>
                </a:rPr>
                <a:t>电子枪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文本框 159"/>
            <p:cNvSpPr txBox="1"/>
            <p:nvPr/>
          </p:nvSpPr>
          <p:spPr>
            <a:xfrm>
              <a:off x="11604626" y="566966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 Light" panose="02010600030101010101" charset="-122"/>
                  <a:ea typeface="等线" panose="02010600030101010101" pitchFamily="2" charset="-122"/>
                  <a:cs typeface="+mn-cs"/>
                </a:rPr>
                <a:t>电子枪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文本框 159"/>
            <p:cNvSpPr txBox="1"/>
            <p:nvPr/>
          </p:nvSpPr>
          <p:spPr>
            <a:xfrm>
              <a:off x="233854" y="5649791"/>
              <a:ext cx="877163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 Light" panose="02010600030101010101" charset="-122"/>
                  <a:ea typeface="等线" panose="02010600030101010101" pitchFamily="2" charset="-122"/>
                  <a:cs typeface="+mn-cs"/>
                </a:rPr>
                <a:t>电子枪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文本框 226"/>
            <p:cNvSpPr txBox="1"/>
            <p:nvPr/>
          </p:nvSpPr>
          <p:spPr>
            <a:xfrm>
              <a:off x="6303486" y="6009866"/>
              <a:ext cx="1790901" cy="1033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0.25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TeV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等线 Light" panose="02010600030101010101" charset="-122"/>
                  <a:ea typeface="等线" panose="02010600030101010101" pitchFamily="2" charset="-122"/>
                  <a:cs typeface="+mn-cs"/>
                </a:rPr>
                <a:t>正电子束团</a:t>
              </a:r>
            </a:p>
          </p:txBody>
        </p:sp>
        <p:sp>
          <p:nvSpPr>
            <p:cNvPr id="114" name="文本框 159"/>
            <p:cNvSpPr txBox="1"/>
            <p:nvPr/>
          </p:nvSpPr>
          <p:spPr>
            <a:xfrm>
              <a:off x="4122866" y="426233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 Light" panose="02010600030101010101" charset="-122"/>
                  <a:ea typeface="等线" panose="02010600030101010101" pitchFamily="2" charset="-122"/>
                  <a:cs typeface="+mn-cs"/>
                </a:rPr>
                <a:t>电子枪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左大括号 5"/>
            <p:cNvSpPr/>
            <p:nvPr/>
          </p:nvSpPr>
          <p:spPr bwMode="auto">
            <a:xfrm rot="16200000">
              <a:off x="2826633" y="5523257"/>
              <a:ext cx="418189" cy="1420575"/>
            </a:xfrm>
            <a:custGeom>
              <a:avLst/>
              <a:gdLst>
                <a:gd name="connsiteX0" fmla="*/ 418187 w 418187"/>
                <a:gd name="connsiteY0" fmla="*/ 1420575 h 1420575"/>
                <a:gd name="connsiteX1" fmla="*/ 209093 w 418187"/>
                <a:gd name="connsiteY1" fmla="*/ 1385727 h 1420575"/>
                <a:gd name="connsiteX2" fmla="*/ 209094 w 418187"/>
                <a:gd name="connsiteY2" fmla="*/ 745135 h 1420575"/>
                <a:gd name="connsiteX3" fmla="*/ 0 w 418187"/>
                <a:gd name="connsiteY3" fmla="*/ 710287 h 1420575"/>
                <a:gd name="connsiteX4" fmla="*/ 209094 w 418187"/>
                <a:gd name="connsiteY4" fmla="*/ 675439 h 1420575"/>
                <a:gd name="connsiteX5" fmla="*/ 209094 w 418187"/>
                <a:gd name="connsiteY5" fmla="*/ 34848 h 1420575"/>
                <a:gd name="connsiteX6" fmla="*/ 418188 w 418187"/>
                <a:gd name="connsiteY6" fmla="*/ 0 h 1420575"/>
                <a:gd name="connsiteX7" fmla="*/ 418187 w 418187"/>
                <a:gd name="connsiteY7" fmla="*/ 1420575 h 1420575"/>
                <a:gd name="connsiteX0-1" fmla="*/ 418187 w 418187"/>
                <a:gd name="connsiteY0-2" fmla="*/ 1420575 h 1420575"/>
                <a:gd name="connsiteX1-3" fmla="*/ 209093 w 418187"/>
                <a:gd name="connsiteY1-4" fmla="*/ 1385727 h 1420575"/>
                <a:gd name="connsiteX2-5" fmla="*/ 209094 w 418187"/>
                <a:gd name="connsiteY2-6" fmla="*/ 745135 h 1420575"/>
                <a:gd name="connsiteX3-7" fmla="*/ 0 w 418187"/>
                <a:gd name="connsiteY3-8" fmla="*/ 710287 h 1420575"/>
                <a:gd name="connsiteX4-9" fmla="*/ 209094 w 418187"/>
                <a:gd name="connsiteY4-10" fmla="*/ 675439 h 1420575"/>
                <a:gd name="connsiteX5-11" fmla="*/ 209094 w 418187"/>
                <a:gd name="connsiteY5-12" fmla="*/ 34848 h 1420575"/>
                <a:gd name="connsiteX6-13" fmla="*/ 418188 w 418187"/>
                <a:gd name="connsiteY6-14" fmla="*/ 0 h 1420575"/>
                <a:gd name="connsiteX0-15" fmla="*/ 418187 w 418188"/>
                <a:gd name="connsiteY0-16" fmla="*/ 1420575 h 1420575"/>
                <a:gd name="connsiteX1-17" fmla="*/ 209093 w 418188"/>
                <a:gd name="connsiteY1-18" fmla="*/ 1385727 h 1420575"/>
                <a:gd name="connsiteX2-19" fmla="*/ 209094 w 418188"/>
                <a:gd name="connsiteY2-20" fmla="*/ 745135 h 1420575"/>
                <a:gd name="connsiteX3-21" fmla="*/ 0 w 418188"/>
                <a:gd name="connsiteY3-22" fmla="*/ 710287 h 1420575"/>
                <a:gd name="connsiteX4-23" fmla="*/ 209094 w 418188"/>
                <a:gd name="connsiteY4-24" fmla="*/ 675439 h 1420575"/>
                <a:gd name="connsiteX5-25" fmla="*/ 209094 w 418188"/>
                <a:gd name="connsiteY5-26" fmla="*/ 34848 h 1420575"/>
                <a:gd name="connsiteX6-27" fmla="*/ 418188 w 418188"/>
                <a:gd name="connsiteY6-28" fmla="*/ 0 h 1420575"/>
                <a:gd name="connsiteX7-29" fmla="*/ 418187 w 418188"/>
                <a:gd name="connsiteY7-30" fmla="*/ 1420575 h 1420575"/>
                <a:gd name="connsiteX0-31" fmla="*/ 418187 w 418188"/>
                <a:gd name="connsiteY0-32" fmla="*/ 1420575 h 1420575"/>
                <a:gd name="connsiteX1-33" fmla="*/ 209093 w 418188"/>
                <a:gd name="connsiteY1-34" fmla="*/ 1385727 h 1420575"/>
                <a:gd name="connsiteX2-35" fmla="*/ 209094 w 418188"/>
                <a:gd name="connsiteY2-36" fmla="*/ 745135 h 1420575"/>
                <a:gd name="connsiteX3-37" fmla="*/ 0 w 418188"/>
                <a:gd name="connsiteY3-38" fmla="*/ 710287 h 1420575"/>
                <a:gd name="connsiteX4-39" fmla="*/ 211475 w 418188"/>
                <a:gd name="connsiteY4-40" fmla="*/ 627814 h 1420575"/>
                <a:gd name="connsiteX5-41" fmla="*/ 209094 w 418188"/>
                <a:gd name="connsiteY5-42" fmla="*/ 34848 h 1420575"/>
                <a:gd name="connsiteX6-43" fmla="*/ 418188 w 418188"/>
                <a:gd name="connsiteY6-44" fmla="*/ 0 h 1420575"/>
                <a:gd name="connsiteX0-45" fmla="*/ 418187 w 418188"/>
                <a:gd name="connsiteY0-46" fmla="*/ 1420575 h 1442871"/>
                <a:gd name="connsiteX1-47" fmla="*/ 209093 w 418188"/>
                <a:gd name="connsiteY1-48" fmla="*/ 1385727 h 1442871"/>
                <a:gd name="connsiteX2-49" fmla="*/ 209094 w 418188"/>
                <a:gd name="connsiteY2-50" fmla="*/ 745135 h 1442871"/>
                <a:gd name="connsiteX3-51" fmla="*/ 0 w 418188"/>
                <a:gd name="connsiteY3-52" fmla="*/ 710287 h 1442871"/>
                <a:gd name="connsiteX4-53" fmla="*/ 209094 w 418188"/>
                <a:gd name="connsiteY4-54" fmla="*/ 675439 h 1442871"/>
                <a:gd name="connsiteX5-55" fmla="*/ 209094 w 418188"/>
                <a:gd name="connsiteY5-56" fmla="*/ 34848 h 1442871"/>
                <a:gd name="connsiteX6-57" fmla="*/ 418188 w 418188"/>
                <a:gd name="connsiteY6-58" fmla="*/ 0 h 1442871"/>
                <a:gd name="connsiteX7-59" fmla="*/ 418187 w 418188"/>
                <a:gd name="connsiteY7-60" fmla="*/ 1420575 h 1442871"/>
                <a:gd name="connsiteX0-61" fmla="*/ 418187 w 418188"/>
                <a:gd name="connsiteY0-62" fmla="*/ 1420575 h 1442871"/>
                <a:gd name="connsiteX1-63" fmla="*/ 209093 w 418188"/>
                <a:gd name="connsiteY1-64" fmla="*/ 1385727 h 1442871"/>
                <a:gd name="connsiteX2-65" fmla="*/ 209091 w 418188"/>
                <a:gd name="connsiteY2-66" fmla="*/ 799907 h 1442871"/>
                <a:gd name="connsiteX3-67" fmla="*/ 0 w 418188"/>
                <a:gd name="connsiteY3-68" fmla="*/ 710287 h 1442871"/>
                <a:gd name="connsiteX4-69" fmla="*/ 211475 w 418188"/>
                <a:gd name="connsiteY4-70" fmla="*/ 627814 h 1442871"/>
                <a:gd name="connsiteX5-71" fmla="*/ 209094 w 418188"/>
                <a:gd name="connsiteY5-72" fmla="*/ 34848 h 1442871"/>
                <a:gd name="connsiteX6-73" fmla="*/ 418188 w 418188"/>
                <a:gd name="connsiteY6-74" fmla="*/ 0 h 1442871"/>
                <a:gd name="connsiteX0-75" fmla="*/ 418187 w 418188"/>
                <a:gd name="connsiteY0-76" fmla="*/ 1420575 h 1421190"/>
                <a:gd name="connsiteX1-77" fmla="*/ 209093 w 418188"/>
                <a:gd name="connsiteY1-78" fmla="*/ 1385727 h 1421190"/>
                <a:gd name="connsiteX2-79" fmla="*/ 209094 w 418188"/>
                <a:gd name="connsiteY2-80" fmla="*/ 745135 h 1421190"/>
                <a:gd name="connsiteX3-81" fmla="*/ 0 w 418188"/>
                <a:gd name="connsiteY3-82" fmla="*/ 710287 h 1421190"/>
                <a:gd name="connsiteX4-83" fmla="*/ 209094 w 418188"/>
                <a:gd name="connsiteY4-84" fmla="*/ 675439 h 1421190"/>
                <a:gd name="connsiteX5-85" fmla="*/ 209094 w 418188"/>
                <a:gd name="connsiteY5-86" fmla="*/ 34848 h 1421190"/>
                <a:gd name="connsiteX6-87" fmla="*/ 418188 w 418188"/>
                <a:gd name="connsiteY6-88" fmla="*/ 0 h 1421190"/>
                <a:gd name="connsiteX7-89" fmla="*/ 418187 w 418188"/>
                <a:gd name="connsiteY7-90" fmla="*/ 1420575 h 1421190"/>
                <a:gd name="connsiteX0-91" fmla="*/ 418187 w 418188"/>
                <a:gd name="connsiteY0-92" fmla="*/ 1420575 h 1421190"/>
                <a:gd name="connsiteX1-93" fmla="*/ 294815 w 418188"/>
                <a:gd name="connsiteY1-94" fmla="*/ 1330961 h 1421190"/>
                <a:gd name="connsiteX2-95" fmla="*/ 209091 w 418188"/>
                <a:gd name="connsiteY2-96" fmla="*/ 799907 h 1421190"/>
                <a:gd name="connsiteX3-97" fmla="*/ 0 w 418188"/>
                <a:gd name="connsiteY3-98" fmla="*/ 710287 h 1421190"/>
                <a:gd name="connsiteX4-99" fmla="*/ 211475 w 418188"/>
                <a:gd name="connsiteY4-100" fmla="*/ 627814 h 1421190"/>
                <a:gd name="connsiteX5-101" fmla="*/ 209094 w 418188"/>
                <a:gd name="connsiteY5-102" fmla="*/ 34848 h 1421190"/>
                <a:gd name="connsiteX6-103" fmla="*/ 418188 w 418188"/>
                <a:gd name="connsiteY6-104" fmla="*/ 0 h 1421190"/>
                <a:gd name="connsiteX0-105" fmla="*/ 418187 w 418188"/>
                <a:gd name="connsiteY0-106" fmla="*/ 1420575 h 1437368"/>
                <a:gd name="connsiteX1-107" fmla="*/ 209093 w 418188"/>
                <a:gd name="connsiteY1-108" fmla="*/ 1385727 h 1437368"/>
                <a:gd name="connsiteX2-109" fmla="*/ 209094 w 418188"/>
                <a:gd name="connsiteY2-110" fmla="*/ 745135 h 1437368"/>
                <a:gd name="connsiteX3-111" fmla="*/ 0 w 418188"/>
                <a:gd name="connsiteY3-112" fmla="*/ 710287 h 1437368"/>
                <a:gd name="connsiteX4-113" fmla="*/ 209094 w 418188"/>
                <a:gd name="connsiteY4-114" fmla="*/ 675439 h 1437368"/>
                <a:gd name="connsiteX5-115" fmla="*/ 209094 w 418188"/>
                <a:gd name="connsiteY5-116" fmla="*/ 34848 h 1437368"/>
                <a:gd name="connsiteX6-117" fmla="*/ 418188 w 418188"/>
                <a:gd name="connsiteY6-118" fmla="*/ 0 h 1437368"/>
                <a:gd name="connsiteX7-119" fmla="*/ 418187 w 418188"/>
                <a:gd name="connsiteY7-120" fmla="*/ 1420575 h 1437368"/>
                <a:gd name="connsiteX0-121" fmla="*/ 418187 w 418188"/>
                <a:gd name="connsiteY0-122" fmla="*/ 1420575 h 1437368"/>
                <a:gd name="connsiteX1-123" fmla="*/ 209090 w 418188"/>
                <a:gd name="connsiteY1-124" fmla="*/ 1376205 h 1437368"/>
                <a:gd name="connsiteX2-125" fmla="*/ 209091 w 418188"/>
                <a:gd name="connsiteY2-126" fmla="*/ 799907 h 1437368"/>
                <a:gd name="connsiteX3-127" fmla="*/ 0 w 418188"/>
                <a:gd name="connsiteY3-128" fmla="*/ 710287 h 1437368"/>
                <a:gd name="connsiteX4-129" fmla="*/ 211475 w 418188"/>
                <a:gd name="connsiteY4-130" fmla="*/ 627814 h 1437368"/>
                <a:gd name="connsiteX5-131" fmla="*/ 209094 w 418188"/>
                <a:gd name="connsiteY5-132" fmla="*/ 34848 h 1437368"/>
                <a:gd name="connsiteX6-133" fmla="*/ 418188 w 418188"/>
                <a:gd name="connsiteY6-134" fmla="*/ 0 h 1437368"/>
                <a:gd name="connsiteX0-135" fmla="*/ 418187 w 418188"/>
                <a:gd name="connsiteY0-136" fmla="*/ 1420575 h 1420672"/>
                <a:gd name="connsiteX1-137" fmla="*/ 209093 w 418188"/>
                <a:gd name="connsiteY1-138" fmla="*/ 1385727 h 1420672"/>
                <a:gd name="connsiteX2-139" fmla="*/ 209094 w 418188"/>
                <a:gd name="connsiteY2-140" fmla="*/ 745135 h 1420672"/>
                <a:gd name="connsiteX3-141" fmla="*/ 0 w 418188"/>
                <a:gd name="connsiteY3-142" fmla="*/ 710287 h 1420672"/>
                <a:gd name="connsiteX4-143" fmla="*/ 209094 w 418188"/>
                <a:gd name="connsiteY4-144" fmla="*/ 675439 h 1420672"/>
                <a:gd name="connsiteX5-145" fmla="*/ 209094 w 418188"/>
                <a:gd name="connsiteY5-146" fmla="*/ 34848 h 1420672"/>
                <a:gd name="connsiteX6-147" fmla="*/ 418188 w 418188"/>
                <a:gd name="connsiteY6-148" fmla="*/ 0 h 1420672"/>
                <a:gd name="connsiteX7-149" fmla="*/ 418187 w 418188"/>
                <a:gd name="connsiteY7-150" fmla="*/ 1420575 h 1420672"/>
                <a:gd name="connsiteX0-151" fmla="*/ 418187 w 418188"/>
                <a:gd name="connsiteY0-152" fmla="*/ 1420575 h 1420672"/>
                <a:gd name="connsiteX1-153" fmla="*/ 209090 w 418188"/>
                <a:gd name="connsiteY1-154" fmla="*/ 1376205 h 1420672"/>
                <a:gd name="connsiteX2-155" fmla="*/ 209091 w 418188"/>
                <a:gd name="connsiteY2-156" fmla="*/ 799907 h 1420672"/>
                <a:gd name="connsiteX3-157" fmla="*/ 0 w 418188"/>
                <a:gd name="connsiteY3-158" fmla="*/ 710287 h 1420672"/>
                <a:gd name="connsiteX4-159" fmla="*/ 211475 w 418188"/>
                <a:gd name="connsiteY4-160" fmla="*/ 627814 h 1420672"/>
                <a:gd name="connsiteX5-161" fmla="*/ 209094 w 418188"/>
                <a:gd name="connsiteY5-162" fmla="*/ 34848 h 1420672"/>
                <a:gd name="connsiteX6-163" fmla="*/ 418188 w 418188"/>
                <a:gd name="connsiteY6-164" fmla="*/ 0 h 1420672"/>
                <a:gd name="connsiteX0-165" fmla="*/ 418187 w 418188"/>
                <a:gd name="connsiteY0-166" fmla="*/ 1420575 h 1421157"/>
                <a:gd name="connsiteX1-167" fmla="*/ 209093 w 418188"/>
                <a:gd name="connsiteY1-168" fmla="*/ 1385727 h 1421157"/>
                <a:gd name="connsiteX2-169" fmla="*/ 209094 w 418188"/>
                <a:gd name="connsiteY2-170" fmla="*/ 745135 h 1421157"/>
                <a:gd name="connsiteX3-171" fmla="*/ 0 w 418188"/>
                <a:gd name="connsiteY3-172" fmla="*/ 710287 h 1421157"/>
                <a:gd name="connsiteX4-173" fmla="*/ 209094 w 418188"/>
                <a:gd name="connsiteY4-174" fmla="*/ 675439 h 1421157"/>
                <a:gd name="connsiteX5-175" fmla="*/ 209094 w 418188"/>
                <a:gd name="connsiteY5-176" fmla="*/ 34848 h 1421157"/>
                <a:gd name="connsiteX6-177" fmla="*/ 418188 w 418188"/>
                <a:gd name="connsiteY6-178" fmla="*/ 0 h 1421157"/>
                <a:gd name="connsiteX7-179" fmla="*/ 418187 w 418188"/>
                <a:gd name="connsiteY7-180" fmla="*/ 1420575 h 1421157"/>
                <a:gd name="connsiteX0-181" fmla="*/ 418187 w 418188"/>
                <a:gd name="connsiteY0-182" fmla="*/ 1420575 h 1421157"/>
                <a:gd name="connsiteX1-183" fmla="*/ 209090 w 418188"/>
                <a:gd name="connsiteY1-184" fmla="*/ 1376205 h 1421157"/>
                <a:gd name="connsiteX2-185" fmla="*/ 209091 w 418188"/>
                <a:gd name="connsiteY2-186" fmla="*/ 799907 h 1421157"/>
                <a:gd name="connsiteX3-187" fmla="*/ 0 w 418188"/>
                <a:gd name="connsiteY3-188" fmla="*/ 710287 h 1421157"/>
                <a:gd name="connsiteX4-189" fmla="*/ 211475 w 418188"/>
                <a:gd name="connsiteY4-190" fmla="*/ 627814 h 1421157"/>
                <a:gd name="connsiteX5-191" fmla="*/ 209094 w 418188"/>
                <a:gd name="connsiteY5-192" fmla="*/ 34848 h 1421157"/>
                <a:gd name="connsiteX6-193" fmla="*/ 418188 w 418188"/>
                <a:gd name="connsiteY6-194" fmla="*/ 0 h 1421157"/>
                <a:gd name="connsiteX0-195" fmla="*/ 418187 w 418188"/>
                <a:gd name="connsiteY0-196" fmla="*/ 1420575 h 1431976"/>
                <a:gd name="connsiteX1-197" fmla="*/ 209093 w 418188"/>
                <a:gd name="connsiteY1-198" fmla="*/ 1385727 h 1431976"/>
                <a:gd name="connsiteX2-199" fmla="*/ 209094 w 418188"/>
                <a:gd name="connsiteY2-200" fmla="*/ 745135 h 1431976"/>
                <a:gd name="connsiteX3-201" fmla="*/ 0 w 418188"/>
                <a:gd name="connsiteY3-202" fmla="*/ 710287 h 1431976"/>
                <a:gd name="connsiteX4-203" fmla="*/ 209094 w 418188"/>
                <a:gd name="connsiteY4-204" fmla="*/ 675439 h 1431976"/>
                <a:gd name="connsiteX5-205" fmla="*/ 209094 w 418188"/>
                <a:gd name="connsiteY5-206" fmla="*/ 34848 h 1431976"/>
                <a:gd name="connsiteX6-207" fmla="*/ 418188 w 418188"/>
                <a:gd name="connsiteY6-208" fmla="*/ 0 h 1431976"/>
                <a:gd name="connsiteX7-209" fmla="*/ 418187 w 418188"/>
                <a:gd name="connsiteY7-210" fmla="*/ 1420575 h 1431976"/>
                <a:gd name="connsiteX0-211" fmla="*/ 418187 w 418188"/>
                <a:gd name="connsiteY0-212" fmla="*/ 1420575 h 1431976"/>
                <a:gd name="connsiteX1-213" fmla="*/ 209090 w 418188"/>
                <a:gd name="connsiteY1-214" fmla="*/ 1376205 h 1431976"/>
                <a:gd name="connsiteX2-215" fmla="*/ 209091 w 418188"/>
                <a:gd name="connsiteY2-216" fmla="*/ 799907 h 1431976"/>
                <a:gd name="connsiteX3-217" fmla="*/ 0 w 418188"/>
                <a:gd name="connsiteY3-218" fmla="*/ 710287 h 1431976"/>
                <a:gd name="connsiteX4-219" fmla="*/ 211475 w 418188"/>
                <a:gd name="connsiteY4-220" fmla="*/ 627814 h 1431976"/>
                <a:gd name="connsiteX5-221" fmla="*/ 209094 w 418188"/>
                <a:gd name="connsiteY5-222" fmla="*/ 34848 h 1431976"/>
                <a:gd name="connsiteX6-223" fmla="*/ 418188 w 418188"/>
                <a:gd name="connsiteY6-224" fmla="*/ 0 h 1431976"/>
                <a:gd name="connsiteX0-225" fmla="*/ 418187 w 418188"/>
                <a:gd name="connsiteY0-226" fmla="*/ 1420575 h 1423895"/>
                <a:gd name="connsiteX1-227" fmla="*/ 209093 w 418188"/>
                <a:gd name="connsiteY1-228" fmla="*/ 1385727 h 1423895"/>
                <a:gd name="connsiteX2-229" fmla="*/ 209094 w 418188"/>
                <a:gd name="connsiteY2-230" fmla="*/ 745135 h 1423895"/>
                <a:gd name="connsiteX3-231" fmla="*/ 0 w 418188"/>
                <a:gd name="connsiteY3-232" fmla="*/ 710287 h 1423895"/>
                <a:gd name="connsiteX4-233" fmla="*/ 209094 w 418188"/>
                <a:gd name="connsiteY4-234" fmla="*/ 675439 h 1423895"/>
                <a:gd name="connsiteX5-235" fmla="*/ 209094 w 418188"/>
                <a:gd name="connsiteY5-236" fmla="*/ 34848 h 1423895"/>
                <a:gd name="connsiteX6-237" fmla="*/ 418188 w 418188"/>
                <a:gd name="connsiteY6-238" fmla="*/ 0 h 1423895"/>
                <a:gd name="connsiteX7-239" fmla="*/ 418187 w 418188"/>
                <a:gd name="connsiteY7-240" fmla="*/ 1420575 h 1423895"/>
                <a:gd name="connsiteX0-241" fmla="*/ 418187 w 418188"/>
                <a:gd name="connsiteY0-242" fmla="*/ 1420575 h 1423895"/>
                <a:gd name="connsiteX1-243" fmla="*/ 209090 w 418188"/>
                <a:gd name="connsiteY1-244" fmla="*/ 1376205 h 1423895"/>
                <a:gd name="connsiteX2-245" fmla="*/ 209091 w 418188"/>
                <a:gd name="connsiteY2-246" fmla="*/ 799907 h 1423895"/>
                <a:gd name="connsiteX3-247" fmla="*/ 0 w 418188"/>
                <a:gd name="connsiteY3-248" fmla="*/ 710287 h 1423895"/>
                <a:gd name="connsiteX4-249" fmla="*/ 211475 w 418188"/>
                <a:gd name="connsiteY4-250" fmla="*/ 627814 h 1423895"/>
                <a:gd name="connsiteX5-251" fmla="*/ 209094 w 418188"/>
                <a:gd name="connsiteY5-252" fmla="*/ 34848 h 1423895"/>
                <a:gd name="connsiteX6-253" fmla="*/ 418188 w 418188"/>
                <a:gd name="connsiteY6-254" fmla="*/ 0 h 1423895"/>
                <a:gd name="connsiteX0-255" fmla="*/ 418187 w 418188"/>
                <a:gd name="connsiteY0-256" fmla="*/ 1420575 h 1423895"/>
                <a:gd name="connsiteX1-257" fmla="*/ 209093 w 418188"/>
                <a:gd name="connsiteY1-258" fmla="*/ 1385727 h 1423895"/>
                <a:gd name="connsiteX2-259" fmla="*/ 209094 w 418188"/>
                <a:gd name="connsiteY2-260" fmla="*/ 745135 h 1423895"/>
                <a:gd name="connsiteX3-261" fmla="*/ 0 w 418188"/>
                <a:gd name="connsiteY3-262" fmla="*/ 710287 h 1423895"/>
                <a:gd name="connsiteX4-263" fmla="*/ 209094 w 418188"/>
                <a:gd name="connsiteY4-264" fmla="*/ 675439 h 1423895"/>
                <a:gd name="connsiteX5-265" fmla="*/ 209094 w 418188"/>
                <a:gd name="connsiteY5-266" fmla="*/ 34848 h 1423895"/>
                <a:gd name="connsiteX6-267" fmla="*/ 418188 w 418188"/>
                <a:gd name="connsiteY6-268" fmla="*/ 0 h 1423895"/>
                <a:gd name="connsiteX7-269" fmla="*/ 418187 w 418188"/>
                <a:gd name="connsiteY7-270" fmla="*/ 1420575 h 1423895"/>
                <a:gd name="connsiteX0-271" fmla="*/ 418187 w 418188"/>
                <a:gd name="connsiteY0-272" fmla="*/ 1420575 h 1423895"/>
                <a:gd name="connsiteX1-273" fmla="*/ 209090 w 418188"/>
                <a:gd name="connsiteY1-274" fmla="*/ 1376205 h 1423895"/>
                <a:gd name="connsiteX2-275" fmla="*/ 209091 w 418188"/>
                <a:gd name="connsiteY2-276" fmla="*/ 799907 h 1423895"/>
                <a:gd name="connsiteX3-277" fmla="*/ 0 w 418188"/>
                <a:gd name="connsiteY3-278" fmla="*/ 710287 h 1423895"/>
                <a:gd name="connsiteX4-279" fmla="*/ 211475 w 418188"/>
                <a:gd name="connsiteY4-280" fmla="*/ 627814 h 1423895"/>
                <a:gd name="connsiteX5-281" fmla="*/ 209094 w 418188"/>
                <a:gd name="connsiteY5-282" fmla="*/ 34848 h 1423895"/>
                <a:gd name="connsiteX6-283" fmla="*/ 418188 w 418188"/>
                <a:gd name="connsiteY6-284" fmla="*/ 0 h 1423895"/>
                <a:gd name="connsiteX0-285" fmla="*/ 418187 w 418188"/>
                <a:gd name="connsiteY0-286" fmla="*/ 1420575 h 1420575"/>
                <a:gd name="connsiteX1-287" fmla="*/ 209093 w 418188"/>
                <a:gd name="connsiteY1-288" fmla="*/ 1385727 h 1420575"/>
                <a:gd name="connsiteX2-289" fmla="*/ 209094 w 418188"/>
                <a:gd name="connsiteY2-290" fmla="*/ 745135 h 1420575"/>
                <a:gd name="connsiteX3-291" fmla="*/ 0 w 418188"/>
                <a:gd name="connsiteY3-292" fmla="*/ 710287 h 1420575"/>
                <a:gd name="connsiteX4-293" fmla="*/ 209094 w 418188"/>
                <a:gd name="connsiteY4-294" fmla="*/ 675439 h 1420575"/>
                <a:gd name="connsiteX5-295" fmla="*/ 209094 w 418188"/>
                <a:gd name="connsiteY5-296" fmla="*/ 34848 h 1420575"/>
                <a:gd name="connsiteX6-297" fmla="*/ 418188 w 418188"/>
                <a:gd name="connsiteY6-298" fmla="*/ 0 h 1420575"/>
                <a:gd name="connsiteX7-299" fmla="*/ 418187 w 418188"/>
                <a:gd name="connsiteY7-300" fmla="*/ 1420575 h 1420575"/>
                <a:gd name="connsiteX0-301" fmla="*/ 418187 w 418188"/>
                <a:gd name="connsiteY0-302" fmla="*/ 1420575 h 1420575"/>
                <a:gd name="connsiteX1-303" fmla="*/ 209090 w 418188"/>
                <a:gd name="connsiteY1-304" fmla="*/ 1376205 h 1420575"/>
                <a:gd name="connsiteX2-305" fmla="*/ 209091 w 418188"/>
                <a:gd name="connsiteY2-306" fmla="*/ 799907 h 1420575"/>
                <a:gd name="connsiteX3-307" fmla="*/ 0 w 418188"/>
                <a:gd name="connsiteY3-308" fmla="*/ 710287 h 1420575"/>
                <a:gd name="connsiteX4-309" fmla="*/ 211475 w 418188"/>
                <a:gd name="connsiteY4-310" fmla="*/ 627814 h 1420575"/>
                <a:gd name="connsiteX5-311" fmla="*/ 209094 w 418188"/>
                <a:gd name="connsiteY5-312" fmla="*/ 34848 h 1420575"/>
                <a:gd name="connsiteX6-313" fmla="*/ 418188 w 418188"/>
                <a:gd name="connsiteY6-314" fmla="*/ 0 h 1420575"/>
                <a:gd name="connsiteX0-315" fmla="*/ 418187 w 418188"/>
                <a:gd name="connsiteY0-316" fmla="*/ 1420575 h 1420575"/>
                <a:gd name="connsiteX1-317" fmla="*/ 209093 w 418188"/>
                <a:gd name="connsiteY1-318" fmla="*/ 1385727 h 1420575"/>
                <a:gd name="connsiteX2-319" fmla="*/ 209094 w 418188"/>
                <a:gd name="connsiteY2-320" fmla="*/ 745135 h 1420575"/>
                <a:gd name="connsiteX3-321" fmla="*/ 0 w 418188"/>
                <a:gd name="connsiteY3-322" fmla="*/ 710287 h 1420575"/>
                <a:gd name="connsiteX4-323" fmla="*/ 209094 w 418188"/>
                <a:gd name="connsiteY4-324" fmla="*/ 675439 h 1420575"/>
                <a:gd name="connsiteX5-325" fmla="*/ 209094 w 418188"/>
                <a:gd name="connsiteY5-326" fmla="*/ 34848 h 1420575"/>
                <a:gd name="connsiteX6-327" fmla="*/ 418188 w 418188"/>
                <a:gd name="connsiteY6-328" fmla="*/ 0 h 1420575"/>
                <a:gd name="connsiteX7-329" fmla="*/ 418187 w 418188"/>
                <a:gd name="connsiteY7-330" fmla="*/ 1420575 h 1420575"/>
                <a:gd name="connsiteX0-331" fmla="*/ 418187 w 418188"/>
                <a:gd name="connsiteY0-332" fmla="*/ 1420575 h 1420575"/>
                <a:gd name="connsiteX1-333" fmla="*/ 209090 w 418188"/>
                <a:gd name="connsiteY1-334" fmla="*/ 1376205 h 1420575"/>
                <a:gd name="connsiteX2-335" fmla="*/ 209091 w 418188"/>
                <a:gd name="connsiteY2-336" fmla="*/ 799907 h 1420575"/>
                <a:gd name="connsiteX3-337" fmla="*/ 0 w 418188"/>
                <a:gd name="connsiteY3-338" fmla="*/ 710287 h 1420575"/>
                <a:gd name="connsiteX4-339" fmla="*/ 211475 w 418188"/>
                <a:gd name="connsiteY4-340" fmla="*/ 627814 h 1420575"/>
                <a:gd name="connsiteX5-341" fmla="*/ 209094 w 418188"/>
                <a:gd name="connsiteY5-342" fmla="*/ 34848 h 1420575"/>
                <a:gd name="connsiteX6-343" fmla="*/ 418188 w 418188"/>
                <a:gd name="connsiteY6-344" fmla="*/ 0 h 1420575"/>
                <a:gd name="connsiteX0-345" fmla="*/ 418187 w 418188"/>
                <a:gd name="connsiteY0-346" fmla="*/ 1420575 h 1420575"/>
                <a:gd name="connsiteX1-347" fmla="*/ 209093 w 418188"/>
                <a:gd name="connsiteY1-348" fmla="*/ 1385727 h 1420575"/>
                <a:gd name="connsiteX2-349" fmla="*/ 209094 w 418188"/>
                <a:gd name="connsiteY2-350" fmla="*/ 745135 h 1420575"/>
                <a:gd name="connsiteX3-351" fmla="*/ 0 w 418188"/>
                <a:gd name="connsiteY3-352" fmla="*/ 710287 h 1420575"/>
                <a:gd name="connsiteX4-353" fmla="*/ 209094 w 418188"/>
                <a:gd name="connsiteY4-354" fmla="*/ 675439 h 1420575"/>
                <a:gd name="connsiteX5-355" fmla="*/ 209094 w 418188"/>
                <a:gd name="connsiteY5-356" fmla="*/ 34848 h 1420575"/>
                <a:gd name="connsiteX6-357" fmla="*/ 418188 w 418188"/>
                <a:gd name="connsiteY6-358" fmla="*/ 0 h 1420575"/>
                <a:gd name="connsiteX7-359" fmla="*/ 418187 w 418188"/>
                <a:gd name="connsiteY7-360" fmla="*/ 1420575 h 1420575"/>
                <a:gd name="connsiteX0-361" fmla="*/ 418187 w 418188"/>
                <a:gd name="connsiteY0-362" fmla="*/ 1420575 h 1420575"/>
                <a:gd name="connsiteX1-363" fmla="*/ 209090 w 418188"/>
                <a:gd name="connsiteY1-364" fmla="*/ 1376205 h 1420575"/>
                <a:gd name="connsiteX2-365" fmla="*/ 209091 w 418188"/>
                <a:gd name="connsiteY2-366" fmla="*/ 799907 h 1420575"/>
                <a:gd name="connsiteX3-367" fmla="*/ 0 w 418188"/>
                <a:gd name="connsiteY3-368" fmla="*/ 710287 h 1420575"/>
                <a:gd name="connsiteX4-369" fmla="*/ 211475 w 418188"/>
                <a:gd name="connsiteY4-370" fmla="*/ 627814 h 1420575"/>
                <a:gd name="connsiteX5-371" fmla="*/ 209094 w 418188"/>
                <a:gd name="connsiteY5-372" fmla="*/ 34848 h 1420575"/>
                <a:gd name="connsiteX6-373" fmla="*/ 418188 w 418188"/>
                <a:gd name="connsiteY6-374" fmla="*/ 0 h 1420575"/>
                <a:gd name="connsiteX0-375" fmla="*/ 418187 w 418188"/>
                <a:gd name="connsiteY0-376" fmla="*/ 1420575 h 1420575"/>
                <a:gd name="connsiteX1-377" fmla="*/ 209093 w 418188"/>
                <a:gd name="connsiteY1-378" fmla="*/ 1385727 h 1420575"/>
                <a:gd name="connsiteX2-379" fmla="*/ 209094 w 418188"/>
                <a:gd name="connsiteY2-380" fmla="*/ 745135 h 1420575"/>
                <a:gd name="connsiteX3-381" fmla="*/ 0 w 418188"/>
                <a:gd name="connsiteY3-382" fmla="*/ 710287 h 1420575"/>
                <a:gd name="connsiteX4-383" fmla="*/ 209094 w 418188"/>
                <a:gd name="connsiteY4-384" fmla="*/ 675439 h 1420575"/>
                <a:gd name="connsiteX5-385" fmla="*/ 209094 w 418188"/>
                <a:gd name="connsiteY5-386" fmla="*/ 34848 h 1420575"/>
                <a:gd name="connsiteX6-387" fmla="*/ 418188 w 418188"/>
                <a:gd name="connsiteY6-388" fmla="*/ 0 h 1420575"/>
                <a:gd name="connsiteX7-389" fmla="*/ 418187 w 418188"/>
                <a:gd name="connsiteY7-390" fmla="*/ 1420575 h 1420575"/>
                <a:gd name="connsiteX0-391" fmla="*/ 418187 w 418188"/>
                <a:gd name="connsiteY0-392" fmla="*/ 1420575 h 1420575"/>
                <a:gd name="connsiteX1-393" fmla="*/ 209090 w 418188"/>
                <a:gd name="connsiteY1-394" fmla="*/ 1376205 h 1420575"/>
                <a:gd name="connsiteX2-395" fmla="*/ 209091 w 418188"/>
                <a:gd name="connsiteY2-396" fmla="*/ 799907 h 1420575"/>
                <a:gd name="connsiteX3-397" fmla="*/ 0 w 418188"/>
                <a:gd name="connsiteY3-398" fmla="*/ 710287 h 1420575"/>
                <a:gd name="connsiteX4-399" fmla="*/ 211475 w 418188"/>
                <a:gd name="connsiteY4-400" fmla="*/ 627814 h 1420575"/>
                <a:gd name="connsiteX5-401" fmla="*/ 209094 w 418188"/>
                <a:gd name="connsiteY5-402" fmla="*/ 34848 h 1420575"/>
                <a:gd name="connsiteX6-403" fmla="*/ 418188 w 418188"/>
                <a:gd name="connsiteY6-404" fmla="*/ 0 h 1420575"/>
                <a:gd name="connsiteX0-405" fmla="*/ 418187 w 418188"/>
                <a:gd name="connsiteY0-406" fmla="*/ 1420575 h 1420575"/>
                <a:gd name="connsiteX1-407" fmla="*/ 209093 w 418188"/>
                <a:gd name="connsiteY1-408" fmla="*/ 1385727 h 1420575"/>
                <a:gd name="connsiteX2-409" fmla="*/ 209094 w 418188"/>
                <a:gd name="connsiteY2-410" fmla="*/ 745135 h 1420575"/>
                <a:gd name="connsiteX3-411" fmla="*/ 0 w 418188"/>
                <a:gd name="connsiteY3-412" fmla="*/ 710287 h 1420575"/>
                <a:gd name="connsiteX4-413" fmla="*/ 209094 w 418188"/>
                <a:gd name="connsiteY4-414" fmla="*/ 675439 h 1420575"/>
                <a:gd name="connsiteX5-415" fmla="*/ 209094 w 418188"/>
                <a:gd name="connsiteY5-416" fmla="*/ 34848 h 1420575"/>
                <a:gd name="connsiteX6-417" fmla="*/ 418188 w 418188"/>
                <a:gd name="connsiteY6-418" fmla="*/ 0 h 1420575"/>
                <a:gd name="connsiteX7-419" fmla="*/ 418187 w 418188"/>
                <a:gd name="connsiteY7-420" fmla="*/ 1420575 h 1420575"/>
                <a:gd name="connsiteX0-421" fmla="*/ 418187 w 418188"/>
                <a:gd name="connsiteY0-422" fmla="*/ 1420575 h 1420575"/>
                <a:gd name="connsiteX1-423" fmla="*/ 209090 w 418188"/>
                <a:gd name="connsiteY1-424" fmla="*/ 1376205 h 1420575"/>
                <a:gd name="connsiteX2-425" fmla="*/ 209091 w 418188"/>
                <a:gd name="connsiteY2-426" fmla="*/ 799907 h 1420575"/>
                <a:gd name="connsiteX3-427" fmla="*/ 0 w 418188"/>
                <a:gd name="connsiteY3-428" fmla="*/ 710287 h 1420575"/>
                <a:gd name="connsiteX4-429" fmla="*/ 211475 w 418188"/>
                <a:gd name="connsiteY4-430" fmla="*/ 627814 h 1420575"/>
                <a:gd name="connsiteX5-431" fmla="*/ 209094 w 418188"/>
                <a:gd name="connsiteY5-432" fmla="*/ 34848 h 1420575"/>
                <a:gd name="connsiteX6-433" fmla="*/ 418188 w 418188"/>
                <a:gd name="connsiteY6-434" fmla="*/ 0 h 1420575"/>
                <a:gd name="connsiteX0-435" fmla="*/ 418188 w 418189"/>
                <a:gd name="connsiteY0-436" fmla="*/ 1420575 h 1420575"/>
                <a:gd name="connsiteX1-437" fmla="*/ 209094 w 418189"/>
                <a:gd name="connsiteY1-438" fmla="*/ 1385727 h 1420575"/>
                <a:gd name="connsiteX2-439" fmla="*/ 209095 w 418189"/>
                <a:gd name="connsiteY2-440" fmla="*/ 745135 h 1420575"/>
                <a:gd name="connsiteX3-441" fmla="*/ 1 w 418189"/>
                <a:gd name="connsiteY3-442" fmla="*/ 710287 h 1420575"/>
                <a:gd name="connsiteX4-443" fmla="*/ 209095 w 418189"/>
                <a:gd name="connsiteY4-444" fmla="*/ 675439 h 1420575"/>
                <a:gd name="connsiteX5-445" fmla="*/ 209095 w 418189"/>
                <a:gd name="connsiteY5-446" fmla="*/ 34848 h 1420575"/>
                <a:gd name="connsiteX6-447" fmla="*/ 418189 w 418189"/>
                <a:gd name="connsiteY6-448" fmla="*/ 0 h 1420575"/>
                <a:gd name="connsiteX7-449" fmla="*/ 418188 w 418189"/>
                <a:gd name="connsiteY7-450" fmla="*/ 1420575 h 1420575"/>
                <a:gd name="connsiteX0-451" fmla="*/ 418188 w 418189"/>
                <a:gd name="connsiteY0-452" fmla="*/ 1420575 h 1420575"/>
                <a:gd name="connsiteX1-453" fmla="*/ 209091 w 418189"/>
                <a:gd name="connsiteY1-454" fmla="*/ 1376205 h 1420575"/>
                <a:gd name="connsiteX2-455" fmla="*/ 209092 w 418189"/>
                <a:gd name="connsiteY2-456" fmla="*/ 799907 h 1420575"/>
                <a:gd name="connsiteX3-457" fmla="*/ 1 w 418189"/>
                <a:gd name="connsiteY3-458" fmla="*/ 710287 h 1420575"/>
                <a:gd name="connsiteX4-459" fmla="*/ 211476 w 418189"/>
                <a:gd name="connsiteY4-460" fmla="*/ 627814 h 1420575"/>
                <a:gd name="connsiteX5-461" fmla="*/ 209095 w 418189"/>
                <a:gd name="connsiteY5-462" fmla="*/ 34848 h 1420575"/>
                <a:gd name="connsiteX6-463" fmla="*/ 418189 w 418189"/>
                <a:gd name="connsiteY6-464" fmla="*/ 0 h 1420575"/>
                <a:gd name="connsiteX0-465" fmla="*/ 418188 w 418189"/>
                <a:gd name="connsiteY0-466" fmla="*/ 1420575 h 1420575"/>
                <a:gd name="connsiteX1-467" fmla="*/ 209094 w 418189"/>
                <a:gd name="connsiteY1-468" fmla="*/ 1385727 h 1420575"/>
                <a:gd name="connsiteX2-469" fmla="*/ 209095 w 418189"/>
                <a:gd name="connsiteY2-470" fmla="*/ 745135 h 1420575"/>
                <a:gd name="connsiteX3-471" fmla="*/ 1 w 418189"/>
                <a:gd name="connsiteY3-472" fmla="*/ 710287 h 1420575"/>
                <a:gd name="connsiteX4-473" fmla="*/ 209095 w 418189"/>
                <a:gd name="connsiteY4-474" fmla="*/ 675439 h 1420575"/>
                <a:gd name="connsiteX5-475" fmla="*/ 209095 w 418189"/>
                <a:gd name="connsiteY5-476" fmla="*/ 34848 h 1420575"/>
                <a:gd name="connsiteX6-477" fmla="*/ 418189 w 418189"/>
                <a:gd name="connsiteY6-478" fmla="*/ 0 h 1420575"/>
                <a:gd name="connsiteX7-479" fmla="*/ 418188 w 418189"/>
                <a:gd name="connsiteY7-480" fmla="*/ 1420575 h 1420575"/>
                <a:gd name="connsiteX0-481" fmla="*/ 418188 w 418189"/>
                <a:gd name="connsiteY0-482" fmla="*/ 1420575 h 1420575"/>
                <a:gd name="connsiteX1-483" fmla="*/ 209091 w 418189"/>
                <a:gd name="connsiteY1-484" fmla="*/ 1376205 h 1420575"/>
                <a:gd name="connsiteX2-485" fmla="*/ 209092 w 418189"/>
                <a:gd name="connsiteY2-486" fmla="*/ 799907 h 1420575"/>
                <a:gd name="connsiteX3-487" fmla="*/ 1 w 418189"/>
                <a:gd name="connsiteY3-488" fmla="*/ 710287 h 1420575"/>
                <a:gd name="connsiteX4-489" fmla="*/ 211476 w 418189"/>
                <a:gd name="connsiteY4-490" fmla="*/ 627814 h 1420575"/>
                <a:gd name="connsiteX5-491" fmla="*/ 209095 w 418189"/>
                <a:gd name="connsiteY5-492" fmla="*/ 34848 h 1420575"/>
                <a:gd name="connsiteX6-493" fmla="*/ 418189 w 418189"/>
                <a:gd name="connsiteY6-494" fmla="*/ 0 h 1420575"/>
                <a:gd name="connsiteX0-495" fmla="*/ 418188 w 418189"/>
                <a:gd name="connsiteY0-496" fmla="*/ 1420575 h 1420575"/>
                <a:gd name="connsiteX1-497" fmla="*/ 209094 w 418189"/>
                <a:gd name="connsiteY1-498" fmla="*/ 1385727 h 1420575"/>
                <a:gd name="connsiteX2-499" fmla="*/ 209095 w 418189"/>
                <a:gd name="connsiteY2-500" fmla="*/ 745135 h 1420575"/>
                <a:gd name="connsiteX3-501" fmla="*/ 1 w 418189"/>
                <a:gd name="connsiteY3-502" fmla="*/ 710287 h 1420575"/>
                <a:gd name="connsiteX4-503" fmla="*/ 209095 w 418189"/>
                <a:gd name="connsiteY4-504" fmla="*/ 675439 h 1420575"/>
                <a:gd name="connsiteX5-505" fmla="*/ 209095 w 418189"/>
                <a:gd name="connsiteY5-506" fmla="*/ 34848 h 1420575"/>
                <a:gd name="connsiteX6-507" fmla="*/ 418189 w 418189"/>
                <a:gd name="connsiteY6-508" fmla="*/ 0 h 1420575"/>
                <a:gd name="connsiteX7-509" fmla="*/ 418188 w 418189"/>
                <a:gd name="connsiteY7-510" fmla="*/ 1420575 h 1420575"/>
                <a:gd name="connsiteX0-511" fmla="*/ 418188 w 418189"/>
                <a:gd name="connsiteY0-512" fmla="*/ 1420575 h 1420575"/>
                <a:gd name="connsiteX1-513" fmla="*/ 209091 w 418189"/>
                <a:gd name="connsiteY1-514" fmla="*/ 1376205 h 1420575"/>
                <a:gd name="connsiteX2-515" fmla="*/ 209092 w 418189"/>
                <a:gd name="connsiteY2-516" fmla="*/ 799907 h 1420575"/>
                <a:gd name="connsiteX3-517" fmla="*/ 1 w 418189"/>
                <a:gd name="connsiteY3-518" fmla="*/ 710287 h 1420575"/>
                <a:gd name="connsiteX4-519" fmla="*/ 211476 w 418189"/>
                <a:gd name="connsiteY4-520" fmla="*/ 627814 h 1420575"/>
                <a:gd name="connsiteX5-521" fmla="*/ 209095 w 418189"/>
                <a:gd name="connsiteY5-522" fmla="*/ 34848 h 1420575"/>
                <a:gd name="connsiteX6-523" fmla="*/ 418189 w 418189"/>
                <a:gd name="connsiteY6-524" fmla="*/ 0 h 1420575"/>
                <a:gd name="connsiteX0-525" fmla="*/ 418188 w 418189"/>
                <a:gd name="connsiteY0-526" fmla="*/ 1420575 h 1420575"/>
                <a:gd name="connsiteX1-527" fmla="*/ 209094 w 418189"/>
                <a:gd name="connsiteY1-528" fmla="*/ 1385727 h 1420575"/>
                <a:gd name="connsiteX2-529" fmla="*/ 209095 w 418189"/>
                <a:gd name="connsiteY2-530" fmla="*/ 745135 h 1420575"/>
                <a:gd name="connsiteX3-531" fmla="*/ 1 w 418189"/>
                <a:gd name="connsiteY3-532" fmla="*/ 710287 h 1420575"/>
                <a:gd name="connsiteX4-533" fmla="*/ 209095 w 418189"/>
                <a:gd name="connsiteY4-534" fmla="*/ 675439 h 1420575"/>
                <a:gd name="connsiteX5-535" fmla="*/ 209095 w 418189"/>
                <a:gd name="connsiteY5-536" fmla="*/ 34848 h 1420575"/>
                <a:gd name="connsiteX6-537" fmla="*/ 418189 w 418189"/>
                <a:gd name="connsiteY6-538" fmla="*/ 0 h 1420575"/>
                <a:gd name="connsiteX7-539" fmla="*/ 418188 w 418189"/>
                <a:gd name="connsiteY7-540" fmla="*/ 1420575 h 1420575"/>
                <a:gd name="connsiteX0-541" fmla="*/ 418188 w 418189"/>
                <a:gd name="connsiteY0-542" fmla="*/ 1420575 h 1420575"/>
                <a:gd name="connsiteX1-543" fmla="*/ 209091 w 418189"/>
                <a:gd name="connsiteY1-544" fmla="*/ 1376205 h 1420575"/>
                <a:gd name="connsiteX2-545" fmla="*/ 209092 w 418189"/>
                <a:gd name="connsiteY2-546" fmla="*/ 799907 h 1420575"/>
                <a:gd name="connsiteX3-547" fmla="*/ 1 w 418189"/>
                <a:gd name="connsiteY3-548" fmla="*/ 710287 h 1420575"/>
                <a:gd name="connsiteX4-549" fmla="*/ 211476 w 418189"/>
                <a:gd name="connsiteY4-550" fmla="*/ 611145 h 1420575"/>
                <a:gd name="connsiteX5-551" fmla="*/ 209095 w 418189"/>
                <a:gd name="connsiteY5-552" fmla="*/ 34848 h 1420575"/>
                <a:gd name="connsiteX6-553" fmla="*/ 418189 w 418189"/>
                <a:gd name="connsiteY6-554" fmla="*/ 0 h 1420575"/>
                <a:gd name="connsiteX0-555" fmla="*/ 418188 w 418189"/>
                <a:gd name="connsiteY0-556" fmla="*/ 1420575 h 1420575"/>
                <a:gd name="connsiteX1-557" fmla="*/ 209094 w 418189"/>
                <a:gd name="connsiteY1-558" fmla="*/ 1385727 h 1420575"/>
                <a:gd name="connsiteX2-559" fmla="*/ 209095 w 418189"/>
                <a:gd name="connsiteY2-560" fmla="*/ 745135 h 1420575"/>
                <a:gd name="connsiteX3-561" fmla="*/ 1 w 418189"/>
                <a:gd name="connsiteY3-562" fmla="*/ 710287 h 1420575"/>
                <a:gd name="connsiteX4-563" fmla="*/ 209095 w 418189"/>
                <a:gd name="connsiteY4-564" fmla="*/ 675439 h 1420575"/>
                <a:gd name="connsiteX5-565" fmla="*/ 209095 w 418189"/>
                <a:gd name="connsiteY5-566" fmla="*/ 34848 h 1420575"/>
                <a:gd name="connsiteX6-567" fmla="*/ 418189 w 418189"/>
                <a:gd name="connsiteY6-568" fmla="*/ 0 h 1420575"/>
                <a:gd name="connsiteX7-569" fmla="*/ 418188 w 418189"/>
                <a:gd name="connsiteY7-570" fmla="*/ 1420575 h 1420575"/>
                <a:gd name="connsiteX0-571" fmla="*/ 418188 w 418189"/>
                <a:gd name="connsiteY0-572" fmla="*/ 1420575 h 1420575"/>
                <a:gd name="connsiteX1-573" fmla="*/ 209091 w 418189"/>
                <a:gd name="connsiteY1-574" fmla="*/ 1376205 h 1420575"/>
                <a:gd name="connsiteX2-575" fmla="*/ 209092 w 418189"/>
                <a:gd name="connsiteY2-576" fmla="*/ 799907 h 1420575"/>
                <a:gd name="connsiteX3-577" fmla="*/ 1 w 418189"/>
                <a:gd name="connsiteY3-578" fmla="*/ 710287 h 1420575"/>
                <a:gd name="connsiteX4-579" fmla="*/ 211476 w 418189"/>
                <a:gd name="connsiteY4-580" fmla="*/ 611145 h 1420575"/>
                <a:gd name="connsiteX5-581" fmla="*/ 209095 w 418189"/>
                <a:gd name="connsiteY5-582" fmla="*/ 34848 h 1420575"/>
                <a:gd name="connsiteX6-583" fmla="*/ 418189 w 418189"/>
                <a:gd name="connsiteY6-584" fmla="*/ 0 h 1420575"/>
                <a:gd name="connsiteX0-585" fmla="*/ 418188 w 418189"/>
                <a:gd name="connsiteY0-586" fmla="*/ 1420575 h 1420575"/>
                <a:gd name="connsiteX1-587" fmla="*/ 209094 w 418189"/>
                <a:gd name="connsiteY1-588" fmla="*/ 1385727 h 1420575"/>
                <a:gd name="connsiteX2-589" fmla="*/ 209095 w 418189"/>
                <a:gd name="connsiteY2-590" fmla="*/ 745135 h 1420575"/>
                <a:gd name="connsiteX3-591" fmla="*/ 1 w 418189"/>
                <a:gd name="connsiteY3-592" fmla="*/ 710287 h 1420575"/>
                <a:gd name="connsiteX4-593" fmla="*/ 209095 w 418189"/>
                <a:gd name="connsiteY4-594" fmla="*/ 675439 h 1420575"/>
                <a:gd name="connsiteX5-595" fmla="*/ 209095 w 418189"/>
                <a:gd name="connsiteY5-596" fmla="*/ 34848 h 1420575"/>
                <a:gd name="connsiteX6-597" fmla="*/ 418189 w 418189"/>
                <a:gd name="connsiteY6-598" fmla="*/ 0 h 1420575"/>
                <a:gd name="connsiteX7-599" fmla="*/ 418188 w 418189"/>
                <a:gd name="connsiteY7-600" fmla="*/ 1420575 h 1420575"/>
                <a:gd name="connsiteX0-601" fmla="*/ 418188 w 418189"/>
                <a:gd name="connsiteY0-602" fmla="*/ 1420575 h 1420575"/>
                <a:gd name="connsiteX1-603" fmla="*/ 209091 w 418189"/>
                <a:gd name="connsiteY1-604" fmla="*/ 1376205 h 1420575"/>
                <a:gd name="connsiteX2-605" fmla="*/ 209092 w 418189"/>
                <a:gd name="connsiteY2-606" fmla="*/ 799907 h 1420575"/>
                <a:gd name="connsiteX3-607" fmla="*/ 1 w 418189"/>
                <a:gd name="connsiteY3-608" fmla="*/ 710287 h 1420575"/>
                <a:gd name="connsiteX4-609" fmla="*/ 211476 w 418189"/>
                <a:gd name="connsiteY4-610" fmla="*/ 611145 h 1420575"/>
                <a:gd name="connsiteX5-611" fmla="*/ 209095 w 418189"/>
                <a:gd name="connsiteY5-612" fmla="*/ 34848 h 1420575"/>
                <a:gd name="connsiteX6-613" fmla="*/ 418189 w 418189"/>
                <a:gd name="connsiteY6-614" fmla="*/ 0 h 1420575"/>
                <a:gd name="connsiteX0-615" fmla="*/ 418188 w 418189"/>
                <a:gd name="connsiteY0-616" fmla="*/ 1420575 h 1420575"/>
                <a:gd name="connsiteX1-617" fmla="*/ 209094 w 418189"/>
                <a:gd name="connsiteY1-618" fmla="*/ 1385727 h 1420575"/>
                <a:gd name="connsiteX2-619" fmla="*/ 209095 w 418189"/>
                <a:gd name="connsiteY2-620" fmla="*/ 745135 h 1420575"/>
                <a:gd name="connsiteX3-621" fmla="*/ 1 w 418189"/>
                <a:gd name="connsiteY3-622" fmla="*/ 710287 h 1420575"/>
                <a:gd name="connsiteX4-623" fmla="*/ 209095 w 418189"/>
                <a:gd name="connsiteY4-624" fmla="*/ 675439 h 1420575"/>
                <a:gd name="connsiteX5-625" fmla="*/ 209095 w 418189"/>
                <a:gd name="connsiteY5-626" fmla="*/ 34848 h 1420575"/>
                <a:gd name="connsiteX6-627" fmla="*/ 418189 w 418189"/>
                <a:gd name="connsiteY6-628" fmla="*/ 0 h 1420575"/>
                <a:gd name="connsiteX7-629" fmla="*/ 418188 w 418189"/>
                <a:gd name="connsiteY7-630" fmla="*/ 1420575 h 1420575"/>
                <a:gd name="connsiteX0-631" fmla="*/ 418188 w 418189"/>
                <a:gd name="connsiteY0-632" fmla="*/ 1420575 h 1420575"/>
                <a:gd name="connsiteX1-633" fmla="*/ 209091 w 418189"/>
                <a:gd name="connsiteY1-634" fmla="*/ 1376205 h 1420575"/>
                <a:gd name="connsiteX2-635" fmla="*/ 209092 w 418189"/>
                <a:gd name="connsiteY2-636" fmla="*/ 799907 h 1420575"/>
                <a:gd name="connsiteX3-637" fmla="*/ 1 w 418189"/>
                <a:gd name="connsiteY3-638" fmla="*/ 710287 h 1420575"/>
                <a:gd name="connsiteX4-639" fmla="*/ 211476 w 418189"/>
                <a:gd name="connsiteY4-640" fmla="*/ 611145 h 1420575"/>
                <a:gd name="connsiteX5-641" fmla="*/ 209095 w 418189"/>
                <a:gd name="connsiteY5-642" fmla="*/ 34848 h 1420575"/>
                <a:gd name="connsiteX6-643" fmla="*/ 418189 w 418189"/>
                <a:gd name="connsiteY6-644" fmla="*/ 0 h 1420575"/>
                <a:gd name="connsiteX0-645" fmla="*/ 418188 w 418189"/>
                <a:gd name="connsiteY0-646" fmla="*/ 1420575 h 1420575"/>
                <a:gd name="connsiteX1-647" fmla="*/ 209094 w 418189"/>
                <a:gd name="connsiteY1-648" fmla="*/ 1385727 h 1420575"/>
                <a:gd name="connsiteX2-649" fmla="*/ 209095 w 418189"/>
                <a:gd name="connsiteY2-650" fmla="*/ 745135 h 1420575"/>
                <a:gd name="connsiteX3-651" fmla="*/ 1 w 418189"/>
                <a:gd name="connsiteY3-652" fmla="*/ 710287 h 1420575"/>
                <a:gd name="connsiteX4-653" fmla="*/ 209095 w 418189"/>
                <a:gd name="connsiteY4-654" fmla="*/ 675439 h 1420575"/>
                <a:gd name="connsiteX5-655" fmla="*/ 209095 w 418189"/>
                <a:gd name="connsiteY5-656" fmla="*/ 34848 h 1420575"/>
                <a:gd name="connsiteX6-657" fmla="*/ 418189 w 418189"/>
                <a:gd name="connsiteY6-658" fmla="*/ 0 h 1420575"/>
                <a:gd name="connsiteX7-659" fmla="*/ 418188 w 418189"/>
                <a:gd name="connsiteY7-660" fmla="*/ 1420575 h 1420575"/>
                <a:gd name="connsiteX0-661" fmla="*/ 418188 w 418189"/>
                <a:gd name="connsiteY0-662" fmla="*/ 1420575 h 1420575"/>
                <a:gd name="connsiteX1-663" fmla="*/ 209091 w 418189"/>
                <a:gd name="connsiteY1-664" fmla="*/ 1376205 h 1420575"/>
                <a:gd name="connsiteX2-665" fmla="*/ 209092 w 418189"/>
                <a:gd name="connsiteY2-666" fmla="*/ 799907 h 1420575"/>
                <a:gd name="connsiteX3-667" fmla="*/ 1 w 418189"/>
                <a:gd name="connsiteY3-668" fmla="*/ 710287 h 1420575"/>
                <a:gd name="connsiteX4-669" fmla="*/ 211476 w 418189"/>
                <a:gd name="connsiteY4-670" fmla="*/ 611145 h 1420575"/>
                <a:gd name="connsiteX5-671" fmla="*/ 209095 w 418189"/>
                <a:gd name="connsiteY5-672" fmla="*/ 34848 h 1420575"/>
                <a:gd name="connsiteX6-673" fmla="*/ 418189 w 418189"/>
                <a:gd name="connsiteY6-674" fmla="*/ 0 h 1420575"/>
                <a:gd name="connsiteX0-675" fmla="*/ 418188 w 418189"/>
                <a:gd name="connsiteY0-676" fmla="*/ 1420575 h 1420575"/>
                <a:gd name="connsiteX1-677" fmla="*/ 209094 w 418189"/>
                <a:gd name="connsiteY1-678" fmla="*/ 1385727 h 1420575"/>
                <a:gd name="connsiteX2-679" fmla="*/ 209095 w 418189"/>
                <a:gd name="connsiteY2-680" fmla="*/ 745135 h 1420575"/>
                <a:gd name="connsiteX3-681" fmla="*/ 1 w 418189"/>
                <a:gd name="connsiteY3-682" fmla="*/ 710287 h 1420575"/>
                <a:gd name="connsiteX4-683" fmla="*/ 209095 w 418189"/>
                <a:gd name="connsiteY4-684" fmla="*/ 675439 h 1420575"/>
                <a:gd name="connsiteX5-685" fmla="*/ 209095 w 418189"/>
                <a:gd name="connsiteY5-686" fmla="*/ 34848 h 1420575"/>
                <a:gd name="connsiteX6-687" fmla="*/ 418189 w 418189"/>
                <a:gd name="connsiteY6-688" fmla="*/ 0 h 1420575"/>
                <a:gd name="connsiteX7-689" fmla="*/ 418188 w 418189"/>
                <a:gd name="connsiteY7-690" fmla="*/ 1420575 h 1420575"/>
                <a:gd name="connsiteX0-691" fmla="*/ 418188 w 418189"/>
                <a:gd name="connsiteY0-692" fmla="*/ 1420575 h 1420575"/>
                <a:gd name="connsiteX1-693" fmla="*/ 209091 w 418189"/>
                <a:gd name="connsiteY1-694" fmla="*/ 1376205 h 1420575"/>
                <a:gd name="connsiteX2-695" fmla="*/ 209092 w 418189"/>
                <a:gd name="connsiteY2-696" fmla="*/ 799907 h 1420575"/>
                <a:gd name="connsiteX3-697" fmla="*/ 1 w 418189"/>
                <a:gd name="connsiteY3-698" fmla="*/ 710287 h 1420575"/>
                <a:gd name="connsiteX4-699" fmla="*/ 211476 w 418189"/>
                <a:gd name="connsiteY4-700" fmla="*/ 611145 h 1420575"/>
                <a:gd name="connsiteX5-701" fmla="*/ 209095 w 418189"/>
                <a:gd name="connsiteY5-702" fmla="*/ 34848 h 1420575"/>
                <a:gd name="connsiteX6-703" fmla="*/ 418189 w 418189"/>
                <a:gd name="connsiteY6-704" fmla="*/ 0 h 1420575"/>
                <a:gd name="connsiteX0-705" fmla="*/ 418188 w 418189"/>
                <a:gd name="connsiteY0-706" fmla="*/ 1420575 h 1420575"/>
                <a:gd name="connsiteX1-707" fmla="*/ 209094 w 418189"/>
                <a:gd name="connsiteY1-708" fmla="*/ 1385727 h 1420575"/>
                <a:gd name="connsiteX2-709" fmla="*/ 209095 w 418189"/>
                <a:gd name="connsiteY2-710" fmla="*/ 745135 h 1420575"/>
                <a:gd name="connsiteX3-711" fmla="*/ 1 w 418189"/>
                <a:gd name="connsiteY3-712" fmla="*/ 710287 h 1420575"/>
                <a:gd name="connsiteX4-713" fmla="*/ 209095 w 418189"/>
                <a:gd name="connsiteY4-714" fmla="*/ 675439 h 1420575"/>
                <a:gd name="connsiteX5-715" fmla="*/ 209095 w 418189"/>
                <a:gd name="connsiteY5-716" fmla="*/ 34848 h 1420575"/>
                <a:gd name="connsiteX6-717" fmla="*/ 418189 w 418189"/>
                <a:gd name="connsiteY6-718" fmla="*/ 0 h 1420575"/>
                <a:gd name="connsiteX7-719" fmla="*/ 418188 w 418189"/>
                <a:gd name="connsiteY7-720" fmla="*/ 1420575 h 1420575"/>
                <a:gd name="connsiteX0-721" fmla="*/ 418188 w 418189"/>
                <a:gd name="connsiteY0-722" fmla="*/ 1420575 h 1420575"/>
                <a:gd name="connsiteX1-723" fmla="*/ 209091 w 418189"/>
                <a:gd name="connsiteY1-724" fmla="*/ 1376205 h 1420575"/>
                <a:gd name="connsiteX2-725" fmla="*/ 209092 w 418189"/>
                <a:gd name="connsiteY2-726" fmla="*/ 799907 h 1420575"/>
                <a:gd name="connsiteX3-727" fmla="*/ 1 w 418189"/>
                <a:gd name="connsiteY3-728" fmla="*/ 710287 h 1420575"/>
                <a:gd name="connsiteX4-729" fmla="*/ 211476 w 418189"/>
                <a:gd name="connsiteY4-730" fmla="*/ 611145 h 1420575"/>
                <a:gd name="connsiteX5-731" fmla="*/ 209095 w 418189"/>
                <a:gd name="connsiteY5-732" fmla="*/ 34848 h 1420575"/>
                <a:gd name="connsiteX6-733" fmla="*/ 418189 w 418189"/>
                <a:gd name="connsiteY6-734" fmla="*/ 0 h 1420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418189" h="1420575" stroke="0" extrusionOk="0">
                  <a:moveTo>
                    <a:pt x="418188" y="1420575"/>
                  </a:moveTo>
                  <a:cubicBezTo>
                    <a:pt x="302709" y="1420575"/>
                    <a:pt x="209094" y="1404973"/>
                    <a:pt x="209094" y="1385727"/>
                  </a:cubicBezTo>
                  <a:cubicBezTo>
                    <a:pt x="209094" y="1172196"/>
                    <a:pt x="209095" y="958666"/>
                    <a:pt x="209095" y="745135"/>
                  </a:cubicBezTo>
                  <a:cubicBezTo>
                    <a:pt x="209095" y="725889"/>
                    <a:pt x="115480" y="710287"/>
                    <a:pt x="1" y="710287"/>
                  </a:cubicBezTo>
                  <a:cubicBezTo>
                    <a:pt x="115480" y="710287"/>
                    <a:pt x="209095" y="694685"/>
                    <a:pt x="209095" y="675439"/>
                  </a:cubicBezTo>
                  <a:lnTo>
                    <a:pt x="209095" y="34848"/>
                  </a:lnTo>
                  <a:cubicBezTo>
                    <a:pt x="209095" y="15602"/>
                    <a:pt x="302710" y="0"/>
                    <a:pt x="418189" y="0"/>
                  </a:cubicBezTo>
                  <a:cubicBezTo>
                    <a:pt x="418189" y="473525"/>
                    <a:pt x="418188" y="947050"/>
                    <a:pt x="418188" y="1420575"/>
                  </a:cubicBezTo>
                  <a:close/>
                </a:path>
                <a:path w="418189" h="1420575" fill="none">
                  <a:moveTo>
                    <a:pt x="418188" y="1420575"/>
                  </a:moveTo>
                  <a:cubicBezTo>
                    <a:pt x="302709" y="1420575"/>
                    <a:pt x="211954" y="1389573"/>
                    <a:pt x="209091" y="1376205"/>
                  </a:cubicBezTo>
                  <a:cubicBezTo>
                    <a:pt x="203838" y="1108052"/>
                    <a:pt x="208224" y="870408"/>
                    <a:pt x="209092" y="799907"/>
                  </a:cubicBezTo>
                  <a:cubicBezTo>
                    <a:pt x="209960" y="729406"/>
                    <a:pt x="-396" y="741747"/>
                    <a:pt x="1" y="710287"/>
                  </a:cubicBezTo>
                  <a:cubicBezTo>
                    <a:pt x="398" y="678827"/>
                    <a:pt x="211476" y="672276"/>
                    <a:pt x="211476" y="611145"/>
                  </a:cubicBezTo>
                  <a:cubicBezTo>
                    <a:pt x="211476" y="550014"/>
                    <a:pt x="209095" y="248378"/>
                    <a:pt x="209095" y="34848"/>
                  </a:cubicBezTo>
                  <a:cubicBezTo>
                    <a:pt x="209095" y="15602"/>
                    <a:pt x="302710" y="0"/>
                    <a:pt x="418189" y="0"/>
                  </a:cubicBezTo>
                </a:path>
              </a:pathLst>
            </a:custGeom>
            <a:noFill/>
            <a:ln w="19050" cap="flat" cmpd="sng" algn="ctr">
              <a:solidFill>
                <a:srgbClr val="304F8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" name="文本框 201"/>
            <p:cNvSpPr txBox="1"/>
            <p:nvPr/>
          </p:nvSpPr>
          <p:spPr>
            <a:xfrm flipH="1">
              <a:off x="7027967" y="5239591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高品质正电子加速</a:t>
              </a:r>
            </a:p>
          </p:txBody>
        </p:sp>
      </p:grpSp>
      <p:sp>
        <p:nvSpPr>
          <p:cNvPr id="190" name="文本框 189"/>
          <p:cNvSpPr txBox="1"/>
          <p:nvPr/>
        </p:nvSpPr>
        <p:spPr>
          <a:xfrm>
            <a:off x="636489" y="1002131"/>
            <a:ext cx="8574639" cy="580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紧凑型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100 keV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超硬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X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射线光源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公里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公里</a:t>
            </a:r>
          </a:p>
        </p:txBody>
      </p:sp>
      <p:sp>
        <p:nvSpPr>
          <p:cNvPr id="191" name="文本框 190"/>
          <p:cNvSpPr txBox="1"/>
          <p:nvPr/>
        </p:nvSpPr>
        <p:spPr>
          <a:xfrm>
            <a:off x="636490" y="3597676"/>
            <a:ext cx="7462427" cy="580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紧凑型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0.5 TeV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直线正负电子对撞机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公里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Wingdings" panose="05000000000000000000" pitchFamily="2" charset="2"/>
              </a:rPr>
              <a:t> 2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Wingdings" panose="05000000000000000000" pitchFamily="2" charset="2"/>
              </a:rPr>
              <a:t>公里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94" name="标题 1"/>
          <p:cNvSpPr>
            <a:spLocks noGrp="1"/>
          </p:cNvSpPr>
          <p:nvPr>
            <p:ph type="title"/>
          </p:nvPr>
        </p:nvSpPr>
        <p:spPr>
          <a:xfrm>
            <a:off x="680400" y="212163"/>
            <a:ext cx="10817056" cy="644004"/>
          </a:xfrm>
        </p:spPr>
        <p:txBody>
          <a:bodyPr/>
          <a:lstStyle/>
          <a:p>
            <a:r>
              <a:rPr lang="zh-CN" altLang="en-US" dirty="0"/>
              <a:t>等离子体有望将高能加速器规模缩小一个量级以上</a:t>
            </a:r>
            <a:endParaRPr lang="zh-CN" altLang="en-US" dirty="0">
              <a:solidFill>
                <a:srgbClr val="FFC000"/>
              </a:solidFill>
            </a:endParaRPr>
          </a:p>
        </p:txBody>
      </p:sp>
      <p:sp>
        <p:nvSpPr>
          <p:cNvPr id="192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11643659" y="6492875"/>
            <a:ext cx="5483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293A8B-7656-41F7-B47F-4F4E036E5275}" type="slidenum">
              <a:rPr kumimoji="0" lang="en-US" altLang="zh-CN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59</a:t>
            </a:fld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粒子物理未来发展方向：</a:t>
            </a:r>
            <a:r>
              <a:rPr lang="zh-CN" altLang="en-US" dirty="0">
                <a:solidFill>
                  <a:schemeClr val="bg2"/>
                </a:solidFill>
              </a:rPr>
              <a:t>基本粒子还能再分吗 ？</a:t>
            </a:r>
            <a:br>
              <a:rPr lang="zh-CN" altLang="en-US" dirty="0">
                <a:solidFill>
                  <a:schemeClr val="bg2"/>
                </a:solidFill>
              </a:rPr>
            </a:br>
            <a:endParaRPr lang="zh-CN" altLang="en-US" dirty="0">
              <a:solidFill>
                <a:schemeClr val="bg2"/>
              </a:solidFill>
            </a:endParaRPr>
          </a:p>
        </p:txBody>
      </p:sp>
      <p:sp>
        <p:nvSpPr>
          <p:cNvPr id="3" name="标题 1"/>
          <p:cNvSpPr txBox="1"/>
          <p:nvPr/>
        </p:nvSpPr>
        <p:spPr>
          <a:xfrm>
            <a:off x="593130" y="2172614"/>
            <a:ext cx="5775869" cy="647700"/>
          </a:xfrm>
          <a:prstGeom prst="rect">
            <a:avLst/>
          </a:prstGeom>
        </p:spPr>
        <p:txBody>
          <a:bodyPr vert="horz" wrap="square" lIns="91416" tIns="45708" rIns="91416" bIns="45708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200" b="1" kern="1200" dirty="0">
                <a:gradFill>
                  <a:gsLst>
                    <a:gs pos="0">
                      <a:srgbClr val="D5A356"/>
                    </a:gs>
                    <a:gs pos="29000">
                      <a:srgbClr val="EFCF78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marL="0" marR="0" lvl="0" indent="0" algn="ctr" defTabSz="9131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30013" y="4094432"/>
            <a:ext cx="5820697" cy="1919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13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5B9BD5"/>
              </a:buClr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这里的味对称让我们有极为自然的联想：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DFAE5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313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5B9BD5"/>
              </a:buClr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这些费米子存在更深层次的结构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DFAE5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313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5B9BD5"/>
              </a:buClr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313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5B9BD5"/>
              </a:buClr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但复合模型等尝试均不太成功</a:t>
            </a: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612" y="1625132"/>
            <a:ext cx="6986111" cy="1817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R&amp;D: </a:t>
            </a:r>
            <a:r>
              <a:rPr lang="en-US" altLang="zh-CN" sz="3200" kern="0" dirty="0">
                <a:ea typeface="楷体_GB2312"/>
              </a:rPr>
              <a:t>Plasma Injector</a:t>
            </a:r>
            <a:endParaRPr lang="zh-CN" altLang="en-US" sz="28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5E9139-A00B-4B2A-98A6-095DC08F134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60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6712" y="3905012"/>
            <a:ext cx="10915688" cy="1815773"/>
          </a:xfrm>
          <a:prstGeom prst="rect">
            <a:avLst/>
          </a:prstGeom>
        </p:spPr>
        <p:txBody>
          <a:bodyPr wrap="square" lIns="91332" tIns="45666" rIns="91332" bIns="45666">
            <a:spAutoFit/>
          </a:bodyPr>
          <a:lstStyle/>
          <a:p>
            <a:pPr marL="360045" lvl="1" indent="-288290" defTabSz="913130"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New idea: plasma accelerator in combination </a:t>
            </a:r>
            <a:r>
              <a:rPr lang="en-US" altLang="zh-CN" sz="24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with traditional accelerators </a:t>
            </a:r>
          </a:p>
          <a:p>
            <a:pPr marL="817245" lvl="2" indent="-288290" defTabSz="913130"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cost saving to double/triple the energy</a:t>
            </a:r>
          </a:p>
          <a:p>
            <a:pPr marL="817245" lvl="2" indent="-288290" defTabSz="913130"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Beam quality improved by </a:t>
            </a:r>
            <a:r>
              <a:rPr lang="en-US" altLang="zh-CN" sz="2000" dirty="0">
                <a:solidFill>
                  <a:prstClr val="black"/>
                </a:solidFill>
              </a:rPr>
              <a:t>traditional accelerators before and after the plasma accelerator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360045" marR="0" lvl="1" indent="-28829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Conceptual design based on  simulation shows that the scheme is feasible</a:t>
            </a:r>
          </a:p>
          <a:p>
            <a:pPr marL="360045" marR="0" lvl="1" indent="-28829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Experimental proof and prototyping is required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74" y="1067313"/>
            <a:ext cx="10191964" cy="220685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207391" y="1989755"/>
            <a:ext cx="11858918" cy="4853721"/>
            <a:chOff x="2157093" y="4213358"/>
            <a:chExt cx="8206107" cy="2630119"/>
          </a:xfrm>
        </p:grpSpPr>
        <p:sp>
          <p:nvSpPr>
            <p:cNvPr id="2" name="灯片编号占位符 2"/>
            <p:cNvSpPr txBox="1"/>
            <p:nvPr/>
          </p:nvSpPr>
          <p:spPr>
            <a:xfrm>
              <a:off x="8229600" y="6478352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313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3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30" algn="l" defTabSz="91313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5" algn="l" defTabSz="91313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895" algn="l" defTabSz="91313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460" algn="l" defTabSz="91313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025" algn="l" defTabSz="91313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6590" algn="l" defTabSz="91313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3155" algn="l" defTabSz="91313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fld id="{0A5276BE-B8C4-4399-BEE9-C19C59FEDAF5}" type="slidenum"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tint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61</a:t>
              </a:fld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3411"/>
            <a:stretch>
              <a:fillRect/>
            </a:stretch>
          </p:blipFill>
          <p:spPr>
            <a:xfrm>
              <a:off x="2285110" y="4309755"/>
              <a:ext cx="7854629" cy="253372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 rot="17400000">
              <a:off x="9409151" y="4984317"/>
              <a:ext cx="9360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Diagnostics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488302" y="5937545"/>
              <a:ext cx="73939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9201012" y="4515033"/>
              <a:ext cx="93769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PWFA lab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12497" y="4213358"/>
              <a:ext cx="1328166" cy="1334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~ 661 MeV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819400" y="4545810"/>
              <a:ext cx="125882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e+ target, ~240 MeV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157093" y="6429133"/>
              <a:ext cx="3714462" cy="276229"/>
            </a:xfrm>
            <a:prstGeom prst="rect">
              <a:avLst/>
            </a:prstGeom>
            <a:solidFill>
              <a:srgbClr val="1B2946"/>
            </a:solidFill>
            <a:ln w="25400" cap="flat" cmpd="sng" algn="ctr">
              <a:solidFill>
                <a:srgbClr val="1B2946">
                  <a:shade val="50000"/>
                </a:srgbClr>
              </a:solidFill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rPr>
                <a:t>2.5 GeV e-/e+</a:t>
              </a:r>
              <a:r>
                <a:rPr kumimoji="0" lang="zh-CN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rPr>
                <a:t> </a:t>
              </a:r>
              <a:r>
                <a:rPr kumimoji="0" lang="en-US" altLang="zh-CN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rPr>
                <a:t>beamline</a:t>
              </a:r>
              <a:r>
                <a:rPr kumimoji="0" lang="zh-CN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rPr>
                <a:t> </a:t>
              </a:r>
              <a:r>
                <a:rPr kumimoji="0" lang="en-US" altLang="zh-CN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rPr>
                <a:t>+</a:t>
              </a:r>
              <a:r>
                <a:rPr kumimoji="0" lang="zh-CN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rPr>
                <a:t> </a:t>
              </a:r>
              <a:r>
                <a:rPr kumimoji="0" lang="en-US" altLang="zh-CN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rPr>
                <a:t>PW-level high performance laser system</a:t>
              </a:r>
              <a:endPara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0171" y="5530193"/>
              <a:ext cx="4359536" cy="128250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5400000">
              <a:off x="9502463" y="5975450"/>
              <a:ext cx="1262290" cy="412203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1010312" y="183846"/>
            <a:ext cx="9870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Test Facility Based on </a:t>
            </a:r>
            <a:r>
              <a:rPr lang="en-US" altLang="zh-CN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BEPCII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52145" y="1056005"/>
            <a:ext cx="1048575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kern="0" dirty="0">
                <a:solidFill>
                  <a:srgbClr val="1D41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2000" b="1" kern="0" dirty="0">
                <a:solidFill>
                  <a:srgbClr val="1D41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kern="0" dirty="0">
                <a:solidFill>
                  <a:srgbClr val="1D41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zh-CN" altLang="en-US" sz="2000" b="1" kern="0" dirty="0">
                <a:solidFill>
                  <a:srgbClr val="1D41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kern="0" dirty="0">
                <a:solidFill>
                  <a:srgbClr val="1D41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 and cascade acceleration</a:t>
            </a:r>
          </a:p>
          <a:p>
            <a:r>
              <a:rPr lang="en-US" altLang="zh-CN" sz="2000" b="1" dirty="0">
                <a:solidFill>
                  <a:srgbClr val="1D41D5"/>
                </a:solidFill>
              </a:rPr>
              <a:t>Development of technologies: high charge electron gun, high power lasers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</a:rPr>
              <a:t>Final Remarks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0600" y="1268730"/>
            <a:ext cx="10284460" cy="5040630"/>
          </a:xfrm>
        </p:spPr>
        <p:txBody>
          <a:bodyPr/>
          <a:lstStyle/>
          <a:p>
            <a:r>
              <a:rPr lang="en-US" altLang="zh-CN" sz="2400" dirty="0"/>
              <a:t>In 60’s, particle physics was facing a turning point: a huge number of questions and no one knows if there are answers </a:t>
            </a:r>
            <a:r>
              <a:rPr lang="en-US" altLang="zh-CN" sz="2400" dirty="0">
                <a:sym typeface="Wingdings" panose="05000000000000000000" pitchFamily="2" charset="2"/>
              </a:rPr>
              <a:t></a:t>
            </a:r>
            <a:r>
              <a:rPr lang="en-US" altLang="zh-CN" sz="2400" dirty="0"/>
              <a:t>Pessimists lost the confidence and left the field</a:t>
            </a:r>
            <a:r>
              <a:rPr lang="zh-CN" altLang="en-US" sz="2400" dirty="0"/>
              <a:t>：</a:t>
            </a:r>
            <a:r>
              <a:rPr lang="en-US" altLang="zh-CN" sz="2400" dirty="0"/>
              <a:t>they missed the great opportunities</a:t>
            </a:r>
          </a:p>
          <a:p>
            <a:r>
              <a:rPr lang="en-US" altLang="zh-CN" sz="2400" dirty="0"/>
              <a:t>from late 60’s, Unbelievable success of GIM-mechanism, Quark Model, CKM, Electroweak theory, QCD, and their collection, the Standard Model</a:t>
            </a:r>
            <a:endParaRPr lang="en-US" altLang="zh-CN" sz="2400" dirty="0">
              <a:sym typeface="Wingdings" panose="05000000000000000000" pitchFamily="2" charset="2"/>
            </a:endParaRPr>
          </a:p>
          <a:p>
            <a:r>
              <a:rPr lang="en-US" altLang="zh-CN" sz="2400" dirty="0">
                <a:sym typeface="Wingdings" panose="05000000000000000000" pitchFamily="2" charset="2"/>
              </a:rPr>
              <a:t>Today we are facing a similar </a:t>
            </a:r>
            <a:r>
              <a:rPr lang="en-US" altLang="zh-CN" sz="2400" dirty="0"/>
              <a:t>turning point: </a:t>
            </a:r>
          </a:p>
          <a:p>
            <a:pPr lvl="1"/>
            <a:r>
              <a:rPr lang="en-US" altLang="zh-CN" sz="2400" dirty="0"/>
              <a:t>a theory beyond the Standard Model ?</a:t>
            </a:r>
          </a:p>
          <a:p>
            <a:pPr lvl="1"/>
            <a:r>
              <a:rPr lang="en-US" altLang="zh-CN" sz="2400" dirty="0"/>
              <a:t>experimental approach ?</a:t>
            </a:r>
          </a:p>
          <a:p>
            <a:r>
              <a:rPr lang="en-US" altLang="zh-CN" sz="2400" dirty="0"/>
              <a:t>Let’s follow the</a:t>
            </a:r>
            <a:r>
              <a:rPr lang="zh-CN" altLang="en-US" sz="2400" dirty="0"/>
              <a:t> </a:t>
            </a:r>
            <a:r>
              <a:rPr lang="en-US" altLang="zh-CN" sz="2400" dirty="0"/>
              <a:t>past heroes, and find a way out</a:t>
            </a:r>
          </a:p>
          <a:p>
            <a:endParaRPr lang="en-US" altLang="zh-CN" sz="2800" dirty="0"/>
          </a:p>
          <a:p>
            <a:endParaRPr lang="en-US" altLang="zh-CN" sz="2800" dirty="0"/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粒子物理未来发展方向：</a:t>
            </a:r>
            <a:r>
              <a:rPr lang="zh-CN" altLang="en-US" dirty="0">
                <a:solidFill>
                  <a:schemeClr val="bg2"/>
                </a:solidFill>
              </a:rPr>
              <a:t>大统一 ？</a:t>
            </a:r>
            <a:br>
              <a:rPr lang="zh-CN" altLang="en-US" dirty="0">
                <a:solidFill>
                  <a:schemeClr val="bg2"/>
                </a:solidFill>
              </a:rPr>
            </a:br>
            <a:endParaRPr lang="zh-CN" altLang="en-US" dirty="0">
              <a:solidFill>
                <a:schemeClr val="bg2"/>
              </a:solidFill>
            </a:endParaRPr>
          </a:p>
        </p:txBody>
      </p:sp>
      <p:sp>
        <p:nvSpPr>
          <p:cNvPr id="4" name="内容占位符 2"/>
          <p:cNvSpPr txBox="1"/>
          <p:nvPr/>
        </p:nvSpPr>
        <p:spPr>
          <a:xfrm>
            <a:off x="690036" y="1540476"/>
            <a:ext cx="10852151" cy="3805881"/>
          </a:xfrm>
          <a:prstGeom prst="rect">
            <a:avLst/>
          </a:prstGeom>
        </p:spPr>
        <p:txBody>
          <a:bodyPr vert="horz" wrap="square" lIns="91416" tIns="45708" rIns="91416" bIns="45708" numCol="1" rtlCol="0" anchor="t" anchorCtr="0" compatLnSpc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在电弱统一的基础上，还能有电弱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强作用的大统一吗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？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DFAE5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SU(5)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，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超对称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(supersymmetry)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，超维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(Extra-dimension)……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DFAE59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已有实验证据表明需要这样的大统一理论，标准模型是不完备的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DFAE59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需要新的实验证据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Wingdings" panose="05000000000000000000" pitchFamily="2" charset="2"/>
              </a:rPr>
              <a:t>新的大加速器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 再大统一：电弱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+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强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+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引力 作用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DFAE59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超弦理论（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string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superstring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）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DFAE59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AE59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目前无法通过实验证明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DFAE5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025" y="3754836"/>
            <a:ext cx="4422775" cy="23247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粒子物理未来发展方向：</a:t>
            </a:r>
            <a:r>
              <a:rPr lang="zh-CN" alt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宇宙学对粒子物理的挑战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85480" y="1458686"/>
            <a:ext cx="9868320" cy="1225247"/>
          </a:xfrm>
        </p:spPr>
        <p:txBody>
          <a:bodyPr/>
          <a:lstStyle/>
          <a:p>
            <a:r>
              <a:rPr lang="zh-CN" altLang="en-US" sz="2800" dirty="0"/>
              <a:t>粒子物理标准模型里没有暗物质粒子的位置</a:t>
            </a:r>
          </a:p>
          <a:p>
            <a:r>
              <a:rPr lang="zh-CN" altLang="en-US" sz="2800" dirty="0"/>
              <a:t>粒子物理标准模型无法解释为什么宇宙中反物质会消失</a:t>
            </a:r>
            <a:endParaRPr lang="en-US" altLang="zh-CN" sz="2800" dirty="0"/>
          </a:p>
        </p:txBody>
      </p:sp>
      <p:sp>
        <p:nvSpPr>
          <p:cNvPr id="5" name="矩形 4"/>
          <p:cNvSpPr/>
          <p:nvPr/>
        </p:nvSpPr>
        <p:spPr>
          <a:xfrm>
            <a:off x="2209800" y="3547533"/>
            <a:ext cx="3429000" cy="3026410"/>
          </a:xfrm>
          <a:prstGeom prst="rect">
            <a:avLst/>
          </a:prstGeom>
          <a:noFill/>
          <a:ln>
            <a:solidFill>
              <a:srgbClr val="C55A1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  <a:sym typeface="字魂36号-正文宋楷" panose="020000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09800" y="2900413"/>
            <a:ext cx="3429000" cy="5795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研究新的理论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  <a:sym typeface="字魂36号-正文宋楷" panose="020000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14534" y="3547533"/>
            <a:ext cx="3429000" cy="3026410"/>
          </a:xfrm>
          <a:prstGeom prst="rect">
            <a:avLst/>
          </a:prstGeom>
          <a:noFill/>
          <a:ln>
            <a:solidFill>
              <a:srgbClr val="2F559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  <a:sym typeface="字魂36号-正文宋楷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214533" y="2905294"/>
            <a:ext cx="3429000" cy="5795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寻找新的实验现象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字魂36号-正文宋楷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20949" y="3621318"/>
            <a:ext cx="292426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、新的引力理论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Wingdings" panose="05000000000000000000" pitchFamily="2" charset="2"/>
              </a:rPr>
              <a:t>完善牛顿定律或广义相对论的适用范围，以在新理论中避免暗物质、暗能量的引入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20950" y="5175857"/>
            <a:ext cx="280670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、新的粒子物理理论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包容暗物质暗能量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引入更大的物质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-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反物质不对称性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540500" y="3762287"/>
            <a:ext cx="28067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、在空间与地下寻找暗物质粒子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、在空间中寻找反物质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3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、寻找新的反物质与物质之间衰变行为的不同：基于加速器或中微子的实验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2" name="文本框 1"/>
          <p:cNvSpPr txBox="1"/>
          <p:nvPr>
            <p:custDataLst>
              <p:tags r:id="rId3"/>
            </p:custDataLst>
          </p:nvPr>
        </p:nvSpPr>
        <p:spPr>
          <a:xfrm>
            <a:off x="457155" y="20066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1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粒子物理标准模型的“问题”</a:t>
            </a:r>
          </a:p>
        </p:txBody>
      </p:sp>
      <p:sp>
        <p:nvSpPr>
          <p:cNvPr id="23" name="Title 6"/>
          <p:cNvSpPr txBox="1"/>
          <p:nvPr>
            <p:custDataLst>
              <p:tags r:id="rId4"/>
            </p:custDataLst>
          </p:nvPr>
        </p:nvSpPr>
        <p:spPr>
          <a:xfrm>
            <a:off x="263352" y="1010923"/>
            <a:ext cx="6322057" cy="472233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30200" marR="0" lvl="0" indent="-330200" algn="l" defTabSz="913765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Wingdings" panose="05000000000000000000" charset="0"/>
              <a:buChar char="l"/>
              <a:tabLst/>
              <a:defRPr/>
            </a:pPr>
            <a:r>
              <a:rPr kumimoji="0" lang="zh-CN" altLang="en-US" sz="2400" b="1" i="0" u="none" strike="noStrike" kern="1200" cap="none" spc="200" normalizeH="0" baseline="0" noProof="0" dirty="0">
                <a:ln w="3175">
                  <a:noFill/>
                  <a:prstDash val="dash"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实验</a:t>
            </a:r>
            <a:endParaRPr kumimoji="0" lang="en-US" altLang="zh-CN" sz="2400" b="1" i="0" u="none" strike="noStrike" kern="1200" cap="none" spc="200" normalizeH="0" baseline="0" noProof="0" dirty="0">
              <a:ln w="3175">
                <a:noFill/>
                <a:prstDash val="dash"/>
              </a:ln>
              <a:solidFill>
                <a:srgbClr val="FFC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中微子质量不为零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粒子质量等许多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3-4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微软雅黑" panose="020B0503020204020204" pitchFamily="34" charset="-122"/>
                <a:cs typeface="+mn-cs"/>
              </a:rPr>
              <a:t>s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的偏差</a:t>
            </a:r>
            <a:endParaRPr kumimoji="0" lang="zh-CN" altLang="en-US" sz="2000" b="1" i="0" u="none" strike="noStrike" kern="1200" cap="none" spc="200" normalizeH="0" baseline="0" noProof="0" dirty="0">
              <a:ln w="3175">
                <a:noFill/>
                <a:prstDash val="dash"/>
              </a:ln>
              <a:solidFill>
                <a:srgbClr val="FFC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30200" marR="0" lvl="0" indent="-330200" algn="l" defTabSz="913765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Wingdings" panose="05000000000000000000" charset="0"/>
              <a:buChar char="l"/>
              <a:tabLst/>
              <a:defRPr/>
            </a:pPr>
            <a:r>
              <a:rPr kumimoji="0" lang="zh-CN" altLang="en-US" sz="2400" b="1" i="0" u="none" strike="noStrike" kern="1200" cap="none" spc="200" normalizeH="0" baseline="0" noProof="0" dirty="0">
                <a:ln w="3175">
                  <a:noFill/>
                  <a:prstDash val="dash"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理论：</a:t>
            </a:r>
          </a:p>
          <a:p>
            <a:pPr marL="1092200" marR="0" lvl="2" indent="-30480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○"/>
              <a:tabLst/>
              <a:defRPr/>
            </a:pPr>
            <a:r>
              <a:rPr kumimoji="0" lang="zh-CN" altLang="en-US" sz="2000" b="0" i="0" u="none" strike="noStrike" kern="1200" cap="none" spc="180" normalizeH="0" baseline="0" noProof="0" dirty="0">
                <a:ln w="3175">
                  <a:noFill/>
                  <a:prstDash val="dash"/>
                </a:ln>
                <a:solidFill>
                  <a:srgbClr val="C4F5F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真空不稳定 ？</a:t>
            </a:r>
            <a:endParaRPr kumimoji="0" lang="en-US" altLang="zh-CN" sz="2000" b="0" i="0" u="none" strike="noStrike" kern="1200" cap="none" spc="180" normalizeH="0" baseline="0" noProof="0" dirty="0">
              <a:ln w="3175">
                <a:noFill/>
                <a:prstDash val="dash"/>
              </a:ln>
              <a:solidFill>
                <a:srgbClr val="C4F5F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092200" marR="0" lvl="2" indent="-30480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○"/>
              <a:tabLst/>
              <a:defRPr/>
            </a:pPr>
            <a:r>
              <a:rPr kumimoji="0" lang="zh-CN" altLang="en-US" sz="2000" b="0" i="0" u="none" strike="noStrike" kern="1200" cap="none" spc="180" normalizeH="0" baseline="0" noProof="0" dirty="0">
                <a:ln w="3175">
                  <a:noFill/>
                  <a:prstDash val="dash"/>
                </a:ln>
                <a:solidFill>
                  <a:srgbClr val="C4F5F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味对称的来源 ？</a:t>
            </a:r>
            <a:endParaRPr kumimoji="0" lang="en-US" altLang="zh-CN" sz="2000" b="0" i="0" u="none" strike="noStrike" kern="1200" cap="none" spc="180" normalizeH="0" baseline="0" noProof="0" dirty="0">
              <a:ln w="3175">
                <a:noFill/>
                <a:prstDash val="dash"/>
              </a:ln>
              <a:solidFill>
                <a:srgbClr val="C4F5F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092200" marR="0" lvl="2" indent="-30480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○"/>
              <a:tabLst/>
              <a:defRPr/>
            </a:pPr>
            <a:r>
              <a:rPr kumimoji="0" lang="zh-CN" altLang="en-US" sz="2000" b="0" i="0" u="none" strike="noStrike" kern="1200" cap="none" spc="180" normalizeH="0" baseline="0" noProof="0" dirty="0">
                <a:ln w="3175">
                  <a:noFill/>
                  <a:prstDash val="dash"/>
                </a:ln>
                <a:solidFill>
                  <a:srgbClr val="C4F5F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希格斯粒子质量来源及其精细调节</a:t>
            </a:r>
          </a:p>
          <a:p>
            <a:pPr marL="1092200" marR="0" lvl="2" indent="-30480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○"/>
              <a:tabLst/>
              <a:defRPr/>
            </a:pPr>
            <a:r>
              <a:rPr kumimoji="0" lang="zh-CN" altLang="en-US" sz="2000" b="0" i="0" u="none" strike="noStrike" kern="1200" cap="none" spc="180" normalizeH="0" baseline="0" noProof="0" dirty="0">
                <a:ln w="3175">
                  <a:noFill/>
                  <a:prstDash val="dash"/>
                </a:ln>
                <a:solidFill>
                  <a:srgbClr val="C4F5F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基本粒子质量之间的巨大差距</a:t>
            </a:r>
            <a:endParaRPr kumimoji="0" lang="en-US" altLang="zh-CN" sz="2000" b="0" i="0" u="none" strike="noStrike" kern="1200" cap="none" spc="180" normalizeH="0" baseline="0" noProof="0" dirty="0">
              <a:ln w="3175">
                <a:noFill/>
                <a:prstDash val="dash"/>
              </a:ln>
              <a:solidFill>
                <a:srgbClr val="C4F5F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092200" marR="0" lvl="2" indent="-30480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○"/>
              <a:tabLst/>
              <a:defRPr/>
            </a:pPr>
            <a:r>
              <a:rPr kumimoji="0" lang="zh-CN" altLang="en-US" sz="2000" b="0" i="0" u="none" strike="noStrike" kern="1200" cap="none" spc="180" normalizeH="0" baseline="0" noProof="0" dirty="0">
                <a:ln w="3175">
                  <a:noFill/>
                  <a:prstDash val="dash"/>
                </a:ln>
                <a:solidFill>
                  <a:srgbClr val="C4F5F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标准模型参数的精细调节 ？</a:t>
            </a:r>
            <a:endParaRPr kumimoji="0" lang="en-US" altLang="zh-CN" sz="2000" b="0" i="0" u="none" strike="noStrike" kern="1200" cap="none" spc="180" normalizeH="0" baseline="0" noProof="0" dirty="0">
              <a:ln w="3175">
                <a:noFill/>
                <a:prstDash val="dash"/>
              </a:ln>
              <a:solidFill>
                <a:srgbClr val="C4F5F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092200" marR="0" lvl="2" indent="-30480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○"/>
              <a:tabLst/>
              <a:defRPr/>
            </a:pPr>
            <a:r>
              <a:rPr kumimoji="0" lang="zh-CN" altLang="en-US" sz="2000" b="0" i="0" u="none" strike="noStrike" kern="1200" cap="none" spc="180" normalizeH="0" baseline="0" noProof="0" dirty="0">
                <a:ln w="3175">
                  <a:noFill/>
                  <a:prstDash val="dash"/>
                </a:ln>
                <a:solidFill>
                  <a:srgbClr val="C4F5F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暗物质粒子 ？</a:t>
            </a:r>
            <a:endParaRPr kumimoji="0" lang="en-US" altLang="zh-CN" sz="2000" b="0" i="0" u="none" strike="noStrike" kern="1200" cap="none" spc="180" normalizeH="0" baseline="0" noProof="0" dirty="0">
              <a:ln w="3175">
                <a:noFill/>
                <a:prstDash val="dash"/>
              </a:ln>
              <a:solidFill>
                <a:srgbClr val="C4F5F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charset="-122"/>
            </a:endParaRPr>
          </a:p>
          <a:p>
            <a:pPr marL="1092200" marR="0" lvl="2" indent="-30480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○"/>
              <a:tabLst/>
              <a:defRPr/>
            </a:pPr>
            <a:r>
              <a:rPr kumimoji="0" lang="zh-CN" altLang="en-US" sz="2000" b="0" i="0" u="none" strike="noStrike" kern="1200" cap="none" spc="180" normalizeH="0" baseline="0" noProof="0" dirty="0">
                <a:ln w="3175">
                  <a:noFill/>
                  <a:prstDash val="dash"/>
                </a:ln>
                <a:solidFill>
                  <a:srgbClr val="C4F5F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宇宙中正反物质不对称 ？</a:t>
            </a:r>
            <a:endParaRPr kumimoji="0" lang="zh-CN" altLang="en-US" sz="2000" b="0" i="0" u="none" strike="noStrike" kern="1200" cap="none" spc="180" normalizeH="0" baseline="0" noProof="0" dirty="0">
              <a:ln w="3175">
                <a:noFill/>
                <a:prstDash val="dash"/>
              </a:ln>
              <a:solidFill>
                <a:srgbClr val="C4F5F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92200" marR="0" lvl="2" indent="-304800" algn="l" defTabSz="914400" rtl="0" eaLnBrk="1" fontAlgn="ctr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○"/>
              <a:tabLst/>
              <a:defRPr/>
            </a:pPr>
            <a:endParaRPr kumimoji="0" lang="en-US" altLang="zh-CN" sz="2000" b="0" i="0" u="none" strike="noStrike" kern="1200" cap="none" spc="180" normalizeH="0" baseline="0" noProof="0" dirty="0">
              <a:ln w="3175">
                <a:noFill/>
                <a:prstDash val="dash"/>
              </a:ln>
              <a:solidFill>
                <a:srgbClr val="C4F5F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t="11858" r="64830" b="4497"/>
          <a:stretch>
            <a:fillRect/>
          </a:stretch>
        </p:blipFill>
        <p:spPr bwMode="auto">
          <a:xfrm>
            <a:off x="8184232" y="1010922"/>
            <a:ext cx="3263464" cy="275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2B95BD3D-89F5-4F9D-95AE-A737CD84C9C6}"/>
              </a:ext>
            </a:extLst>
          </p:cNvPr>
          <p:cNvSpPr/>
          <p:nvPr/>
        </p:nvSpPr>
        <p:spPr>
          <a:xfrm>
            <a:off x="1631504" y="5763045"/>
            <a:ext cx="73832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zh-CN" altLang="en-US" sz="2400" b="1" i="0" u="none" strike="noStrike" kern="1200" cap="none" spc="16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标准模型只是一个能标达</a:t>
            </a:r>
            <a:r>
              <a:rPr kumimoji="0" lang="en-US" altLang="zh-CN" sz="2400" b="1" i="0" u="none" strike="noStrike" kern="1200" cap="none" spc="16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0.1-1.0 </a:t>
            </a:r>
            <a:r>
              <a:rPr kumimoji="0" lang="en-US" altLang="zh-CN" sz="2400" b="1" i="0" u="none" strike="noStrike" kern="1200" cap="none" spc="16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TeV</a:t>
            </a:r>
            <a:r>
              <a:rPr kumimoji="0" lang="zh-CN" altLang="en-US" sz="2400" b="1" i="0" u="none" strike="noStrike" kern="1200" cap="none" spc="16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的有效理论</a:t>
            </a:r>
            <a:endParaRPr kumimoji="0" lang="en-US" altLang="zh-CN" sz="2400" b="1" i="0" u="none" strike="noStrike" kern="1200" cap="none" spc="16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zh-CN" altLang="en-US" sz="2400" b="1" i="0" u="none" strike="noStrike" kern="1200" cap="none" spc="16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质量是中心问题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6AA1037-6487-4733-8125-1BBA771A1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4169" y="4221088"/>
            <a:ext cx="4429454" cy="11728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26181b5d-9c9c-4bf0-9d5d-8e96600dca7d"/>
  <p:tag name="COMMONDATA" val="eyJoZGlkIjoiNWFiYzllYTcyZjlmODA0N2MyYjdmMWZiOTZhYjQ4MzA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65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4652"/>
  <p:tag name="KSO_WM_TAG_VERSION" val="1.0"/>
  <p:tag name="KSO_WM_BEAUTIFY_FLAG" val="#wm#"/>
  <p:tag name="KSO_WM_TEMPLATE_THUMBS_INDEX" val="1、4、8、10、12、18、19、20、27、29、31、33"/>
  <p:tag name="KSO_WM_TEMPLATE_TOPIC_ID" val="2869567"/>
  <p:tag name="KSO_WM_TEMPLATE_OUTLINE_ID" val="6"/>
  <p:tag name="KSO_WM_TEMPLATE_SCENE_ID" val="1"/>
  <p:tag name="KSO_WM_TEMPLATE_JOB_ID" val="6"/>
  <p:tag name="KSO_WM_TEMPLATE_TOPIC_DEFAUL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204307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5、16、20、23、24、25、26、27、30、35、3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65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65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8、10、12、18、19、20、27、29、31、33、"/>
  <p:tag name="KSO_WM_SLIDE_ID" val="custom20184652_1"/>
  <p:tag name="KSO_WM_TEMPLATE_SUBCATEGORY" val="0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"/>
  <p:tag name="KSO_WM_TEMPLATE_INDEX" val="20184652"/>
  <p:tag name="KSO_WM_SLIDE_LAYOUT" val="a_b"/>
  <p:tag name="KSO_WM_SLIDE_LAYOUT_CNT" val="1_1"/>
  <p:tag name="KSO_WM_TEMPLATE_TOPIC_ID" val="2869567"/>
  <p:tag name="KSO_WM_TEMPLATE_OUTLINE_ID" val="6"/>
  <p:tag name="KSO_WM_TEMPLATE_SCENE_ID" val="1"/>
  <p:tag name="KSO_WM_TEMPLATE_JOB_ID" val="6"/>
  <p:tag name="KSO_WM_TEMPLATE_TOPIC_DEFAUL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4652"/>
  <p:tag name="KSO_WM_TAG_VERSION" val="1.0"/>
  <p:tag name="KSO_WM_UNIT_TYPE" val="a"/>
  <p:tag name="KSO_WM_UNIT_INDEX" val="1"/>
  <p:tag name="KSO_WM_UNIT_ID" val="custom20184652_1*a*1"/>
  <p:tag name="KSO_WM_UNIT_LAYERLEVEL" val="1"/>
  <p:tag name="KSO_WM_UNIT_VALUE" val="18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BUSINESS ANNUAL REPORT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350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7:32&quot;,&quot;maxSize&quot;:{&quot;size1&quot;:13.3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07:32&quot;,&quot;margin&quot;:{&quot;bottom&quot;:0.4230000674724579,&quot;left&quot;:1.2699999809265137,&quot;right&quot;:1.2699999809265137,&quot;top&quot;:0.4230000674724579},&quot;type&quot;:0},{&quot;direction&quot;:1,&quot;id&quot;:&quot;2021-04-01T15:07:32&quot;,&quot;maxSize&quot;:{&quot;size1&quot;:50.674510023966036},&quot;minSize&quot;:{&quot;size1&quot;:38.07451002396604},&quot;normalSize&quot;:{&quot;size1&quot;:38.0746141906327},&quot;subLayout&quot;:[{&quot;id&quot;:&quot;2021-04-01T15:07:32&quot;,&quot;margin&quot;:{&quot;bottom&quot;:1.6929999589920044,&quot;left&quot;:1.6929999589920044,&quot;right&quot;:0,&quot;top&quot;:0.847000002861023},&quot;type&quot;:0},{&quot;id&quot;:&quot;2021-04-01T15:07:32&quot;,&quot;margin&quot;:{&quot;bottom&quot;:1.6929999589920044,&quot;left&quot;:1.6670000553131104,&quot;right&quot;:1.6929999589920044,&quot;top&quot;:0.847000002861023},&quot;type&quot;:0}],&quot;type&quot;:0}],&quot;type&quot;:0}"/>
  <p:tag name="KSO_WM_SLIDE_BACKGROUND" val="[&quot;general&quot;,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cf7885ddc3daf3fef3fc22"/>
  <p:tag name="KSO_WM_CHIP_FILLPROP" val="[[{&quot;text_align&quot;:&quot;lm&quot;,&quot;text_direction&quot;:&quot;horizontal&quot;,&quot;support_big_font&quot;:false,&quot;fill_id&quot;:&quot;722accd572074b41a2d4cf8c733c9957&quot;,&quot;fill_align&quot;:&quot;lm&quot;,&quot;chip_types&quot;:[&quot;header&quot;]},{&quot;text_align&quot;:&quot;lm&quot;,&quot;text_direction&quot;:&quot;horizontal&quot;,&quot;support_features&quot;:[&quot;collage&quot;],&quot;support_big_font&quot;:false,&quot;fill_id&quot;:&quot;164c300f690d423ab1b6e3b65edb0bf9&quot;,&quot;fill_align&quot;:&quot;rm&quot;,&quot;chip_types&quot;:[&quot;pictext&quot;,&quot;text&quot;,&quot;picture&quot;,&quot;chart&quot;,&quot;table&quot;]},{&quot;text_align&quot;:&quot;lm&quot;,&quot;text_direction&quot;:&quot;horizontal&quot;,&quot;support_features&quot;:[&quot;collage&quot;],&quot;support_big_font&quot;:false,&quot;fill_id&quot;:&quot;e836bed5e59843b5bc0179a1591ebf37&quot;,&quot;fill_align&quot;:&quot;lm&quot;,&quot;chip_types&quot;:[&quot;pictext&quot;,&quot;text&quot;,&quot;picture&quot;,&quot;chart&quot;,&quot;table&quot;]}]]"/>
  <p:tag name="KSO_WM_SLIDE_ID" val="diagram2021350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444"/>
  <p:tag name="KSO_WM_SLIDE_POSITION" val="0*0"/>
  <p:tag name="KSO_WM_TAG_VERSION" val="1.0"/>
  <p:tag name="KSO_WM_SLIDE_LAYOUT" val="a_d_f"/>
  <p:tag name="KSO_WM_SLIDE_LAYOUT_CNT" val="1_1_1"/>
  <p:tag name="KSO_WM_SLIDE_CAN_ADD_NAVIGATION" val="1"/>
  <p:tag name="KSO_WM_CHIP_DECFILLPROP" val="[]"/>
  <p:tag name="KSO_WM_CHIP_GROUPID" val="5ed8bf58afe44fab1839c20c"/>
  <p:tag name="KSO_WM_SLIDE_BK_DARK_LIGHT" val="2"/>
  <p:tag name="KSO_WM_SLIDE_BACKGROUND_TYPE" val="navigation"/>
  <p:tag name="KSO_WM_SLIDE_SUPPORT_FEATURE_TYPE" val="1"/>
  <p:tag name="KSO_WM_TEMPLATE_ASSEMBLE_XID" val="60656e924054ed1e2fb7fbd8"/>
  <p:tag name="KSO_WM_TEMPLATE_ASSEMBLE_GROUPID" val="60656e924054ed1e2fb7fbd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504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3504"/>
  <p:tag name="KSO_WM_UNIT_VALUE" val="159"/>
  <p:tag name="KSO_WM_TEMPLATE_ASSEMBLE_XID" val="60656e924054ed1e2fb7fbd8"/>
  <p:tag name="KSO_WM_TEMPLATE_ASSEMBLE_GROUPID" val="60656e924054ed1e2fb7fbd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4652"/>
  <p:tag name="KSO_WM_TAG_VERSION" val="1.0"/>
  <p:tag name="KSO_WM_BEAUTIFY_FLAG" val="#wm#"/>
  <p:tag name="KSO_WM_TEMPLATE_THUMBS_INDEX" val="1、4、8、10、12、18、19、20、27、29、31、33"/>
  <p:tag name="KSO_WM_TEMPLATE_TOPIC_ID" val="2869567"/>
  <p:tag name="KSO_WM_TEMPLATE_OUTLINE_ID" val="6"/>
  <p:tag name="KSO_WM_TEMPLATE_SCENE_ID" val="1"/>
  <p:tag name="KSO_WM_TEMPLATE_JOB_ID" val="6"/>
  <p:tag name="KSO_WM_TEMPLATE_TOPIC_DEFAUL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504_1*a*1"/>
  <p:tag name="KSO_WM_TEMPLATE_CATEGORY" val="diagram"/>
  <p:tag name="KSO_WM_TEMPLATE_INDEX" val="20213504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4febb0daa98545d085dbe42ddd3b82c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f7a2194d2364fe7a78132f221e5d40c"/>
  <p:tag name="KSO_WM_UNIT_TEXT_FILL_FORE_SCHEMECOLOR_INDEX_BRIGHTNESS" val="0"/>
  <p:tag name="KSO_WM_UNIT_TEXT_FILL_FORE_SCHEMECOLOR_INDEX" val="13"/>
  <p:tag name="KSO_WM_UNIT_TEXT_FILL_TYPE" val="1"/>
  <p:tag name="KSO_WM_TEMPLATE_ASSEMBLE_XID" val="60656e924054ed1e2fb7fbd8"/>
  <p:tag name="KSO_WM_TEMPLATE_ASSEMBLE_GROUPID" val="60656e924054ed1e2fb7fbd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504_1*f*1"/>
  <p:tag name="KSO_WM_TEMPLATE_CATEGORY" val="diagram"/>
  <p:tag name="KSO_WM_TEMPLATE_INDEX" val="2021350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70"/>
  <p:tag name="KSO_WM_UNIT_SHOW_EDIT_AREA_INDICATION" val="1"/>
  <p:tag name="KSO_WM_CHIP_GROUPID" val="5e6b05596848fb12bee65ac8"/>
  <p:tag name="KSO_WM_CHIP_XID" val="5e6b05596848fb12bee65aca"/>
  <p:tag name="KSO_WM_UNIT_DEC_AREA_ID" val="9477d91322aa4a40bacbcaf65af964b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a1e6c390044345df8102a442f5f0e5f0"/>
  <p:tag name="KSO_WM_UNIT_SUPPORT_UNIT_TYPE" val="[&quot;d&quot;,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60656e924054ed1e2fb7fbd8"/>
  <p:tag name="KSO_WM_TEMPLATE_ASSEMBLE_GROUPID" val="60656e924054ed1e2fb7fbd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410,&quot;width&quot;:5217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22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650.7511811023624,&quot;width&quot;:5396.9275590551179}"/>
  <p:tag name="REFSHAPE" val="159434538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803612012"/>
  <p:tag name="KSO_WM_UNIT_PLACING_PICTURE_USER_VIEWPORT" val="{&quot;height&quot;:2890,&quot;width&quot;:3276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570.779527559054,&quot;width&quot;:12404.6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65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6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4652"/>
  <p:tag name="KSO_WM_TAG_VERSION" val="1.0"/>
  <p:tag name="KSO_WM_BEAUTIFY_FLAG" val="#wm#"/>
  <p:tag name="KSO_WM_TEMPLATE_THUMBS_INDEX" val="1、4、8、10、12、18、19、20、27、29、31、33"/>
  <p:tag name="KSO_WM_TEMPLATE_TOPIC_ID" val="2869567"/>
  <p:tag name="KSO_WM_TEMPLATE_OUTLINE_ID" val="6"/>
  <p:tag name="KSO_WM_TEMPLATE_SCENE_ID" val="1"/>
  <p:tag name="KSO_WM_TEMPLATE_JOB_ID" val="6"/>
  <p:tag name="KSO_WM_TEMPLATE_TOPIC_DEFAUL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652"/>
</p:tagLst>
</file>

<file path=ppt/theme/theme1.xml><?xml version="1.0" encoding="utf-8"?>
<a:theme xmlns:a="http://schemas.openxmlformats.org/drawingml/2006/main" name="2_Office 主题​​">
  <a:themeElements>
    <a:clrScheme name="自定义 155">
      <a:dk1>
        <a:srgbClr val="000000"/>
      </a:dk1>
      <a:lt1>
        <a:srgbClr val="FFFFFF"/>
      </a:lt1>
      <a:dk2>
        <a:srgbClr val="FFFFFF"/>
      </a:dk2>
      <a:lt2>
        <a:srgbClr val="3C69C2"/>
      </a:lt2>
      <a:accent1>
        <a:srgbClr val="3C69C2"/>
      </a:accent1>
      <a:accent2>
        <a:srgbClr val="D9D9D9"/>
      </a:accent2>
      <a:accent3>
        <a:srgbClr val="F0F0F0"/>
      </a:accent3>
      <a:accent4>
        <a:srgbClr val="000000"/>
      </a:accent4>
      <a:accent5>
        <a:srgbClr val="60532A"/>
      </a:accent5>
      <a:accent6>
        <a:srgbClr val="104E3C"/>
      </a:accent6>
      <a:hlink>
        <a:srgbClr val="0563C1"/>
      </a:hlink>
      <a:folHlink>
        <a:srgbClr val="954F72"/>
      </a:folHlink>
    </a:clrScheme>
    <a:fontScheme name="自定义 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CJ_empty">
  <a:themeElements>
    <a:clrScheme name="CJ_empt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J_empty">
      <a:majorFont>
        <a:latin typeface="Arial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anose="05000000000000000000" pitchFamily="2" charset="2"/>
          <a:buNone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anose="05000000000000000000" pitchFamily="2" charset="2"/>
          <a:buNone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CJ_empt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Office 主题​​">
  <a:themeElements>
    <a:clrScheme name="CJcolor">
      <a:dk1>
        <a:srgbClr val="000000"/>
      </a:dk1>
      <a:lt1>
        <a:srgbClr val="FFFFCC"/>
      </a:lt1>
      <a:dk2>
        <a:srgbClr val="005DA2"/>
      </a:dk2>
      <a:lt2>
        <a:srgbClr val="FFFFFF"/>
      </a:lt2>
      <a:accent1>
        <a:srgbClr val="00FF00"/>
      </a:accent1>
      <a:accent2>
        <a:srgbClr val="FFC000"/>
      </a:accent2>
      <a:accent3>
        <a:srgbClr val="00C0FF"/>
      </a:accent3>
      <a:accent4>
        <a:srgbClr val="00FFC0"/>
      </a:accent4>
      <a:accent5>
        <a:srgbClr val="FF00C0"/>
      </a:accent5>
      <a:accent6>
        <a:srgbClr val="FF0000"/>
      </a:accent6>
      <a:hlink>
        <a:srgbClr val="C0FF00"/>
      </a:hlink>
      <a:folHlink>
        <a:srgbClr val="000000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0" indent="-360680" fontAlgn="base">
          <a:lnSpc>
            <a:spcPct val="150000"/>
          </a:lnSpc>
          <a:spcBef>
            <a:spcPct val="20000"/>
          </a:spcBef>
          <a:spcAft>
            <a:spcPct val="0"/>
          </a:spcAft>
          <a:buClr>
            <a:srgbClr val="7030A0"/>
          </a:buClr>
          <a:buFont typeface="Wingdings 2" panose="05020102010507070707" pitchFamily="18" charset="2"/>
          <a:buChar char="²"/>
          <a:defRPr sz="2400" b="1" dirty="0">
            <a:latin typeface="微软雅黑" panose="020B0503020204020204" charset="-122"/>
            <a:ea typeface="微软雅黑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自定义 155">
      <a:dk1>
        <a:srgbClr val="000000"/>
      </a:dk1>
      <a:lt1>
        <a:srgbClr val="FFFFFF"/>
      </a:lt1>
      <a:dk2>
        <a:srgbClr val="FFFFFF"/>
      </a:dk2>
      <a:lt2>
        <a:srgbClr val="3C69C2"/>
      </a:lt2>
      <a:accent1>
        <a:srgbClr val="3C69C2"/>
      </a:accent1>
      <a:accent2>
        <a:srgbClr val="D9D9D9"/>
      </a:accent2>
      <a:accent3>
        <a:srgbClr val="F0F0F0"/>
      </a:accent3>
      <a:accent4>
        <a:srgbClr val="000000"/>
      </a:accent4>
      <a:accent5>
        <a:srgbClr val="60532A"/>
      </a:accent5>
      <a:accent6>
        <a:srgbClr val="104E3C"/>
      </a:accent6>
      <a:hlink>
        <a:srgbClr val="0563C1"/>
      </a:hlink>
      <a:folHlink>
        <a:srgbClr val="954F72"/>
      </a:folHlink>
    </a:clrScheme>
    <a:fontScheme name="自定义 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0_Office 主题​​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微软雅黑">
      <a:majorFont>
        <a:latin typeface="Franklin Gothic Medium"/>
        <a:ea typeface="微软雅黑"/>
        <a:cs typeface=""/>
      </a:majorFont>
      <a:minorFont>
        <a:latin typeface="Franklin Gothic Medium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6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9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">
      <a:majorFont>
        <a:latin typeface="Calibri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 vert="horz" lIns="91440" tIns="45720" rIns="91440" bIns="45720" rtlCol="0" anchor="ctr">
        <a:noAutofit/>
      </a:bodyPr>
      <a:lstStyle>
        <a:defPPr algn="l">
          <a:defRPr sz="3200" b="1" dirty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1_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">
      <a:majorFont>
        <a:latin typeface="Calibri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 vert="horz" lIns="91440" tIns="45720" rIns="91440" bIns="45720" rtlCol="0" anchor="ctr">
        <a:noAutofit/>
      </a:bodyPr>
      <a:lstStyle>
        <a:defPPr algn="l">
          <a:defRPr sz="3200" b="1" dirty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0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HEP in China - present and Futur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21ABE1"/>
      </a:dk2>
      <a:lt2>
        <a:srgbClr val="E7E6E6"/>
      </a:lt2>
      <a:accent1>
        <a:srgbClr val="0147A7"/>
      </a:accent1>
      <a:accent2>
        <a:srgbClr val="21ABE1"/>
      </a:accent2>
      <a:accent3>
        <a:srgbClr val="0147A7"/>
      </a:accent3>
      <a:accent4>
        <a:srgbClr val="21ABE1"/>
      </a:accent4>
      <a:accent5>
        <a:srgbClr val="C00000"/>
      </a:accent5>
      <a:accent6>
        <a:srgbClr val="FFC000"/>
      </a:accent6>
      <a:hlink>
        <a:srgbClr val="0147A7"/>
      </a:hlink>
      <a:folHlink>
        <a:srgbClr val="21ABE1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8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主题​​">
  <a:themeElements>
    <a:clrScheme name="自定义 155">
      <a:dk1>
        <a:srgbClr val="000000"/>
      </a:dk1>
      <a:lt1>
        <a:srgbClr val="FFFFFF"/>
      </a:lt1>
      <a:dk2>
        <a:srgbClr val="FFFFFF"/>
      </a:dk2>
      <a:lt2>
        <a:srgbClr val="3C69C2"/>
      </a:lt2>
      <a:accent1>
        <a:srgbClr val="3C69C2"/>
      </a:accent1>
      <a:accent2>
        <a:srgbClr val="D9D9D9"/>
      </a:accent2>
      <a:accent3>
        <a:srgbClr val="F0F0F0"/>
      </a:accent3>
      <a:accent4>
        <a:srgbClr val="000000"/>
      </a:accent4>
      <a:accent5>
        <a:srgbClr val="60532A"/>
      </a:accent5>
      <a:accent6>
        <a:srgbClr val="104E3C"/>
      </a:accent6>
      <a:hlink>
        <a:srgbClr val="0563C1"/>
      </a:hlink>
      <a:folHlink>
        <a:srgbClr val="954F72"/>
      </a:folHlink>
    </a:clrScheme>
    <a:fontScheme name="自定义 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5667</Words>
  <Application>Microsoft Macintosh PowerPoint</Application>
  <PresentationFormat>Widescreen</PresentationFormat>
  <Paragraphs>922</Paragraphs>
  <Slides>62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31</vt:i4>
      </vt:variant>
      <vt:variant>
        <vt:lpstr>Theme</vt:lpstr>
      </vt:variant>
      <vt:variant>
        <vt:i4>28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123" baseType="lpstr">
      <vt:lpstr>Arial-Black</vt:lpstr>
      <vt:lpstr>Calibri-Bold</vt:lpstr>
      <vt:lpstr>等线</vt:lpstr>
      <vt:lpstr>等线 Light</vt:lpstr>
      <vt:lpstr>仿宋_GB2312</vt:lpstr>
      <vt:lpstr>楷体</vt:lpstr>
      <vt:lpstr>楷体_GB2312</vt:lpstr>
      <vt:lpstr>Malgun Gothic</vt:lpstr>
      <vt:lpstr>微软雅黑</vt:lpstr>
      <vt:lpstr>MS PGothic</vt:lpstr>
      <vt:lpstr>宋体</vt:lpstr>
      <vt:lpstr>华文宋体</vt:lpstr>
      <vt:lpstr>TeXGyreTermesX</vt:lpstr>
      <vt:lpstr>zihun105hao-jianyahei</vt:lpstr>
      <vt:lpstr>字魂36号-正文宋楷</vt:lpstr>
      <vt:lpstr>思源黑体 CN Normal</vt:lpstr>
      <vt:lpstr>Arial</vt:lpstr>
      <vt:lpstr>Arial Black</vt:lpstr>
      <vt:lpstr>Arial Narrow</vt:lpstr>
      <vt:lpstr>Calibri</vt:lpstr>
      <vt:lpstr>Calibri Light</vt:lpstr>
      <vt:lpstr>Cambria Math</vt:lpstr>
      <vt:lpstr>Comic Sans MS</vt:lpstr>
      <vt:lpstr>Franklin Gothic Medium</vt:lpstr>
      <vt:lpstr>Helvetica</vt:lpstr>
      <vt:lpstr>HelveticaNeue</vt:lpstr>
      <vt:lpstr>Lato</vt:lpstr>
      <vt:lpstr>Symbol</vt:lpstr>
      <vt:lpstr>Times New Roman</vt:lpstr>
      <vt:lpstr>Wingdings</vt:lpstr>
      <vt:lpstr>Wingdings 2</vt:lpstr>
      <vt:lpstr>2_Office 主题​​</vt:lpstr>
      <vt:lpstr>4_Office 主题​​</vt:lpstr>
      <vt:lpstr>6_Office 主题​​</vt:lpstr>
      <vt:lpstr>1_Office 主题​​</vt:lpstr>
      <vt:lpstr>8_Office 主题</vt:lpstr>
      <vt:lpstr>13_Office 主题</vt:lpstr>
      <vt:lpstr>7_Office 主题</vt:lpstr>
      <vt:lpstr>14_Office Theme</vt:lpstr>
      <vt:lpstr>Office 主题​​</vt:lpstr>
      <vt:lpstr>2_CJ_empty</vt:lpstr>
      <vt:lpstr>5_Office 主题​​</vt:lpstr>
      <vt:lpstr>12_Office 主题</vt:lpstr>
      <vt:lpstr>7_Office 主题​​</vt:lpstr>
      <vt:lpstr>包图主题2</vt:lpstr>
      <vt:lpstr>11_Office 主题</vt:lpstr>
      <vt:lpstr>2_Office 主题</vt:lpstr>
      <vt:lpstr>Office Theme</vt:lpstr>
      <vt:lpstr>9_Office 主题​​</vt:lpstr>
      <vt:lpstr>1_包图主题2</vt:lpstr>
      <vt:lpstr>10_Office 主题​​</vt:lpstr>
      <vt:lpstr>16_Office 主题</vt:lpstr>
      <vt:lpstr>9_Office 主题</vt:lpstr>
      <vt:lpstr>11_默认设计模板</vt:lpstr>
      <vt:lpstr>4_Office 主题</vt:lpstr>
      <vt:lpstr>10_Office 主题</vt:lpstr>
      <vt:lpstr>HEP in China - present and Future</vt:lpstr>
      <vt:lpstr>Office 主题</vt:lpstr>
      <vt:lpstr>8_Office 主题​​</vt:lpstr>
      <vt:lpstr>Equation</vt:lpstr>
      <vt:lpstr>Excel.Sheet.8</vt:lpstr>
      <vt:lpstr>Introduction of Particle Physics                </vt:lpstr>
      <vt:lpstr>Particle Physics: Looking for Ultimate Structure of Matter</vt:lpstr>
      <vt:lpstr>Achievements: Building Blocks of Matter </vt:lpstr>
      <vt:lpstr>Standard Model of Particle Physics </vt:lpstr>
      <vt:lpstr>Great Success of Particle Physics  </vt:lpstr>
      <vt:lpstr>粒子物理未来发展方向：基本粒子还能再分吗 ？ </vt:lpstr>
      <vt:lpstr>粒子物理未来发展方向：大统一 ？ </vt:lpstr>
      <vt:lpstr>粒子物理未来发展方向：宇宙学对粒子物理的挑战</vt:lpstr>
      <vt:lpstr>PowerPoint Presentation</vt:lpstr>
      <vt:lpstr>Current Experiments in the World</vt:lpstr>
      <vt:lpstr>I. Quarks and Hadrons</vt:lpstr>
      <vt:lpstr>Quarks：Beijing Electron-Positron Collider（BEPC）</vt:lpstr>
      <vt:lpstr>BEPCII/BESIII</vt:lpstr>
      <vt:lpstr>Great results from BEPCII/BESIII</vt:lpstr>
      <vt:lpstr>PowerPoint Presentation</vt:lpstr>
      <vt:lpstr>PowerPoint Presentation</vt:lpstr>
      <vt:lpstr>Highlights：More Data  Fine Structures</vt:lpstr>
      <vt:lpstr>Future of BESIII </vt:lpstr>
      <vt:lpstr>BESIII Collaboration </vt:lpstr>
      <vt:lpstr>II. 中微子</vt:lpstr>
      <vt:lpstr>中微子振荡：确定中微子是否有质量的最灵敏办法</vt:lpstr>
      <vt:lpstr>大亚湾实验：寻找新的中微子振荡</vt:lpstr>
      <vt:lpstr>下一步: 江门中微子实验(JUNO)</vt:lpstr>
      <vt:lpstr>III. Higgs</vt:lpstr>
      <vt:lpstr>Higgs：the Window to New Physics</vt:lpstr>
      <vt:lpstr>Best Approach ?</vt:lpstr>
      <vt:lpstr>Why Future High Energy Colliders ?</vt:lpstr>
      <vt:lpstr>Future High Energy Colliders</vt:lpstr>
      <vt:lpstr>CEPC: Introduction</vt:lpstr>
      <vt:lpstr>CEPC: From Kick-off to TDR</vt:lpstr>
      <vt:lpstr>PowerPoint Presentation</vt:lpstr>
      <vt:lpstr>PowerPoint Presentation</vt:lpstr>
      <vt:lpstr>PowerPoint Presentation</vt:lpstr>
      <vt:lpstr>Scientific Objectives:  “Discovery + Precision Measurement”</vt:lpstr>
      <vt:lpstr>PowerPoint Presentation</vt:lpstr>
      <vt:lpstr>Experience at HEPS</vt:lpstr>
      <vt:lpstr>PowerPoint Presentation</vt:lpstr>
      <vt:lpstr>Accelerator TDR Published</vt:lpstr>
      <vt:lpstr>Next Step for the Accelerator：EDR </vt:lpstr>
      <vt:lpstr>PowerPoint Presentation</vt:lpstr>
      <vt:lpstr>EDR Example 2: Higher Efficiency Klystrons </vt:lpstr>
      <vt:lpstr>PowerPoint Presentation</vt:lpstr>
      <vt:lpstr>PowerPoint Presentation</vt:lpstr>
      <vt:lpstr>EDR R&amp;D for options: Polarization</vt:lpstr>
      <vt:lpstr>Efforts Towards a Green Accelerator</vt:lpstr>
      <vt:lpstr>CEPC Detector：Reference Detector TDR</vt:lpstr>
      <vt:lpstr>Vertex and Silicon Tracker</vt:lpstr>
      <vt:lpstr>Electromagnetic Calorimeter</vt:lpstr>
      <vt:lpstr>Hadron Calorimeter</vt:lpstr>
      <vt:lpstr>Jet Performance </vt:lpstr>
      <vt:lpstr>Site Selection</vt:lpstr>
      <vt:lpstr>Civil Design and Planning</vt:lpstr>
      <vt:lpstr>Ideal Schedule </vt:lpstr>
      <vt:lpstr>Towards Far Future</vt:lpstr>
      <vt:lpstr>未来高能加速器的发展路径及我们的选择</vt:lpstr>
      <vt:lpstr>Future Proton Collider</vt:lpstr>
      <vt:lpstr>R&amp;D High Tc superconductor for SPPC</vt:lpstr>
      <vt:lpstr>直线加速器的未来：束流驱动等离子体尾场加速器</vt:lpstr>
      <vt:lpstr>等离子体有望将高能加速器规模缩小一个量级以上</vt:lpstr>
      <vt:lpstr>R&amp;D: Plasma Injector</vt:lpstr>
      <vt:lpstr>PowerPoint Presentation</vt:lpstr>
      <vt:lpstr>Final Remarks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探  索  无  穷                 物质结构与宇宙</dc:title>
  <dc:creator>admin</dc:creator>
  <cp:lastModifiedBy>Yi Jia</cp:lastModifiedBy>
  <cp:revision>272</cp:revision>
  <dcterms:created xsi:type="dcterms:W3CDTF">2019-06-19T02:08:00Z</dcterms:created>
  <dcterms:modified xsi:type="dcterms:W3CDTF">2025-07-01T03:12:29Z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E637FDC782F0483CA5FAEF3AA4249020_13</vt:lpwstr>
  </property>
</Properties>
</file>