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21442" y="827709"/>
            <a:ext cx="8178465" cy="4351338"/>
          </a:xfrm>
          <a:prstGeom prst="rect">
            <a:avLst/>
          </a:prstGeom>
        </p:spPr>
      </p:pic>
      <p:cxnSp>
        <p:nvCxnSpPr>
          <p:cNvPr id="12" name="直接箭头连接符 11"/>
          <p:cNvCxnSpPr/>
          <p:nvPr/>
        </p:nvCxnSpPr>
        <p:spPr>
          <a:xfrm flipV="1">
            <a:off x="-975769" y="2513824"/>
            <a:ext cx="8892540" cy="8369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7724140" y="2172970"/>
            <a:ext cx="201422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SzTx/>
              <a:buFontTx/>
            </a:pPr>
            <a:r>
              <a:rPr lang="en-US" altLang="zh-CN" sz="2700" b="1" dirty="0">
                <a:solidFill>
                  <a:srgbClr val="C00000"/>
                </a:solidFill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43.6mrad</a:t>
            </a:r>
            <a:endParaRPr lang="en-US" altLang="zh-CN" sz="2700" b="1" dirty="0">
              <a:solidFill>
                <a:srgbClr val="C00000"/>
              </a:solidFill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cxnSp>
        <p:nvCxnSpPr>
          <p:cNvPr id="35" name="直接箭头连接符 34"/>
          <p:cNvCxnSpPr/>
          <p:nvPr/>
        </p:nvCxnSpPr>
        <p:spPr>
          <a:xfrm flipV="1">
            <a:off x="3801649" y="4020933"/>
            <a:ext cx="0" cy="337820"/>
          </a:xfrm>
          <a:prstGeom prst="straightConnector1">
            <a:avLst/>
          </a:prstGeom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V="1">
            <a:off x="4423445" y="4158728"/>
            <a:ext cx="643255" cy="276860"/>
          </a:xfrm>
          <a:prstGeom prst="straightConnector1">
            <a:avLst/>
          </a:prstGeom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V="1">
            <a:off x="5367655" y="4156840"/>
            <a:ext cx="0" cy="79311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V="1">
            <a:off x="5964477" y="4937677"/>
            <a:ext cx="0" cy="241300"/>
          </a:xfrm>
          <a:prstGeom prst="straightConnector1">
            <a:avLst/>
          </a:prstGeom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stCxn id="48" idx="0"/>
          </p:cNvCxnSpPr>
          <p:nvPr/>
        </p:nvCxnSpPr>
        <p:spPr>
          <a:xfrm flipV="1">
            <a:off x="9489102" y="4818049"/>
            <a:ext cx="0" cy="21399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2965450" y="4253230"/>
            <a:ext cx="184594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SzTx/>
              <a:buFontTx/>
            </a:pPr>
            <a:r>
              <a:rPr lang="en-US" altLang="zh-CN" sz="2700" b="1" dirty="0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Si-det</a:t>
            </a:r>
            <a:endParaRPr lang="en-US" altLang="zh-CN" sz="2700" b="1" dirty="0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4653237" y="5032345"/>
            <a:ext cx="994053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SzTx/>
              <a:buFontTx/>
            </a:pPr>
            <a:r>
              <a:rPr lang="en-US" altLang="zh-CN" sz="2700" b="1" dirty="0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LYSO</a:t>
            </a:r>
            <a:endParaRPr lang="en-US" altLang="zh-CN" sz="2700" b="1" dirty="0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8991440" y="5031430"/>
            <a:ext cx="994053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LYSO</a:t>
            </a:r>
            <a:endParaRPr lang="zh-CN" altLang="en-US" sz="2700" b="1" dirty="0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454650" y="5031105"/>
            <a:ext cx="138176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Flange</a:t>
            </a:r>
            <a:endParaRPr lang="zh-CN" altLang="en-US" sz="27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6586220" y="5032375"/>
            <a:ext cx="146621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Tx/>
              <a:buSzTx/>
              <a:buFontTx/>
            </a:pPr>
            <a:r>
              <a:rPr lang="en-US" altLang="zh-CN" sz="2700" b="1" dirty="0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Bellow</a:t>
            </a:r>
            <a:endParaRPr lang="en-US" altLang="zh-CN" sz="2700" b="1" dirty="0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V="1">
            <a:off x="7263009" y="4859572"/>
            <a:ext cx="0" cy="241300"/>
          </a:xfrm>
          <a:prstGeom prst="straightConnector1">
            <a:avLst/>
          </a:prstGeom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V="1">
            <a:off x="-959259" y="3260584"/>
            <a:ext cx="12591415" cy="84455"/>
          </a:xfrm>
          <a:prstGeom prst="straightConnector1">
            <a:avLst/>
          </a:prstGeom>
          <a:ln w="28575" cmpd="sng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172460" y="3388360"/>
            <a:ext cx="625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b="1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560</a:t>
            </a:r>
            <a:endParaRPr lang="en-US" altLang="zh-CN" b="1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09465" y="3385185"/>
            <a:ext cx="625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b="1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640</a:t>
            </a:r>
            <a:endParaRPr lang="en-US" altLang="zh-CN" b="1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11850" y="3385185"/>
            <a:ext cx="625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en-US" altLang="zh-CN" b="1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700</a:t>
            </a:r>
            <a:endParaRPr lang="en-US" altLang="zh-CN" b="1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47610" y="3385185"/>
            <a:ext cx="625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en-US" altLang="zh-CN" b="1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800</a:t>
            </a:r>
            <a:endParaRPr lang="en-US" altLang="zh-CN" b="1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304145" y="3385185"/>
            <a:ext cx="6254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en-US" altLang="zh-CN" b="1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950</a:t>
            </a:r>
            <a:endParaRPr lang="en-US" altLang="zh-CN" b="1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169650" y="3363595"/>
            <a:ext cx="7626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buClrTx/>
              <a:buSzTx/>
              <a:buFontTx/>
            </a:pPr>
            <a:r>
              <a:rPr lang="en-US" altLang="zh-CN" b="1">
                <a:latin typeface="Calibri" panose="020F0502020204030204" charset="0"/>
                <a:ea typeface="黑体" panose="02010609060101010101" pitchFamily="49" charset="-122"/>
                <a:cs typeface="Calibri" panose="020F0502020204030204" charset="0"/>
              </a:rPr>
              <a:t>z(mm)</a:t>
            </a:r>
            <a:endParaRPr lang="en-US" altLang="zh-CN" b="1">
              <a:latin typeface="Calibri" panose="020F0502020204030204" charset="0"/>
              <a:ea typeface="黑体" panose="02010609060101010101" pitchFamily="49" charset="-122"/>
              <a:cs typeface="Calibri" panose="020F050202020403020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3811270" y="3209925"/>
            <a:ext cx="0" cy="1104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186680" y="3206750"/>
            <a:ext cx="0" cy="113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194425" y="3192145"/>
            <a:ext cx="0" cy="1136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947025" y="3166110"/>
            <a:ext cx="0" cy="13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0588625" y="3147060"/>
            <a:ext cx="0" cy="1333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621030" y="558800"/>
            <a:ext cx="29178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120GeV e-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Lumical Si</a:t>
            </a:r>
            <a:r>
              <a:rPr lang="zh-CN" altLang="en-US"/>
              <a:t>分辨测试</a:t>
            </a:r>
            <a:endParaRPr lang="zh-CN" altLang="en-US"/>
          </a:p>
        </p:txBody>
      </p:sp>
      <p:pic>
        <p:nvPicPr>
          <p:cNvPr id="5" name="图片 4" descr="x_hit_position_on_1st_Si_fi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7845" y="1998345"/>
            <a:ext cx="4919345" cy="3613150"/>
          </a:xfrm>
          <a:prstGeom prst="rect">
            <a:avLst/>
          </a:prstGeom>
        </p:spPr>
      </p:pic>
      <p:pic>
        <p:nvPicPr>
          <p:cNvPr id="6" name="图片 5" descr="y_hit_position_on_1st_Si_f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9665" y="2002790"/>
            <a:ext cx="4881880" cy="358457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783715" y="5403215"/>
            <a:ext cx="313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x Position Distribution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608330" y="1383665"/>
            <a:ext cx="313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1st Si-wafer z = 560mm 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7439660" y="5530215"/>
            <a:ext cx="313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y Position Distribution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Lumical Si</a:t>
            </a:r>
            <a:r>
              <a:rPr lang="zh-CN" altLang="en-US"/>
              <a:t>分辨测试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y_hit_position_on_2nd_Si_fi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76925" y="1490345"/>
            <a:ext cx="5833110" cy="4283710"/>
          </a:xfrm>
          <a:prstGeom prst="rect">
            <a:avLst/>
          </a:prstGeom>
        </p:spPr>
      </p:pic>
      <p:pic>
        <p:nvPicPr>
          <p:cNvPr id="5" name="图片 4" descr="x_hit_position_on_2nd_Si_f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" y="1611630"/>
            <a:ext cx="5335905" cy="391858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783715" y="5530215"/>
            <a:ext cx="313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x Position Distribution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608330" y="1313815"/>
            <a:ext cx="313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2nd Si-wafer z = 640mm 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7439660" y="5530215"/>
            <a:ext cx="313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y Position Distribution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第二层</a:t>
            </a:r>
            <a:r>
              <a:rPr lang="en-US" altLang="zh-CN"/>
              <a:t>LYSO</a:t>
            </a:r>
            <a:r>
              <a:rPr lang="zh-CN" altLang="en-US"/>
              <a:t>内簇射</a:t>
            </a:r>
            <a:endParaRPr lang="zh-CN" altLang="en-US"/>
          </a:p>
        </p:txBody>
      </p:sp>
      <p:pic>
        <p:nvPicPr>
          <p:cNvPr id="4" name="图片 3" descr="x_hit_position_on_2nd_LYS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1655" y="1490345"/>
            <a:ext cx="5664200" cy="4159885"/>
          </a:xfrm>
          <a:prstGeom prst="rect">
            <a:avLst/>
          </a:prstGeom>
        </p:spPr>
      </p:pic>
      <p:pic>
        <p:nvPicPr>
          <p:cNvPr id="5" name="图片 4" descr="y_hit_position_on_2nd_LYS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8100" y="1705610"/>
            <a:ext cx="5049520" cy="3708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783715" y="5530215"/>
            <a:ext cx="313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x - z Distribution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7439660" y="5530215"/>
            <a:ext cx="3137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ym typeface="+mn-ea"/>
              </a:rPr>
              <a:t>y - z Distribution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WPS 演示</Application>
  <PresentationFormat>宽屏</PresentationFormat>
  <Paragraphs>48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黑体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孙行阳</cp:lastModifiedBy>
  <cp:revision>156</cp:revision>
  <dcterms:created xsi:type="dcterms:W3CDTF">2019-06-19T02:08:00Z</dcterms:created>
  <dcterms:modified xsi:type="dcterms:W3CDTF">2025-06-24T04:06:07Z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D24E67039B4143449851F7A7BDDC9830_11</vt:lpwstr>
  </property>
</Properties>
</file>