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60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0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3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64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65.xml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66.xml"/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内容占位符 4"/>
          <p:cNvPicPr>
            <a:picLocks noGrp="1"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821442" y="827709"/>
            <a:ext cx="8178465" cy="4351338"/>
          </a:xfrm>
          <a:prstGeom prst="rect">
            <a:avLst/>
          </a:prstGeom>
        </p:spPr>
      </p:pic>
      <p:cxnSp>
        <p:nvCxnSpPr>
          <p:cNvPr id="12" name="直接箭头连接符 11"/>
          <p:cNvCxnSpPr/>
          <p:nvPr/>
        </p:nvCxnSpPr>
        <p:spPr>
          <a:xfrm flipV="1">
            <a:off x="-975769" y="2513824"/>
            <a:ext cx="8892540" cy="83693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30" name="文本框 29"/>
          <p:cNvSpPr txBox="1"/>
          <p:nvPr/>
        </p:nvSpPr>
        <p:spPr>
          <a:xfrm>
            <a:off x="7724140" y="2172970"/>
            <a:ext cx="2014220" cy="506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Tx/>
              <a:buSzTx/>
              <a:buFontTx/>
            </a:pPr>
            <a:r>
              <a:rPr lang="en-US" altLang="zh-CN" sz="2700" b="1" dirty="0">
                <a:solidFill>
                  <a:srgbClr val="C00000"/>
                </a:solidFill>
                <a:latin typeface="Calibri" panose="020F0502020204030204" charset="0"/>
                <a:ea typeface="黑体" panose="02010609060101010101" pitchFamily="49" charset="-122"/>
                <a:cs typeface="Calibri" panose="020F0502020204030204" charset="0"/>
              </a:rPr>
              <a:t>43.6mrad</a:t>
            </a:r>
            <a:endParaRPr lang="en-US" altLang="zh-CN" sz="2700" b="1" dirty="0">
              <a:solidFill>
                <a:srgbClr val="C00000"/>
              </a:solidFill>
              <a:latin typeface="Calibri" panose="020F0502020204030204" charset="0"/>
              <a:ea typeface="黑体" panose="02010609060101010101" pitchFamily="49" charset="-122"/>
              <a:cs typeface="Calibri" panose="020F0502020204030204" charset="0"/>
            </a:endParaRPr>
          </a:p>
        </p:txBody>
      </p:sp>
      <p:cxnSp>
        <p:nvCxnSpPr>
          <p:cNvPr id="35" name="直接箭头连接符 34"/>
          <p:cNvCxnSpPr/>
          <p:nvPr/>
        </p:nvCxnSpPr>
        <p:spPr>
          <a:xfrm flipV="1">
            <a:off x="3801649" y="4020933"/>
            <a:ext cx="0" cy="337820"/>
          </a:xfrm>
          <a:prstGeom prst="straightConnector1">
            <a:avLst/>
          </a:prstGeom>
          <a:ln w="1905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6" name="直接箭头连接符 35"/>
          <p:cNvCxnSpPr/>
          <p:nvPr/>
        </p:nvCxnSpPr>
        <p:spPr>
          <a:xfrm flipV="1">
            <a:off x="4423445" y="4158728"/>
            <a:ext cx="643255" cy="276860"/>
          </a:xfrm>
          <a:prstGeom prst="straightConnector1">
            <a:avLst/>
          </a:prstGeom>
          <a:ln w="1905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1" name="直接箭头连接符 40"/>
          <p:cNvCxnSpPr/>
          <p:nvPr/>
        </p:nvCxnSpPr>
        <p:spPr>
          <a:xfrm flipV="1">
            <a:off x="5367655" y="4156840"/>
            <a:ext cx="0" cy="793115"/>
          </a:xfrm>
          <a:prstGeom prst="straightConnector1">
            <a:avLst/>
          </a:prstGeom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3" name="直接箭头连接符 42"/>
          <p:cNvCxnSpPr/>
          <p:nvPr/>
        </p:nvCxnSpPr>
        <p:spPr>
          <a:xfrm flipV="1">
            <a:off x="5964477" y="4937677"/>
            <a:ext cx="0" cy="241300"/>
          </a:xfrm>
          <a:prstGeom prst="straightConnector1">
            <a:avLst/>
          </a:prstGeom>
          <a:ln w="19050" cap="flat" cmpd="sng" algn="ctr">
            <a:solidFill>
              <a:srgbClr val="00B0F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5" name="直接箭头连接符 44"/>
          <p:cNvCxnSpPr>
            <a:stCxn id="48" idx="0"/>
          </p:cNvCxnSpPr>
          <p:nvPr/>
        </p:nvCxnSpPr>
        <p:spPr>
          <a:xfrm flipV="1">
            <a:off x="9489102" y="4818049"/>
            <a:ext cx="0" cy="213995"/>
          </a:xfrm>
          <a:prstGeom prst="straightConnector1">
            <a:avLst/>
          </a:prstGeom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46" name="文本框 45"/>
          <p:cNvSpPr txBox="1"/>
          <p:nvPr/>
        </p:nvSpPr>
        <p:spPr>
          <a:xfrm>
            <a:off x="2965450" y="4253230"/>
            <a:ext cx="1845945" cy="506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Tx/>
              <a:buSzTx/>
              <a:buFontTx/>
            </a:pPr>
            <a:r>
              <a:rPr lang="en-US" altLang="zh-CN" sz="2700" b="1" dirty="0">
                <a:latin typeface="Calibri" panose="020F0502020204030204" charset="0"/>
                <a:ea typeface="黑体" panose="02010609060101010101" pitchFamily="49" charset="-122"/>
                <a:cs typeface="Calibri" panose="020F0502020204030204" charset="0"/>
              </a:rPr>
              <a:t>Si-det</a:t>
            </a:r>
            <a:endParaRPr lang="en-US" altLang="zh-CN" sz="2700" b="1" dirty="0">
              <a:latin typeface="Calibri" panose="020F0502020204030204" charset="0"/>
              <a:ea typeface="黑体" panose="02010609060101010101" pitchFamily="49" charset="-122"/>
              <a:cs typeface="Calibri" panose="020F0502020204030204" charset="0"/>
            </a:endParaRPr>
          </a:p>
        </p:txBody>
      </p:sp>
      <p:sp>
        <p:nvSpPr>
          <p:cNvPr id="47" name="文本框 46"/>
          <p:cNvSpPr txBox="1"/>
          <p:nvPr/>
        </p:nvSpPr>
        <p:spPr>
          <a:xfrm>
            <a:off x="4653237" y="5032345"/>
            <a:ext cx="994053" cy="506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Tx/>
              <a:buSzTx/>
              <a:buFontTx/>
            </a:pPr>
            <a:r>
              <a:rPr lang="en-US" altLang="zh-CN" sz="2700" b="1" dirty="0">
                <a:latin typeface="Calibri" panose="020F0502020204030204" charset="0"/>
                <a:ea typeface="黑体" panose="02010609060101010101" pitchFamily="49" charset="-122"/>
                <a:cs typeface="Calibri" panose="020F0502020204030204" charset="0"/>
              </a:rPr>
              <a:t>LYSO</a:t>
            </a:r>
            <a:endParaRPr lang="en-US" altLang="zh-CN" sz="2700" b="1" dirty="0">
              <a:latin typeface="Calibri" panose="020F0502020204030204" charset="0"/>
              <a:ea typeface="黑体" panose="02010609060101010101" pitchFamily="49" charset="-122"/>
              <a:cs typeface="Calibri" panose="020F0502020204030204" charset="0"/>
            </a:endParaRPr>
          </a:p>
        </p:txBody>
      </p:sp>
      <p:sp>
        <p:nvSpPr>
          <p:cNvPr id="48" name="文本框 47"/>
          <p:cNvSpPr txBox="1"/>
          <p:nvPr/>
        </p:nvSpPr>
        <p:spPr>
          <a:xfrm>
            <a:off x="8991440" y="5031430"/>
            <a:ext cx="994053" cy="506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700" b="1" dirty="0">
                <a:latin typeface="Calibri" panose="020F0502020204030204" charset="0"/>
                <a:ea typeface="黑体" panose="02010609060101010101" pitchFamily="49" charset="-122"/>
                <a:cs typeface="Calibri" panose="020F0502020204030204" charset="0"/>
              </a:rPr>
              <a:t>LYSO</a:t>
            </a:r>
            <a:endParaRPr lang="zh-CN" altLang="en-US" sz="2700" b="1" dirty="0">
              <a:latin typeface="Calibri" panose="020F0502020204030204" charset="0"/>
              <a:ea typeface="黑体" panose="02010609060101010101" pitchFamily="49" charset="-122"/>
              <a:cs typeface="Calibri" panose="020F0502020204030204" charset="0"/>
            </a:endParaRPr>
          </a:p>
        </p:txBody>
      </p:sp>
      <p:sp>
        <p:nvSpPr>
          <p:cNvPr id="49" name="文本框 48"/>
          <p:cNvSpPr txBox="1"/>
          <p:nvPr/>
        </p:nvSpPr>
        <p:spPr>
          <a:xfrm>
            <a:off x="5454650" y="5031105"/>
            <a:ext cx="1381760" cy="506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700" b="1" dirty="0">
                <a:latin typeface="Calibri" panose="020F0502020204030204" charset="0"/>
                <a:ea typeface="黑体" panose="02010609060101010101" pitchFamily="49" charset="-122"/>
                <a:cs typeface="Calibri" panose="020F0502020204030204" charset="0"/>
              </a:rPr>
              <a:t>Flange</a:t>
            </a:r>
            <a:endParaRPr lang="zh-CN" altLang="en-US" sz="27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0" name="文本框 49"/>
          <p:cNvSpPr txBox="1"/>
          <p:nvPr/>
        </p:nvSpPr>
        <p:spPr>
          <a:xfrm>
            <a:off x="6586220" y="5032375"/>
            <a:ext cx="1466215" cy="506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Tx/>
              <a:buSzTx/>
              <a:buFontTx/>
            </a:pPr>
            <a:r>
              <a:rPr lang="en-US" altLang="zh-CN" sz="2700" b="1" dirty="0">
                <a:latin typeface="Calibri" panose="020F0502020204030204" charset="0"/>
                <a:ea typeface="黑体" panose="02010609060101010101" pitchFamily="49" charset="-122"/>
                <a:cs typeface="Calibri" panose="020F0502020204030204" charset="0"/>
              </a:rPr>
              <a:t>Bellow</a:t>
            </a:r>
            <a:endParaRPr lang="en-US" altLang="zh-CN" sz="2700" b="1" dirty="0">
              <a:latin typeface="Calibri" panose="020F0502020204030204" charset="0"/>
              <a:ea typeface="黑体" panose="02010609060101010101" pitchFamily="49" charset="-122"/>
              <a:cs typeface="Calibri" panose="020F0502020204030204" charset="0"/>
            </a:endParaRPr>
          </a:p>
        </p:txBody>
      </p:sp>
      <p:cxnSp>
        <p:nvCxnSpPr>
          <p:cNvPr id="44" name="直接箭头连接符 43"/>
          <p:cNvCxnSpPr/>
          <p:nvPr/>
        </p:nvCxnSpPr>
        <p:spPr>
          <a:xfrm flipV="1">
            <a:off x="7263009" y="4859572"/>
            <a:ext cx="0" cy="241300"/>
          </a:xfrm>
          <a:prstGeom prst="straightConnector1">
            <a:avLst/>
          </a:prstGeom>
          <a:ln w="19050" cap="flat" cmpd="sng" algn="ctr">
            <a:solidFill>
              <a:srgbClr val="00B0F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" name="直接箭头连接符 3"/>
          <p:cNvCxnSpPr/>
          <p:nvPr/>
        </p:nvCxnSpPr>
        <p:spPr>
          <a:xfrm flipV="1">
            <a:off x="-959259" y="3260584"/>
            <a:ext cx="12591415" cy="84455"/>
          </a:xfrm>
          <a:prstGeom prst="straightConnector1">
            <a:avLst/>
          </a:prstGeom>
          <a:ln w="28575" cmpd="sng">
            <a:solidFill>
              <a:schemeClr val="tx1"/>
            </a:solidFill>
            <a:prstDash val="sysDash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文本框 5"/>
          <p:cNvSpPr txBox="1"/>
          <p:nvPr/>
        </p:nvSpPr>
        <p:spPr>
          <a:xfrm>
            <a:off x="3172460" y="3388360"/>
            <a:ext cx="6254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b="1">
                <a:latin typeface="Calibri" panose="020F0502020204030204" charset="0"/>
                <a:ea typeface="黑体" panose="02010609060101010101" pitchFamily="49" charset="-122"/>
                <a:cs typeface="Calibri" panose="020F0502020204030204" charset="0"/>
              </a:rPr>
              <a:t>560</a:t>
            </a:r>
            <a:endParaRPr lang="en-US" altLang="zh-CN" b="1">
              <a:latin typeface="Calibri" panose="020F0502020204030204" charset="0"/>
              <a:ea typeface="黑体" panose="02010609060101010101" pitchFamily="49" charset="-122"/>
              <a:cs typeface="Calibri" panose="020F05020202040302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609465" y="3385185"/>
            <a:ext cx="6254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b="1">
                <a:latin typeface="Calibri" panose="020F0502020204030204" charset="0"/>
                <a:ea typeface="黑体" panose="02010609060101010101" pitchFamily="49" charset="-122"/>
                <a:cs typeface="Calibri" panose="020F0502020204030204" charset="0"/>
              </a:rPr>
              <a:t>640</a:t>
            </a:r>
            <a:endParaRPr lang="en-US" altLang="zh-CN" b="1">
              <a:latin typeface="Calibri" panose="020F0502020204030204" charset="0"/>
              <a:ea typeface="黑体" panose="02010609060101010101" pitchFamily="49" charset="-122"/>
              <a:cs typeface="Calibri" panose="020F050202020403020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911850" y="3385185"/>
            <a:ext cx="6254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>
              <a:buClrTx/>
              <a:buSzTx/>
              <a:buFontTx/>
            </a:pPr>
            <a:r>
              <a:rPr lang="en-US" altLang="zh-CN" b="1">
                <a:latin typeface="Calibri" panose="020F0502020204030204" charset="0"/>
                <a:ea typeface="黑体" panose="02010609060101010101" pitchFamily="49" charset="-122"/>
                <a:cs typeface="Calibri" panose="020F0502020204030204" charset="0"/>
              </a:rPr>
              <a:t>700</a:t>
            </a:r>
            <a:endParaRPr lang="en-US" altLang="zh-CN" b="1">
              <a:latin typeface="Calibri" panose="020F0502020204030204" charset="0"/>
              <a:ea typeface="黑体" panose="02010609060101010101" pitchFamily="49" charset="-122"/>
              <a:cs typeface="Calibri" panose="020F0502020204030204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7547610" y="3385185"/>
            <a:ext cx="6254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>
              <a:buClrTx/>
              <a:buSzTx/>
              <a:buFontTx/>
            </a:pPr>
            <a:r>
              <a:rPr lang="en-US" altLang="zh-CN" b="1">
                <a:latin typeface="Calibri" panose="020F0502020204030204" charset="0"/>
                <a:ea typeface="黑体" panose="02010609060101010101" pitchFamily="49" charset="-122"/>
                <a:cs typeface="Calibri" panose="020F0502020204030204" charset="0"/>
              </a:rPr>
              <a:t>800</a:t>
            </a:r>
            <a:endParaRPr lang="en-US" altLang="zh-CN" b="1">
              <a:latin typeface="Calibri" panose="020F0502020204030204" charset="0"/>
              <a:ea typeface="黑体" panose="02010609060101010101" pitchFamily="49" charset="-122"/>
              <a:cs typeface="Calibri" panose="020F0502020204030204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0304145" y="3385185"/>
            <a:ext cx="6254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>
              <a:buClrTx/>
              <a:buSzTx/>
              <a:buFontTx/>
            </a:pPr>
            <a:r>
              <a:rPr lang="en-US" altLang="zh-CN" b="1">
                <a:latin typeface="Calibri" panose="020F0502020204030204" charset="0"/>
                <a:ea typeface="黑体" panose="02010609060101010101" pitchFamily="49" charset="-122"/>
                <a:cs typeface="Calibri" panose="020F0502020204030204" charset="0"/>
              </a:rPr>
              <a:t>950</a:t>
            </a:r>
            <a:endParaRPr lang="en-US" altLang="zh-CN" b="1">
              <a:latin typeface="Calibri" panose="020F0502020204030204" charset="0"/>
              <a:ea typeface="黑体" panose="02010609060101010101" pitchFamily="49" charset="-122"/>
              <a:cs typeface="Calibri" panose="020F0502020204030204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11169650" y="3363595"/>
            <a:ext cx="7626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>
              <a:buClrTx/>
              <a:buSzTx/>
              <a:buFontTx/>
            </a:pPr>
            <a:r>
              <a:rPr lang="en-US" altLang="zh-CN" b="1">
                <a:latin typeface="Calibri" panose="020F0502020204030204" charset="0"/>
                <a:ea typeface="黑体" panose="02010609060101010101" pitchFamily="49" charset="-122"/>
                <a:cs typeface="Calibri" panose="020F0502020204030204" charset="0"/>
              </a:rPr>
              <a:t>z(mm)</a:t>
            </a:r>
            <a:endParaRPr lang="en-US" altLang="zh-CN" b="1">
              <a:latin typeface="Calibri" panose="020F0502020204030204" charset="0"/>
              <a:ea typeface="黑体" panose="02010609060101010101" pitchFamily="49" charset="-122"/>
              <a:cs typeface="Calibri" panose="020F0502020204030204" charset="0"/>
            </a:endParaRPr>
          </a:p>
        </p:txBody>
      </p:sp>
      <p:cxnSp>
        <p:nvCxnSpPr>
          <p:cNvPr id="15" name="直接连接符 14"/>
          <p:cNvCxnSpPr/>
          <p:nvPr/>
        </p:nvCxnSpPr>
        <p:spPr>
          <a:xfrm>
            <a:off x="3811270" y="3209925"/>
            <a:ext cx="0" cy="11049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>
            <a:off x="5186680" y="3206750"/>
            <a:ext cx="0" cy="1136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/>
        </p:nvCxnSpPr>
        <p:spPr>
          <a:xfrm>
            <a:off x="6194425" y="3192145"/>
            <a:ext cx="0" cy="1136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>
            <a:off x="7947025" y="3166110"/>
            <a:ext cx="0" cy="1397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>
            <a:off x="10588625" y="3147060"/>
            <a:ext cx="0" cy="1333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文本框 20"/>
          <p:cNvSpPr txBox="1"/>
          <p:nvPr/>
        </p:nvSpPr>
        <p:spPr>
          <a:xfrm>
            <a:off x="621030" y="558800"/>
            <a:ext cx="29178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120GeV e-</a:t>
            </a:r>
            <a:endParaRPr lang="en-US" altLang="zh-CN"/>
          </a:p>
        </p:txBody>
      </p:sp>
    </p:spTree>
    <p:custDataLst>
      <p:tags r:id="rId2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Lumical Si</a:t>
            </a:r>
            <a:r>
              <a:rPr lang="zh-CN" altLang="en-US"/>
              <a:t>分辨测试</a:t>
            </a:r>
            <a:endParaRPr lang="zh-CN" altLang="en-US"/>
          </a:p>
        </p:txBody>
      </p:sp>
      <p:pic>
        <p:nvPicPr>
          <p:cNvPr id="5" name="图片 4" descr="x_hit_position_on_1st_Si_fit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37845" y="1998345"/>
            <a:ext cx="4919345" cy="3613150"/>
          </a:xfrm>
          <a:prstGeom prst="rect">
            <a:avLst/>
          </a:prstGeom>
        </p:spPr>
      </p:pic>
      <p:pic>
        <p:nvPicPr>
          <p:cNvPr id="6" name="图片 5" descr="y_hit_position_on_1st_Si_fi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09665" y="2002790"/>
            <a:ext cx="4881880" cy="3584575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1783715" y="5403215"/>
            <a:ext cx="31375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/>
              <a:t>x Position Distribution</a:t>
            </a:r>
            <a:endParaRPr lang="en-US" altLang="zh-CN"/>
          </a:p>
        </p:txBody>
      </p:sp>
      <p:sp>
        <p:nvSpPr>
          <p:cNvPr id="8" name="文本框 7"/>
          <p:cNvSpPr txBox="1"/>
          <p:nvPr/>
        </p:nvSpPr>
        <p:spPr>
          <a:xfrm>
            <a:off x="608330" y="1383665"/>
            <a:ext cx="31375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1st Si-wafer z = 560mm </a:t>
            </a:r>
            <a:endParaRPr lang="en-US" altLang="zh-CN"/>
          </a:p>
        </p:txBody>
      </p:sp>
      <p:sp>
        <p:nvSpPr>
          <p:cNvPr id="9" name="文本框 8"/>
          <p:cNvSpPr txBox="1"/>
          <p:nvPr/>
        </p:nvSpPr>
        <p:spPr>
          <a:xfrm>
            <a:off x="7439660" y="5530215"/>
            <a:ext cx="31375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/>
              <a:t>y Position Distribution</a:t>
            </a:r>
            <a:endParaRPr lang="en-US" altLang="zh-CN"/>
          </a:p>
        </p:txBody>
      </p:sp>
    </p:spTree>
    <p:custDataLst>
      <p:tags r:id="rId3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Lumical Si</a:t>
            </a:r>
            <a:r>
              <a:rPr lang="zh-CN" altLang="en-US"/>
              <a:t>分辨测试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图片 3" descr="y_hit_position_on_2nd_Si_fit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876925" y="1490345"/>
            <a:ext cx="5833110" cy="4283710"/>
          </a:xfrm>
          <a:prstGeom prst="rect">
            <a:avLst/>
          </a:prstGeom>
        </p:spPr>
      </p:pic>
      <p:pic>
        <p:nvPicPr>
          <p:cNvPr id="5" name="图片 4" descr="x_hit_position_on_2nd_Si_fi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830" y="1611630"/>
            <a:ext cx="5335905" cy="3918585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1783715" y="5530215"/>
            <a:ext cx="31375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/>
              <a:t>x Position Distribution</a:t>
            </a:r>
            <a:endParaRPr lang="en-US" altLang="zh-CN"/>
          </a:p>
        </p:txBody>
      </p:sp>
      <p:sp>
        <p:nvSpPr>
          <p:cNvPr id="8" name="文本框 7"/>
          <p:cNvSpPr txBox="1"/>
          <p:nvPr/>
        </p:nvSpPr>
        <p:spPr>
          <a:xfrm>
            <a:off x="608330" y="1313815"/>
            <a:ext cx="31375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2nd Si-wafer z = 640mm </a:t>
            </a:r>
            <a:endParaRPr lang="en-US" altLang="zh-CN"/>
          </a:p>
        </p:txBody>
      </p:sp>
      <p:sp>
        <p:nvSpPr>
          <p:cNvPr id="9" name="文本框 8"/>
          <p:cNvSpPr txBox="1"/>
          <p:nvPr/>
        </p:nvSpPr>
        <p:spPr>
          <a:xfrm>
            <a:off x="7439660" y="5530215"/>
            <a:ext cx="31375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/>
              <a:t>y Position Distribution</a:t>
            </a:r>
            <a:endParaRPr lang="en-US" altLang="zh-CN"/>
          </a:p>
        </p:txBody>
      </p:sp>
    </p:spTree>
    <p:custDataLst>
      <p:tags r:id="rId3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第二层</a:t>
            </a:r>
            <a:r>
              <a:rPr lang="en-US" altLang="zh-CN"/>
              <a:t>LYSO</a:t>
            </a:r>
            <a:r>
              <a:rPr lang="zh-CN" altLang="en-US"/>
              <a:t>内簇射</a:t>
            </a:r>
            <a:endParaRPr lang="zh-CN" altLang="en-US"/>
          </a:p>
        </p:txBody>
      </p:sp>
      <p:pic>
        <p:nvPicPr>
          <p:cNvPr id="4" name="图片 3" descr="x_hit_position_on_2nd_LYS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41655" y="1490345"/>
            <a:ext cx="5664200" cy="4159885"/>
          </a:xfrm>
          <a:prstGeom prst="rect">
            <a:avLst/>
          </a:prstGeom>
        </p:spPr>
      </p:pic>
      <p:pic>
        <p:nvPicPr>
          <p:cNvPr id="5" name="图片 4" descr="y_hit_position_on_2nd_LYS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88100" y="1705610"/>
            <a:ext cx="5049520" cy="370840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1783715" y="5530215"/>
            <a:ext cx="31375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/>
              <a:t>x - z Distribution</a:t>
            </a:r>
            <a:endParaRPr lang="en-US" altLang="zh-CN"/>
          </a:p>
        </p:txBody>
      </p:sp>
      <p:sp>
        <p:nvSpPr>
          <p:cNvPr id="9" name="文本框 8"/>
          <p:cNvSpPr txBox="1"/>
          <p:nvPr/>
        </p:nvSpPr>
        <p:spPr>
          <a:xfrm>
            <a:off x="7439660" y="5530215"/>
            <a:ext cx="31375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>
                <a:sym typeface="+mn-ea"/>
              </a:rPr>
              <a:t>y - z Distribution</a:t>
            </a:r>
            <a:endParaRPr lang="en-US" altLang="zh-CN"/>
          </a:p>
        </p:txBody>
      </p:sp>
    </p:spTree>
    <p:custDataLst>
      <p:tags r:id="rId3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275</Words>
  <Application>WPS 演示</Application>
  <PresentationFormat>宽屏</PresentationFormat>
  <Paragraphs>48</Paragraphs>
  <Slides>4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3" baseType="lpstr">
      <vt:lpstr>Arial</vt:lpstr>
      <vt:lpstr>宋体</vt:lpstr>
      <vt:lpstr>Wingdings</vt:lpstr>
      <vt:lpstr>Wingdings</vt:lpstr>
      <vt:lpstr>微软雅黑</vt:lpstr>
      <vt:lpstr>Arial Unicode MS</vt:lpstr>
      <vt:lpstr>Calibri</vt:lpstr>
      <vt:lpstr>黑体</vt:lpstr>
      <vt:lpstr>WPS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孙行阳</cp:lastModifiedBy>
  <cp:revision>156</cp:revision>
  <dcterms:created xsi:type="dcterms:W3CDTF">2019-06-19T02:08:00Z</dcterms:created>
  <dcterms:modified xsi:type="dcterms:W3CDTF">2025-06-24T04:06:07Z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2052-12.1.0.20305</vt:lpwstr>
  </property>
  <property fmtid="{D5CDD505-2E9C-101B-9397-08002B2CF9AE}" pid="3" name="ICV">
    <vt:lpwstr>D24E67039B4143449851F7A7BDDC9830_11</vt:lpwstr>
  </property>
</Properties>
</file>