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6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F05B6A-4907-4A49-AA09-91A8B83BD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6E6A734-9A94-4E96-8458-29B7287B4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1C87E1-9DF7-4EE3-86A1-143186A3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416612-8E2F-427C-82DD-F5093BB4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F7BDFC-9E46-458D-AD2F-CA49B2E3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15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589911-28AB-4D0A-BF82-DBD6F37A4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201B8BE-4C75-4188-8EA1-5F1A008D6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98580A4-34F5-4A32-BC23-BBB7014B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F11889-B782-44E6-B07E-C42E332C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BEEDB5-D44F-4C4C-A8C3-4F432F65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624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04A7451-F07E-4EC2-AE16-9B7129A01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5EF91E-0C36-4BD8-8A9C-D52D43BC8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82B26E-E2D2-42E0-A7AB-58F13EF9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DDC2B1-A30E-4476-A9D0-99DA9F68A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E8797B-6EA4-4859-9D18-98B70B2F4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8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F59685-0EC8-44A4-B1C9-537BDF8FE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5B227F-D03F-42A5-A13E-CDF08427F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1DCA1D-9DFB-450D-B0C8-872901C0E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4DBAC7-844C-4B26-8BD2-30D81C23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0B620F-FBBF-4800-840F-4FAD4AD2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87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75FDAA-475E-48DB-9183-D329DAA93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D83DEA-3AE3-468F-B4B1-92E271548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FE549F-2303-4060-AFAD-98210B7C0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BA6790-D0DA-4300-8C89-6D35CC7E3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B5E429-803A-4F74-842A-C4801B73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25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E0FFBB-713B-4370-804D-93DCE00FE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F364CF-3DE6-4694-A59C-83E5663ED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FF49A44-FA2E-4138-A4E7-802CE88E7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47081A-5F83-43EB-BDA0-B8DF7D9C4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68EC2D-BA9A-45AE-83CE-8E66BEC9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A9D5A3-D94D-487C-AE0A-5E5669BD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801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496E6D-E0E2-456A-AFB8-7DEDDA25E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CC5F14-96A6-4259-925E-D95AFEB57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5B89E58-8174-4AB8-8313-41C44FAAF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E1CE6CE-93B0-4174-B8B4-2FA25A23B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BD4D7B7-A3C9-4A50-803C-3A81768FB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FD9E266-56EA-4186-94AE-685FD68E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03BE668-B348-49DA-A6C2-38E6291E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0F1588F-EDEA-43BF-B417-A055FD42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90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BCBBF7-9312-43A5-81A3-02825C25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7AA154D-B639-40CC-82FB-61F207FD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AD67285-1850-4A26-8A96-702B5FA0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F4ECB0-6B2D-4B74-8C93-95EFF082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19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EA5BE4D-7D4E-4439-A12E-AD6EDF582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4EFC739-80C9-4720-8222-C50D80D7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F0AEBE-E3E1-4451-9B93-CA74653E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14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E4374E-5DEB-4F7C-A5C8-145C8264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F5820E-94C4-46DB-923A-314EDFB8C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45B0120-0655-43B3-8522-F5B4DD2D7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781DD9-9AC6-4EF9-8426-1560C328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C541BDC-F859-449B-B7BF-E00D09AEF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332A7E-8F79-4182-B87E-67AEE907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92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8F7630-57E0-4864-AB21-88C0EC97C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A060E91-565A-416D-8B87-19D2D5AD12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FC5AFE-21F1-4DA4-B633-B4D7DF924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127E87E-3A38-484F-934D-B80E2380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55E407E-7236-4BC9-ADE6-96C228961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582FDF6-9178-4270-85E9-21F836A2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430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D2D36E2-592D-48DC-A6D9-0896B2111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F34E444-9256-4758-B8D7-0131A60EF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CCAE5B-7695-434F-9910-E63492F92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D0DCF-C352-4DA6-9B97-73FD573EA2DF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824F109-35B6-4A0F-84CD-990716021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6A0B91-71F5-4782-AA80-FDFD1395F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957A-C00B-4EE9-A92A-3ACE127163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39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436DAB-DD96-4E0B-BBD3-871A93BCE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25026"/>
            <a:ext cx="11904617" cy="2403974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CGEM TIGER COMMUNICATION ERROR statistics and CGEM Histogram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C500C09-56E7-4D0A-A226-607F021666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Tingxuan Zeng </a:t>
            </a:r>
          </a:p>
          <a:p>
            <a:r>
              <a:rPr lang="en-US" altLang="zh-CN" sz="1600" dirty="0"/>
              <a:t>IHEP DAQ Group , 2025/6/19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3772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ED5D-61CF-4F4E-9054-BE0B150D1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893" y="1040850"/>
            <a:ext cx="10604665" cy="1312224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/>
              <a:t>check each run for TIGER COMMUNICATION ERROR, alignment status and details. The results are stored into the database. </a:t>
            </a:r>
          </a:p>
          <a:p>
            <a:r>
              <a:rPr lang="en-US" altLang="zh-CN" dirty="0"/>
              <a:t>Simple commands are provided for querying and summary: </a:t>
            </a:r>
            <a:r>
              <a:rPr lang="en-US" altLang="zh-CN" dirty="0">
                <a:solidFill>
                  <a:srgbClr val="00B0F0"/>
                </a:solidFill>
              </a:rPr>
              <a:t> </a:t>
            </a:r>
            <a:r>
              <a:rPr lang="en-US" altLang="zh-CN" dirty="0" err="1">
                <a:solidFill>
                  <a:srgbClr val="00B0F0"/>
                </a:solidFill>
              </a:rPr>
              <a:t>check_allruns</a:t>
            </a:r>
            <a:endParaRPr lang="en-US" altLang="zh-CN" dirty="0">
              <a:solidFill>
                <a:srgbClr val="00B0F0"/>
              </a:solidFill>
            </a:endParaRPr>
          </a:p>
          <a:p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C880D3E-71C8-4014-AC09-014DEFFD30AD}"/>
              </a:ext>
            </a:extLst>
          </p:cNvPr>
          <p:cNvSpPr txBox="1"/>
          <p:nvPr/>
        </p:nvSpPr>
        <p:spPr>
          <a:xfrm>
            <a:off x="748144" y="338447"/>
            <a:ext cx="64542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Automated Check Script</a:t>
            </a:r>
            <a:endParaRPr lang="zh-CN" altLang="en-US" sz="4000" b="1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B01AE21-AD39-4356-A439-01B64383F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325" y="2163240"/>
            <a:ext cx="8227807" cy="469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7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B3EB59-B9FE-476F-A10D-665498251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112" y="136071"/>
            <a:ext cx="11916887" cy="992777"/>
          </a:xfrm>
        </p:spPr>
        <p:txBody>
          <a:bodyPr>
            <a:normAutofit/>
          </a:bodyPr>
          <a:lstStyle/>
          <a:p>
            <a:r>
              <a:rPr lang="en-US" altLang="zh-CN" b="1" dirty="0"/>
              <a:t>Check Conclusion </a:t>
            </a:r>
            <a:r>
              <a:rPr lang="zh-CN" altLang="en-US" dirty="0"/>
              <a:t>（</a:t>
            </a:r>
            <a:r>
              <a:rPr lang="en-US" altLang="zh-CN" dirty="0"/>
              <a:t>ignore mode</a:t>
            </a:r>
            <a:r>
              <a:rPr lang="zh-CN" altLang="en-US" dirty="0"/>
              <a:t>）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CAAFC6B-EA23-4E33-836D-B059AF669AB5}"/>
              </a:ext>
            </a:extLst>
          </p:cNvPr>
          <p:cNvSpPr txBox="1"/>
          <p:nvPr/>
        </p:nvSpPr>
        <p:spPr>
          <a:xfrm>
            <a:off x="7743108" y="1915509"/>
            <a:ext cx="37466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/>
              <a:t>48.89% of the run CGEM is consistent with BESIII.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 TIGER communication errors occurred in 22.22% of the all runs.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The presence of TIGER communication errors does not necessarily imply a failure in data alignment.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453ED8A-EDD2-4242-BEF3-93DEB2AD4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87" y="1265873"/>
            <a:ext cx="6912173" cy="545605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BFA1CBC-34AE-430B-B8BD-4C6C53B450DF}"/>
              </a:ext>
            </a:extLst>
          </p:cNvPr>
          <p:cNvSpPr txBox="1"/>
          <p:nvPr/>
        </p:nvSpPr>
        <p:spPr>
          <a:xfrm>
            <a:off x="7637417" y="144201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RUN 85983~RUN 86000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661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B3EB59-B9FE-476F-A10D-665498251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112" y="136071"/>
            <a:ext cx="11916887" cy="992777"/>
          </a:xfrm>
        </p:spPr>
        <p:txBody>
          <a:bodyPr>
            <a:normAutofit/>
          </a:bodyPr>
          <a:lstStyle/>
          <a:p>
            <a:r>
              <a:rPr lang="en-US" altLang="zh-CN" b="1" dirty="0"/>
              <a:t>Check Conclusion </a:t>
            </a:r>
            <a:r>
              <a:rPr lang="zh-CN" altLang="en-US" dirty="0"/>
              <a:t>（</a:t>
            </a:r>
            <a:r>
              <a:rPr lang="en-US" altLang="zh-CN" dirty="0"/>
              <a:t>abort mode</a:t>
            </a:r>
            <a:r>
              <a:rPr lang="zh-CN" altLang="en-US" dirty="0"/>
              <a:t>）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CAAFC6B-EA23-4E33-836D-B059AF669AB5}"/>
              </a:ext>
            </a:extLst>
          </p:cNvPr>
          <p:cNvSpPr txBox="1"/>
          <p:nvPr/>
        </p:nvSpPr>
        <p:spPr>
          <a:xfrm>
            <a:off x="7865028" y="1958314"/>
            <a:ext cx="37466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/>
              <a:t>42.11% of the run CGEM is consistent with BESIII.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 TIGER communication errors occurred in 26.32% of the all runs.</a:t>
            </a:r>
          </a:p>
          <a:p>
            <a:pPr marL="342900" indent="-342900">
              <a:buAutoNum type="arabicPeriod"/>
            </a:pPr>
            <a:r>
              <a:rPr lang="en-US" altLang="zh-CN" dirty="0"/>
              <a:t>The presence of TIGER communication errors does not necessarily imply a failure in data alignment.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BFA1CBC-34AE-430B-B8BD-4C6C53B450DF}"/>
              </a:ext>
            </a:extLst>
          </p:cNvPr>
          <p:cNvSpPr txBox="1"/>
          <p:nvPr/>
        </p:nvSpPr>
        <p:spPr>
          <a:xfrm>
            <a:off x="7768045" y="142459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RUN 86001~RUN 86058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B4F55F8-3FFC-4CD0-BC56-8B1587652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7" y="1103522"/>
            <a:ext cx="7620580" cy="56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53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50FF88-137F-4ED3-A007-641E8BB4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068" y="300061"/>
            <a:ext cx="10515600" cy="1325563"/>
          </a:xfrm>
        </p:spPr>
        <p:txBody>
          <a:bodyPr/>
          <a:lstStyle/>
          <a:p>
            <a:r>
              <a:rPr lang="en-US" altLang="zh-CN" b="1" dirty="0"/>
              <a:t>CGEM </a:t>
            </a:r>
            <a:r>
              <a:rPr lang="en-US" altLang="zh-CN" b="1" dirty="0" err="1"/>
              <a:t>Histogramc</a:t>
            </a:r>
            <a:r>
              <a:rPr lang="en-US" altLang="zh-CN" b="1" dirty="0"/>
              <a:t> from merged file 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15EAE7-EBEE-4F95-B783-CAE6EFB1B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1696630"/>
            <a:ext cx="11956869" cy="1936478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Implement automated scripts to produce histograms from the merged CGEM files for each run.</a:t>
            </a:r>
          </a:p>
          <a:p>
            <a:r>
              <a:rPr lang="en-US" altLang="zh-CN" dirty="0"/>
              <a:t>The resulting ROOT files are saved under </a:t>
            </a:r>
            <a:r>
              <a:rPr lang="en-US" altLang="zh-CN" dirty="0">
                <a:solidFill>
                  <a:srgbClr val="00B0F0"/>
                </a:solidFill>
              </a:rPr>
              <a:t>/home/run/histogram/run/.</a:t>
            </a:r>
          </a:p>
          <a:p>
            <a:r>
              <a:rPr lang="en-US" altLang="zh-CN" dirty="0"/>
              <a:t>An interactive ROOT macro is provided for visual inspection</a:t>
            </a:r>
            <a:r>
              <a:rPr lang="zh-CN" altLang="en-US" dirty="0"/>
              <a:t>： draw_CGEM_hist.C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9317139-F090-47BA-948B-A486BED6D94B}"/>
              </a:ext>
            </a:extLst>
          </p:cNvPr>
          <p:cNvSpPr txBox="1"/>
          <p:nvPr/>
        </p:nvSpPr>
        <p:spPr>
          <a:xfrm>
            <a:off x="1423852" y="3704114"/>
            <a:ext cx="6139542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dirty="0"/>
              <a:t>root [1] [run@daqs1 ~]$ root -l</a:t>
            </a:r>
          </a:p>
          <a:p>
            <a:r>
              <a:rPr lang="en-US" altLang="zh-CN" dirty="0"/>
              <a:t>root [0] .x </a:t>
            </a:r>
            <a:r>
              <a:rPr lang="zh-CN" altLang="en-US" dirty="0"/>
              <a:t>draw_CGEM_hist</a:t>
            </a:r>
            <a:r>
              <a:rPr lang="en-US" altLang="zh-CN" dirty="0"/>
              <a:t>.C("/home/run/histogram/run/CGEMData_run_85954.root")</a:t>
            </a:r>
          </a:p>
        </p:txBody>
      </p:sp>
    </p:spTree>
    <p:extLst>
      <p:ext uri="{BB962C8B-B14F-4D97-AF65-F5344CB8AC3E}">
        <p14:creationId xmlns:p14="http://schemas.microsoft.com/office/powerpoint/2010/main" val="1265594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AF2443A-F9B2-4BCD-A695-86FCA5734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182" y="27333"/>
            <a:ext cx="4876255" cy="340166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414FC5D-9FEB-426E-8506-2F4758DF64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702" y="-36646"/>
            <a:ext cx="5059681" cy="35296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D0835D3-1E58-4AB7-87A0-0FC1DADB0D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182" y="3587693"/>
            <a:ext cx="4876255" cy="3401667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7BB6E0A-572D-44FB-8EF6-EE6F8FA3C7F3}"/>
              </a:ext>
            </a:extLst>
          </p:cNvPr>
          <p:cNvSpPr txBox="1"/>
          <p:nvPr/>
        </p:nvSpPr>
        <p:spPr>
          <a:xfrm>
            <a:off x="6270172" y="3986231"/>
            <a:ext cx="42497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Can be checked as soon as the run finished, currently Include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 err="1"/>
              <a:t>Hitmap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 distribution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Q distribution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1581BE8-7FCE-4454-AC0D-5495CD737B40}"/>
              </a:ext>
            </a:extLst>
          </p:cNvPr>
          <p:cNvSpPr txBox="1"/>
          <p:nvPr/>
        </p:nvSpPr>
        <p:spPr>
          <a:xfrm>
            <a:off x="6644641" y="5764876"/>
            <a:ext cx="48071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/>
              <a:t>Thanks!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163918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4D4373-B25D-4B68-9D84-D1B196616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A3DFBC8-12A7-4F60-AB4F-712923B7D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04" y="1790299"/>
            <a:ext cx="12192000" cy="441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7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269</Words>
  <Application>Microsoft Office PowerPoint</Application>
  <PresentationFormat>宽屏</PresentationFormat>
  <Paragraphs>28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CGEM TIGER COMMUNICATION ERROR statistics and CGEM Histogram</vt:lpstr>
      <vt:lpstr>PowerPoint 演示文稿</vt:lpstr>
      <vt:lpstr>Check Conclusion （ignore mode）</vt:lpstr>
      <vt:lpstr>Check Conclusion （abort mode）</vt:lpstr>
      <vt:lpstr>CGEM Histogramc from merged file </vt:lpstr>
      <vt:lpstr>PowerPoint 演示文稿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BESIII运行错误信息统计</dc:title>
  <dc:creator>tingxuan</dc:creator>
  <cp:lastModifiedBy>tingxuan</cp:lastModifiedBy>
  <cp:revision>49</cp:revision>
  <dcterms:created xsi:type="dcterms:W3CDTF">2025-05-27T02:30:40Z</dcterms:created>
  <dcterms:modified xsi:type="dcterms:W3CDTF">2025-06-24T08:11:25Z</dcterms:modified>
</cp:coreProperties>
</file>